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72" r:id="rId11"/>
    <p:sldId id="273" r:id="rId12"/>
    <p:sldId id="280" r:id="rId13"/>
    <p:sldId id="281" r:id="rId14"/>
    <p:sldId id="282" r:id="rId15"/>
    <p:sldId id="283" r:id="rId16"/>
    <p:sldId id="285" r:id="rId17"/>
    <p:sldId id="286" r:id="rId18"/>
    <p:sldId id="287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&lt;current date&gt;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654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REENA SAYANI</dc:creator>
  <cp:lastModifiedBy>REENA SAYANI</cp:lastModifiedBy>
  <cp:revision>33</cp:revision>
  <dcterms:modified xsi:type="dcterms:W3CDTF">2019-06-08T16:36:25Z</dcterms:modified>
</cp:coreProperties>
</file>