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4600" cy="9137650"/>
          </a:xfrm>
          <a:custGeom>
            <a:avLst/>
            <a:gdLst/>
            <a:ahLst/>
            <a:cxnLst/>
            <a:rect l="l" t="t" r="r" b="b"/>
            <a:pathLst>
              <a:path w="6324600" h="9137650">
                <a:moveTo>
                  <a:pt x="2571791" y="0"/>
                </a:moveTo>
                <a:lnTo>
                  <a:pt x="4196266" y="9137364"/>
                </a:lnTo>
              </a:path>
              <a:path w="6324600" h="9137650">
                <a:moveTo>
                  <a:pt x="6324404" y="4920169"/>
                </a:moveTo>
                <a:lnTo>
                  <a:pt x="0" y="9137546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072" y="9143715"/>
                </a:moveTo>
                <a:lnTo>
                  <a:pt x="0" y="9143715"/>
                </a:lnTo>
                <a:lnTo>
                  <a:pt x="2725858" y="0"/>
                </a:lnTo>
                <a:lnTo>
                  <a:pt x="4013072" y="0"/>
                </a:lnTo>
                <a:lnTo>
                  <a:pt x="4013072" y="914371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18" y="9143715"/>
                </a:moveTo>
                <a:lnTo>
                  <a:pt x="1611767" y="9143715"/>
                </a:lnTo>
                <a:lnTo>
                  <a:pt x="0" y="0"/>
                </a:lnTo>
                <a:lnTo>
                  <a:pt x="3452118" y="0"/>
                </a:lnTo>
                <a:lnTo>
                  <a:pt x="3452118" y="9143715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70" y="9143715"/>
                </a:moveTo>
                <a:lnTo>
                  <a:pt x="3293269" y="9143715"/>
                </a:lnTo>
                <a:lnTo>
                  <a:pt x="0" y="0"/>
                </a:lnTo>
                <a:lnTo>
                  <a:pt x="3805470" y="0"/>
                </a:lnTo>
                <a:lnTo>
                  <a:pt x="3805470" y="9143715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23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145" y="9143715"/>
                </a:moveTo>
                <a:lnTo>
                  <a:pt x="0" y="9143715"/>
                </a:lnTo>
                <a:lnTo>
                  <a:pt x="1363228" y="0"/>
                </a:lnTo>
                <a:lnTo>
                  <a:pt x="1727145" y="0"/>
                </a:lnTo>
                <a:lnTo>
                  <a:pt x="1727145" y="9143715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2" y="9143715"/>
                </a:moveTo>
                <a:lnTo>
                  <a:pt x="1486013" y="9143715"/>
                </a:lnTo>
                <a:lnTo>
                  <a:pt x="0" y="0"/>
                </a:lnTo>
                <a:lnTo>
                  <a:pt x="1674342" y="0"/>
                </a:lnTo>
                <a:lnTo>
                  <a:pt x="1674342" y="914371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0600" y="344484"/>
            <a:ext cx="5019675" cy="109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4600" cy="9137650"/>
          </a:xfrm>
          <a:custGeom>
            <a:avLst/>
            <a:gdLst/>
            <a:ahLst/>
            <a:cxnLst/>
            <a:rect l="l" t="t" r="r" b="b"/>
            <a:pathLst>
              <a:path w="6324600" h="9137650">
                <a:moveTo>
                  <a:pt x="2571791" y="0"/>
                </a:moveTo>
                <a:lnTo>
                  <a:pt x="4196266" y="9137364"/>
                </a:lnTo>
              </a:path>
              <a:path w="6324600" h="9137650">
                <a:moveTo>
                  <a:pt x="6324404" y="4920169"/>
                </a:moveTo>
                <a:lnTo>
                  <a:pt x="0" y="9137546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072" y="9143715"/>
                </a:moveTo>
                <a:lnTo>
                  <a:pt x="0" y="9143715"/>
                </a:lnTo>
                <a:lnTo>
                  <a:pt x="2725858" y="0"/>
                </a:lnTo>
                <a:lnTo>
                  <a:pt x="4013072" y="0"/>
                </a:lnTo>
                <a:lnTo>
                  <a:pt x="4013072" y="914371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18" y="9143715"/>
                </a:moveTo>
                <a:lnTo>
                  <a:pt x="1611767" y="9143715"/>
                </a:lnTo>
                <a:lnTo>
                  <a:pt x="0" y="0"/>
                </a:lnTo>
                <a:lnTo>
                  <a:pt x="3452118" y="0"/>
                </a:lnTo>
                <a:lnTo>
                  <a:pt x="3452118" y="9143715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70" y="9143715"/>
                </a:moveTo>
                <a:lnTo>
                  <a:pt x="3293269" y="9143715"/>
                </a:lnTo>
                <a:lnTo>
                  <a:pt x="0" y="0"/>
                </a:lnTo>
                <a:lnTo>
                  <a:pt x="3805470" y="0"/>
                </a:lnTo>
                <a:lnTo>
                  <a:pt x="3805470" y="9143715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23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145" y="9143715"/>
                </a:moveTo>
                <a:lnTo>
                  <a:pt x="0" y="9143715"/>
                </a:lnTo>
                <a:lnTo>
                  <a:pt x="1363228" y="0"/>
                </a:lnTo>
                <a:lnTo>
                  <a:pt x="1727145" y="0"/>
                </a:lnTo>
                <a:lnTo>
                  <a:pt x="1727145" y="9143715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2" y="9143715"/>
                </a:moveTo>
                <a:lnTo>
                  <a:pt x="1486013" y="9143715"/>
                </a:lnTo>
                <a:lnTo>
                  <a:pt x="0" y="0"/>
                </a:lnTo>
                <a:lnTo>
                  <a:pt x="1674342" y="0"/>
                </a:lnTo>
                <a:lnTo>
                  <a:pt x="1674342" y="914371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243009"/>
            <a:ext cx="14782800" cy="1604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344624"/>
            <a:ext cx="12042775" cy="1850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036800" y="8648001"/>
            <a:ext cx="28829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D936A"/>
                </a:solidFill>
                <a:latin typeface="Arial MT"/>
                <a:cs typeface="Arial MT"/>
              </a:defRPr>
            </a:lvl1pPr>
          </a:lstStyle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415" y="1320818"/>
            <a:ext cx="2324735" cy="1778635"/>
            <a:chOff x="1168415" y="1320818"/>
            <a:chExt cx="2324735" cy="1778635"/>
          </a:xfrm>
        </p:grpSpPr>
        <p:sp>
          <p:nvSpPr>
            <p:cNvPr id="3" name="object 3"/>
            <p:cNvSpPr/>
            <p:nvPr/>
          </p:nvSpPr>
          <p:spPr>
            <a:xfrm>
              <a:off x="1168415" y="1689124"/>
              <a:ext cx="1638300" cy="1410335"/>
            </a:xfrm>
            <a:custGeom>
              <a:avLst/>
              <a:gdLst/>
              <a:ahLst/>
              <a:cxnLst/>
              <a:rect l="l" t="t" r="r" b="b"/>
              <a:pathLst>
                <a:path w="1638300" h="1410335">
                  <a:moveTo>
                    <a:pt x="1285933" y="1409721"/>
                  </a:moveTo>
                  <a:lnTo>
                    <a:pt x="352391" y="1409721"/>
                  </a:lnTo>
                  <a:lnTo>
                    <a:pt x="0" y="704926"/>
                  </a:lnTo>
                  <a:lnTo>
                    <a:pt x="352391" y="0"/>
                  </a:lnTo>
                  <a:lnTo>
                    <a:pt x="1285933" y="0"/>
                  </a:lnTo>
                  <a:lnTo>
                    <a:pt x="1638249" y="704926"/>
                  </a:lnTo>
                  <a:lnTo>
                    <a:pt x="1285933" y="140972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28937" y="1320818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297" y="749310"/>
                  </a:moveTo>
                  <a:lnTo>
                    <a:pt x="187276" y="749310"/>
                  </a:lnTo>
                  <a:lnTo>
                    <a:pt x="0" y="374550"/>
                  </a:lnTo>
                  <a:lnTo>
                    <a:pt x="187276" y="0"/>
                  </a:lnTo>
                  <a:lnTo>
                    <a:pt x="676297" y="0"/>
                  </a:lnTo>
                  <a:lnTo>
                    <a:pt x="863613" y="374550"/>
                  </a:lnTo>
                  <a:lnTo>
                    <a:pt x="676297" y="74931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003875" y="1587524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042" y="1917729"/>
                </a:moveTo>
                <a:lnTo>
                  <a:pt x="479388" y="1917729"/>
                </a:lnTo>
                <a:lnTo>
                  <a:pt x="0" y="958775"/>
                </a:lnTo>
                <a:lnTo>
                  <a:pt x="479388" y="0"/>
                </a:lnTo>
                <a:lnTo>
                  <a:pt x="1743042" y="0"/>
                </a:lnTo>
                <a:lnTo>
                  <a:pt x="2222533" y="958775"/>
                </a:lnTo>
                <a:lnTo>
                  <a:pt x="1743042" y="1917729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75" y="6972406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66" y="825511"/>
                </a:moveTo>
                <a:lnTo>
                  <a:pt x="206404" y="825511"/>
                </a:lnTo>
                <a:lnTo>
                  <a:pt x="0" y="412832"/>
                </a:lnTo>
                <a:lnTo>
                  <a:pt x="206404" y="0"/>
                </a:lnTo>
                <a:lnTo>
                  <a:pt x="758766" y="0"/>
                </a:lnTo>
                <a:lnTo>
                  <a:pt x="965214" y="412832"/>
                </a:lnTo>
                <a:lnTo>
                  <a:pt x="758766" y="825511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26100" y="1571356"/>
            <a:ext cx="3756025" cy="7461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50" b="0" spc="-180" dirty="0">
                <a:solidFill>
                  <a:srgbClr val="CC3D3A"/>
                </a:solidFill>
                <a:latin typeface="Arial MT"/>
                <a:cs typeface="Arial MT"/>
              </a:rPr>
              <a:t>D</a:t>
            </a:r>
            <a:r>
              <a:rPr sz="4700" b="0" spc="-180" dirty="0">
                <a:solidFill>
                  <a:srgbClr val="CC3D3A"/>
                </a:solidFill>
                <a:latin typeface="Tahoma"/>
                <a:cs typeface="Tahoma"/>
              </a:rPr>
              <a:t>igit</a:t>
            </a:r>
            <a:r>
              <a:rPr sz="4650" b="0" spc="-180" dirty="0">
                <a:solidFill>
                  <a:srgbClr val="CC3D3A"/>
                </a:solidFill>
                <a:latin typeface="Arial MT"/>
                <a:cs typeface="Arial MT"/>
              </a:rPr>
              <a:t>a</a:t>
            </a:r>
            <a:r>
              <a:rPr sz="4700" b="0" spc="-180" dirty="0">
                <a:solidFill>
                  <a:srgbClr val="CC3D3A"/>
                </a:solidFill>
                <a:latin typeface="Tahoma"/>
                <a:cs typeface="Tahoma"/>
              </a:rPr>
              <a:t>l</a:t>
            </a:r>
            <a:r>
              <a:rPr sz="4700" b="0" spc="-509" dirty="0">
                <a:solidFill>
                  <a:srgbClr val="CC3D3A"/>
                </a:solidFill>
                <a:latin typeface="Tahoma"/>
                <a:cs typeface="Tahoma"/>
              </a:rPr>
              <a:t> </a:t>
            </a:r>
            <a:r>
              <a:rPr sz="4650" b="0" spc="-150" dirty="0">
                <a:solidFill>
                  <a:srgbClr val="CC3D3A"/>
                </a:solidFill>
                <a:latin typeface="Arial MT"/>
                <a:cs typeface="Arial MT"/>
              </a:rPr>
              <a:t>P</a:t>
            </a:r>
            <a:r>
              <a:rPr sz="4700" b="0" spc="-150" dirty="0">
                <a:solidFill>
                  <a:srgbClr val="CC3D3A"/>
                </a:solidFill>
                <a:latin typeface="Tahoma"/>
                <a:cs typeface="Tahoma"/>
              </a:rPr>
              <a:t>ortfolio</a:t>
            </a:r>
            <a:endParaRPr sz="47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48800" y="4404633"/>
            <a:ext cx="3995420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-120" dirty="0">
                <a:latin typeface="Arial MT"/>
                <a:cs typeface="Arial MT"/>
              </a:rPr>
              <a:t>a</a:t>
            </a:r>
            <a:r>
              <a:rPr sz="3500" spc="-120" dirty="0">
                <a:latin typeface="Tahoma"/>
                <a:cs typeface="Tahoma"/>
              </a:rPr>
              <a:t>sunm</a:t>
            </a:r>
            <a:r>
              <a:rPr sz="3450" spc="-120" dirty="0">
                <a:latin typeface="Arial MT"/>
                <a:cs typeface="Arial MT"/>
              </a:rPr>
              <a:t>185202417025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10" name="object 10"/>
          <p:cNvSpPr txBox="1"/>
          <p:nvPr/>
        </p:nvSpPr>
        <p:spPr>
          <a:xfrm>
            <a:off x="2273300" y="3922033"/>
            <a:ext cx="6845300" cy="15265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575"/>
              </a:spcBef>
            </a:pPr>
            <a:r>
              <a:rPr sz="3450" spc="-275" dirty="0">
                <a:latin typeface="Arial MT"/>
                <a:cs typeface="Arial MT"/>
              </a:rPr>
              <a:t>STUDENT</a:t>
            </a:r>
            <a:r>
              <a:rPr sz="3450" spc="-315" dirty="0">
                <a:latin typeface="Arial MT"/>
                <a:cs typeface="Arial MT"/>
              </a:rPr>
              <a:t> </a:t>
            </a:r>
            <a:r>
              <a:rPr sz="3450" spc="-229" dirty="0">
                <a:latin typeface="Arial MT"/>
                <a:cs typeface="Arial MT"/>
              </a:rPr>
              <a:t>NAME</a:t>
            </a:r>
            <a:r>
              <a:rPr sz="3300" spc="-229" dirty="0">
                <a:latin typeface="Tahoma"/>
                <a:cs typeface="Tahoma"/>
              </a:rPr>
              <a:t>:</a:t>
            </a:r>
            <a:r>
              <a:rPr sz="3300" spc="-290" dirty="0">
                <a:latin typeface="Tahoma"/>
                <a:cs typeface="Tahoma"/>
              </a:rPr>
              <a:t> </a:t>
            </a:r>
            <a:r>
              <a:rPr sz="3450" spc="-105" dirty="0">
                <a:latin typeface="Arial MT"/>
                <a:cs typeface="Arial MT"/>
              </a:rPr>
              <a:t>R</a:t>
            </a:r>
            <a:r>
              <a:rPr sz="3300" spc="-105" dirty="0">
                <a:latin typeface="Tahoma"/>
                <a:cs typeface="Tahoma"/>
              </a:rPr>
              <a:t>.</a:t>
            </a:r>
            <a:r>
              <a:rPr sz="3450" spc="-105" dirty="0">
                <a:latin typeface="Arial MT"/>
                <a:cs typeface="Arial MT"/>
              </a:rPr>
              <a:t>Sa</a:t>
            </a:r>
            <a:r>
              <a:rPr sz="3500" spc="-105" dirty="0">
                <a:latin typeface="Tahoma"/>
                <a:cs typeface="Tahoma"/>
              </a:rPr>
              <a:t>nthiy</a:t>
            </a:r>
            <a:r>
              <a:rPr sz="3450" spc="-105" dirty="0">
                <a:latin typeface="Arial MT"/>
                <a:cs typeface="Arial MT"/>
              </a:rPr>
              <a:t>a </a:t>
            </a:r>
            <a:r>
              <a:rPr sz="3450" spc="-375" dirty="0">
                <a:latin typeface="Arial MT"/>
                <a:cs typeface="Arial MT"/>
              </a:rPr>
              <a:t>REGISTER</a:t>
            </a:r>
            <a:r>
              <a:rPr sz="3450" spc="-335" dirty="0">
                <a:latin typeface="Arial MT"/>
                <a:cs typeface="Arial MT"/>
              </a:rPr>
              <a:t> </a:t>
            </a:r>
            <a:r>
              <a:rPr sz="3450" spc="-254" dirty="0">
                <a:latin typeface="Arial MT"/>
                <a:cs typeface="Arial MT"/>
              </a:rPr>
              <a:t>NO</a:t>
            </a:r>
            <a:r>
              <a:rPr sz="3450" spc="-330" dirty="0">
                <a:latin typeface="Arial MT"/>
                <a:cs typeface="Arial MT"/>
              </a:rPr>
              <a:t> </a:t>
            </a:r>
            <a:r>
              <a:rPr sz="3450" spc="-180" dirty="0">
                <a:latin typeface="Arial MT"/>
                <a:cs typeface="Arial MT"/>
              </a:rPr>
              <a:t>AND</a:t>
            </a:r>
            <a:r>
              <a:rPr sz="3450" spc="-250" dirty="0">
                <a:latin typeface="Arial MT"/>
                <a:cs typeface="Arial MT"/>
              </a:rPr>
              <a:t> </a:t>
            </a:r>
            <a:r>
              <a:rPr sz="3450" spc="-200" dirty="0">
                <a:latin typeface="Arial MT"/>
                <a:cs typeface="Arial MT"/>
              </a:rPr>
              <a:t>NMID</a:t>
            </a:r>
            <a:r>
              <a:rPr sz="3300" spc="-200" dirty="0">
                <a:latin typeface="Tahoma"/>
                <a:cs typeface="Tahoma"/>
              </a:rPr>
              <a:t>:</a:t>
            </a:r>
            <a:r>
              <a:rPr sz="3300" spc="-290" dirty="0">
                <a:latin typeface="Tahoma"/>
                <a:cs typeface="Tahoma"/>
              </a:rPr>
              <a:t> </a:t>
            </a:r>
            <a:r>
              <a:rPr sz="3450" spc="-150" dirty="0">
                <a:latin typeface="Arial MT"/>
                <a:cs typeface="Arial MT"/>
              </a:rPr>
              <a:t>212401279 </a:t>
            </a:r>
            <a:r>
              <a:rPr sz="3450" spc="-275" dirty="0">
                <a:latin typeface="Arial MT"/>
                <a:cs typeface="Arial MT"/>
              </a:rPr>
              <a:t>DEPARTMENT</a:t>
            </a:r>
            <a:r>
              <a:rPr sz="3300" spc="-275" dirty="0">
                <a:latin typeface="Tahoma"/>
                <a:cs typeface="Tahoma"/>
              </a:rPr>
              <a:t>:</a:t>
            </a:r>
            <a:r>
              <a:rPr sz="3300" spc="-315" dirty="0">
                <a:latin typeface="Tahoma"/>
                <a:cs typeface="Tahoma"/>
              </a:rPr>
              <a:t> </a:t>
            </a:r>
            <a:r>
              <a:rPr sz="3450" spc="-25" dirty="0">
                <a:latin typeface="Arial MT"/>
                <a:cs typeface="Arial MT"/>
              </a:rPr>
              <a:t>BCA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300" y="5369833"/>
            <a:ext cx="9281795" cy="561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450" spc="-315" dirty="0">
                <a:latin typeface="Arial MT"/>
                <a:cs typeface="Arial MT"/>
              </a:rPr>
              <a:t>COLLEGE</a:t>
            </a:r>
            <a:r>
              <a:rPr sz="3300" spc="-315" dirty="0">
                <a:latin typeface="Tahoma"/>
                <a:cs typeface="Tahoma"/>
              </a:rPr>
              <a:t>:</a:t>
            </a:r>
            <a:r>
              <a:rPr sz="3300" spc="-400" dirty="0">
                <a:latin typeface="Tahoma"/>
                <a:cs typeface="Tahoma"/>
              </a:rPr>
              <a:t> </a:t>
            </a:r>
            <a:r>
              <a:rPr sz="3450" spc="-160" dirty="0">
                <a:latin typeface="Arial MT"/>
                <a:cs typeface="Arial MT"/>
              </a:rPr>
              <a:t>A</a:t>
            </a:r>
            <a:r>
              <a:rPr sz="3500" spc="-160" dirty="0">
                <a:latin typeface="Tahoma"/>
                <a:cs typeface="Tahoma"/>
              </a:rPr>
              <a:t>nn</a:t>
            </a:r>
            <a:r>
              <a:rPr sz="3450" spc="-160" dirty="0">
                <a:latin typeface="Arial MT"/>
                <a:cs typeface="Arial MT"/>
              </a:rPr>
              <a:t>a</a:t>
            </a:r>
            <a:r>
              <a:rPr sz="3500" spc="-160" dirty="0">
                <a:latin typeface="Tahoma"/>
                <a:cs typeface="Tahoma"/>
              </a:rPr>
              <a:t>i</a:t>
            </a:r>
            <a:r>
              <a:rPr sz="3500" spc="-405" dirty="0">
                <a:latin typeface="Tahoma"/>
                <a:cs typeface="Tahoma"/>
              </a:rPr>
              <a:t> </a:t>
            </a:r>
            <a:r>
              <a:rPr sz="3450" spc="-145" dirty="0">
                <a:latin typeface="Arial MT"/>
                <a:cs typeface="Arial MT"/>
              </a:rPr>
              <a:t>T</a:t>
            </a:r>
            <a:r>
              <a:rPr sz="3500" spc="-145" dirty="0">
                <a:latin typeface="Tahoma"/>
                <a:cs typeface="Tahoma"/>
              </a:rPr>
              <a:t>h</a:t>
            </a:r>
            <a:r>
              <a:rPr sz="3450" spc="-145" dirty="0">
                <a:latin typeface="Arial MT"/>
                <a:cs typeface="Arial MT"/>
              </a:rPr>
              <a:t>e</a:t>
            </a:r>
            <a:r>
              <a:rPr sz="3500" spc="-145" dirty="0">
                <a:latin typeface="Tahoma"/>
                <a:cs typeface="Tahoma"/>
              </a:rPr>
              <a:t>r</a:t>
            </a:r>
            <a:r>
              <a:rPr sz="3450" spc="-145" dirty="0">
                <a:latin typeface="Arial MT"/>
                <a:cs typeface="Arial MT"/>
              </a:rPr>
              <a:t>e</a:t>
            </a:r>
            <a:r>
              <a:rPr sz="3500" spc="-145" dirty="0">
                <a:latin typeface="Tahoma"/>
                <a:cs typeface="Tahoma"/>
              </a:rPr>
              <a:t>s</a:t>
            </a:r>
            <a:r>
              <a:rPr sz="3450" spc="-145" dirty="0">
                <a:latin typeface="Arial MT"/>
                <a:cs typeface="Arial MT"/>
              </a:rPr>
              <a:t>a</a:t>
            </a:r>
            <a:r>
              <a:rPr sz="3450" spc="-155" dirty="0">
                <a:latin typeface="Arial MT"/>
                <a:cs typeface="Arial MT"/>
              </a:rPr>
              <a:t> </a:t>
            </a:r>
            <a:r>
              <a:rPr sz="3450" spc="-80" dirty="0">
                <a:latin typeface="Arial MT"/>
                <a:cs typeface="Arial MT"/>
              </a:rPr>
              <a:t>A</a:t>
            </a:r>
            <a:r>
              <a:rPr sz="3500" spc="-80" dirty="0">
                <a:latin typeface="Tahoma"/>
                <a:cs typeface="Tahoma"/>
              </a:rPr>
              <a:t>rts</a:t>
            </a:r>
            <a:r>
              <a:rPr sz="3500" spc="-395" dirty="0">
                <a:latin typeface="Tahoma"/>
                <a:cs typeface="Tahoma"/>
              </a:rPr>
              <a:t> </a:t>
            </a:r>
            <a:r>
              <a:rPr sz="3450" spc="-114" dirty="0">
                <a:latin typeface="Arial MT"/>
                <a:cs typeface="Arial MT"/>
              </a:rPr>
              <a:t>A</a:t>
            </a:r>
            <a:r>
              <a:rPr sz="3500" spc="-114" dirty="0">
                <a:latin typeface="Tahoma"/>
                <a:cs typeface="Tahoma"/>
              </a:rPr>
              <a:t>n</a:t>
            </a:r>
            <a:r>
              <a:rPr sz="3450" spc="-114" dirty="0">
                <a:latin typeface="Arial MT"/>
                <a:cs typeface="Arial MT"/>
              </a:rPr>
              <a:t>d</a:t>
            </a:r>
            <a:r>
              <a:rPr sz="3450" spc="-225" dirty="0">
                <a:latin typeface="Arial MT"/>
                <a:cs typeface="Arial MT"/>
              </a:rPr>
              <a:t> </a:t>
            </a:r>
            <a:r>
              <a:rPr sz="3450" spc="-210" dirty="0">
                <a:latin typeface="Arial MT"/>
                <a:cs typeface="Arial MT"/>
              </a:rPr>
              <a:t>Sc</a:t>
            </a:r>
            <a:r>
              <a:rPr sz="3500" spc="-210" dirty="0">
                <a:latin typeface="Tahoma"/>
                <a:cs typeface="Tahoma"/>
              </a:rPr>
              <a:t>i</a:t>
            </a:r>
            <a:r>
              <a:rPr sz="3450" spc="-210" dirty="0">
                <a:latin typeface="Arial MT"/>
                <a:cs typeface="Arial MT"/>
              </a:rPr>
              <a:t>e</a:t>
            </a:r>
            <a:r>
              <a:rPr sz="3500" spc="-210" dirty="0">
                <a:latin typeface="Tahoma"/>
                <a:cs typeface="Tahoma"/>
              </a:rPr>
              <a:t>n</a:t>
            </a:r>
            <a:r>
              <a:rPr sz="3450" spc="-210" dirty="0">
                <a:latin typeface="Arial MT"/>
                <a:cs typeface="Arial MT"/>
              </a:rPr>
              <a:t>ce</a:t>
            </a:r>
            <a:r>
              <a:rPr sz="3450" spc="5" dirty="0">
                <a:latin typeface="Arial MT"/>
                <a:cs typeface="Arial MT"/>
              </a:rPr>
              <a:t> </a:t>
            </a:r>
            <a:r>
              <a:rPr sz="3450" spc="-105" dirty="0">
                <a:latin typeface="Arial MT"/>
                <a:cs typeface="Arial MT"/>
              </a:rPr>
              <a:t>C</a:t>
            </a:r>
            <a:r>
              <a:rPr sz="3500" spc="-105" dirty="0">
                <a:latin typeface="Tahoma"/>
                <a:cs typeface="Tahoma"/>
              </a:rPr>
              <a:t>oll</a:t>
            </a:r>
            <a:r>
              <a:rPr sz="3450" spc="-105" dirty="0">
                <a:latin typeface="Arial MT"/>
                <a:cs typeface="Arial MT"/>
              </a:rPr>
              <a:t>e</a:t>
            </a:r>
            <a:r>
              <a:rPr sz="3500" spc="-105" dirty="0">
                <a:latin typeface="Tahoma"/>
                <a:cs typeface="Tahoma"/>
              </a:rPr>
              <a:t>g</a:t>
            </a:r>
            <a:r>
              <a:rPr sz="3450" spc="-105" dirty="0">
                <a:latin typeface="Arial MT"/>
                <a:cs typeface="Arial MT"/>
              </a:rPr>
              <a:t>e</a:t>
            </a:r>
            <a:endParaRPr sz="3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18934" y="-6266"/>
            <a:ext cx="6350000" cy="9163050"/>
            <a:chOff x="9918934" y="-6266"/>
            <a:chExt cx="6350000" cy="9163050"/>
          </a:xfrm>
        </p:grpSpPr>
        <p:sp>
          <p:nvSpPr>
            <p:cNvPr id="3" name="object 3"/>
            <p:cNvSpPr/>
            <p:nvPr/>
          </p:nvSpPr>
          <p:spPr>
            <a:xfrm>
              <a:off x="9931634" y="6433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91" y="0"/>
                  </a:moveTo>
                  <a:lnTo>
                    <a:pt x="4196266" y="9137364"/>
                  </a:lnTo>
                </a:path>
                <a:path w="6324600" h="9137650">
                  <a:moveTo>
                    <a:pt x="6324404" y="4920169"/>
                  </a:moveTo>
                  <a:lnTo>
                    <a:pt x="0" y="913754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42986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072" y="9143715"/>
                  </a:moveTo>
                  <a:lnTo>
                    <a:pt x="0" y="9143715"/>
                  </a:lnTo>
                  <a:lnTo>
                    <a:pt x="2725858" y="0"/>
                  </a:lnTo>
                  <a:lnTo>
                    <a:pt x="4013072" y="0"/>
                  </a:lnTo>
                  <a:lnTo>
                    <a:pt x="4013072" y="914371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4031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18" y="9143715"/>
                  </a:moveTo>
                  <a:lnTo>
                    <a:pt x="1611767" y="9143715"/>
                  </a:lnTo>
                  <a:lnTo>
                    <a:pt x="0" y="0"/>
                  </a:lnTo>
                  <a:lnTo>
                    <a:pt x="3452118" y="0"/>
                  </a:lnTo>
                  <a:lnTo>
                    <a:pt x="3452118" y="9143715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076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70" y="9143715"/>
                  </a:moveTo>
                  <a:lnTo>
                    <a:pt x="3293269" y="9143715"/>
                  </a:lnTo>
                  <a:lnTo>
                    <a:pt x="0" y="0"/>
                  </a:lnTo>
                  <a:lnTo>
                    <a:pt x="3805470" y="0"/>
                  </a:lnTo>
                  <a:lnTo>
                    <a:pt x="3805470" y="9143715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29023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145" y="9143715"/>
                  </a:moveTo>
                  <a:lnTo>
                    <a:pt x="0" y="9143715"/>
                  </a:lnTo>
                  <a:lnTo>
                    <a:pt x="1363228" y="0"/>
                  </a:lnTo>
                  <a:lnTo>
                    <a:pt x="1727145" y="0"/>
                  </a:lnTo>
                  <a:lnTo>
                    <a:pt x="1727145" y="9143715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1885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9143715"/>
                  </a:moveTo>
                  <a:lnTo>
                    <a:pt x="1486013" y="9143715"/>
                  </a:lnTo>
                  <a:lnTo>
                    <a:pt x="0" y="0"/>
                  </a:lnTo>
                  <a:lnTo>
                    <a:pt x="1674342" y="0"/>
                  </a:lnTo>
                  <a:lnTo>
                    <a:pt x="1674342" y="914371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3300" y="8651367"/>
            <a:ext cx="229933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3</a:t>
            </a:r>
            <a:r>
              <a:rPr sz="1550" spc="-10" dirty="0">
                <a:solidFill>
                  <a:srgbClr val="2D82C2"/>
                </a:solidFill>
                <a:latin typeface="Tahoma"/>
                <a:cs typeface="Tahoma"/>
              </a:rPr>
              <a:t>/</a:t>
            </a: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21</a:t>
            </a:r>
            <a:r>
              <a:rPr sz="1550" spc="-10" dirty="0">
                <a:solidFill>
                  <a:srgbClr val="2D82C2"/>
                </a:solidFill>
                <a:latin typeface="Tahoma"/>
                <a:cs typeface="Tahoma"/>
              </a:rPr>
              <a:t>/</a:t>
            </a: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2024</a:t>
            </a:r>
            <a:r>
              <a:rPr sz="1600" spc="160" dirty="0">
                <a:solidFill>
                  <a:srgbClr val="2D82C2"/>
                </a:solidFill>
                <a:latin typeface="Arial MT"/>
                <a:cs typeface="Arial MT"/>
              </a:rPr>
              <a:t> 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A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nnu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a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l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Re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vi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e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w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" y="4508500"/>
            <a:ext cx="3289300" cy="4559300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5876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20"/>
              </a:spcBef>
            </a:pPr>
            <a:r>
              <a:rPr sz="6200" spc="-555" dirty="0"/>
              <a:t>RESULTS</a:t>
            </a:r>
            <a:r>
              <a:rPr sz="6200" spc="-500" dirty="0"/>
              <a:t> </a:t>
            </a:r>
            <a:r>
              <a:rPr sz="6200" spc="-425" dirty="0"/>
              <a:t>AND</a:t>
            </a:r>
            <a:r>
              <a:rPr sz="6200" spc="-545" dirty="0"/>
              <a:t> </a:t>
            </a:r>
            <a:r>
              <a:rPr sz="6200" spc="-595" dirty="0"/>
              <a:t>SCREENSHOTS</a:t>
            </a:r>
            <a:endParaRPr sz="62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5"/>
              </a:lnSpc>
            </a:pPr>
            <a:fld id="{81D60167-4931-47E6-BA6A-407CBD079E47}" type="slidenum">
              <a:rPr spc="-305" dirty="0"/>
              <a:t>10</a:t>
            </a:fld>
            <a:endParaRPr spc="-305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44C06D-4C15-6713-0115-2E95B0669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18" y="1862282"/>
            <a:ext cx="2948940" cy="655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62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35"/>
              </a:spcBef>
            </a:pPr>
            <a:r>
              <a:rPr spc="-550" dirty="0"/>
              <a:t>CONCLUSION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5"/>
              </a:lnSpc>
            </a:pPr>
            <a:fld id="{81D60167-4931-47E6-BA6A-407CBD079E47}" type="slidenum">
              <a:rPr spc="-305" dirty="0"/>
              <a:t>11</a:t>
            </a:fld>
            <a:endParaRPr spc="-30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320" dirty="0">
                <a:latin typeface="Verdana"/>
                <a:cs typeface="Verdana"/>
              </a:rPr>
              <a:t> </a:t>
            </a:r>
            <a:r>
              <a:rPr spc="-80" dirty="0">
                <a:latin typeface="Arial MT"/>
                <a:cs typeface="Arial MT"/>
              </a:rPr>
              <a:t>T</a:t>
            </a:r>
            <a:r>
              <a:rPr spc="-80" dirty="0"/>
              <a:t>his</a:t>
            </a:r>
            <a:r>
              <a:rPr spc="-300" dirty="0"/>
              <a:t> </a:t>
            </a:r>
            <a:r>
              <a:rPr spc="-75" dirty="0">
                <a:latin typeface="Arial MT"/>
                <a:cs typeface="Arial MT"/>
              </a:rPr>
              <a:t>d</a:t>
            </a:r>
            <a:r>
              <a:rPr spc="-75" dirty="0"/>
              <a:t>igit</a:t>
            </a:r>
            <a:r>
              <a:rPr spc="-75" dirty="0">
                <a:latin typeface="Arial MT"/>
                <a:cs typeface="Arial MT"/>
              </a:rPr>
              <a:t>a</a:t>
            </a:r>
            <a:r>
              <a:rPr spc="-75" dirty="0"/>
              <a:t>l</a:t>
            </a:r>
            <a:r>
              <a:rPr spc="-335" dirty="0"/>
              <a:t> </a:t>
            </a:r>
            <a:r>
              <a:rPr spc="-60" dirty="0"/>
              <a:t>portfolio</a:t>
            </a:r>
            <a:r>
              <a:rPr spc="-260" dirty="0"/>
              <a:t> </a:t>
            </a:r>
            <a:r>
              <a:rPr spc="-75" dirty="0"/>
              <a:t>r</a:t>
            </a:r>
            <a:r>
              <a:rPr spc="-75" dirty="0">
                <a:latin typeface="Arial MT"/>
                <a:cs typeface="Arial MT"/>
              </a:rPr>
              <a:t>e</a:t>
            </a:r>
            <a:r>
              <a:rPr spc="-75" dirty="0"/>
              <a:t>fl</a:t>
            </a:r>
            <a:r>
              <a:rPr spc="-75" dirty="0">
                <a:latin typeface="Arial MT"/>
                <a:cs typeface="Arial MT"/>
              </a:rPr>
              <a:t>ec</a:t>
            </a:r>
            <a:r>
              <a:rPr spc="-75" dirty="0"/>
              <a:t>ts</a:t>
            </a:r>
            <a:r>
              <a:rPr spc="-300" dirty="0"/>
              <a:t> </a:t>
            </a:r>
            <a:r>
              <a:rPr spc="-70" dirty="0"/>
              <a:t>my</a:t>
            </a:r>
            <a:r>
              <a:rPr spc="-254" dirty="0"/>
              <a:t> </a:t>
            </a:r>
            <a:r>
              <a:rPr spc="-125" dirty="0"/>
              <a:t>journ</a:t>
            </a:r>
            <a:r>
              <a:rPr spc="-125" dirty="0">
                <a:latin typeface="Arial MT"/>
                <a:cs typeface="Arial MT"/>
              </a:rPr>
              <a:t>e</a:t>
            </a:r>
            <a:r>
              <a:rPr spc="-125" dirty="0"/>
              <a:t>y</a:t>
            </a:r>
            <a:r>
              <a:rPr spc="-254" dirty="0"/>
              <a:t> </a:t>
            </a:r>
            <a:r>
              <a:rPr spc="-65" dirty="0">
                <a:latin typeface="Arial MT"/>
                <a:cs typeface="Arial MT"/>
              </a:rPr>
              <a:t>a</a:t>
            </a:r>
            <a:r>
              <a:rPr spc="-65" dirty="0"/>
              <a:t>s</a:t>
            </a:r>
            <a:r>
              <a:rPr spc="-300" dirty="0"/>
              <a:t> </a:t>
            </a:r>
            <a:r>
              <a:rPr spc="-165" dirty="0">
                <a:latin typeface="Arial MT"/>
                <a:cs typeface="Arial MT"/>
              </a:rPr>
              <a:t>a</a:t>
            </a:r>
            <a:r>
              <a:rPr spc="-85" dirty="0">
                <a:latin typeface="Arial MT"/>
                <a:cs typeface="Arial MT"/>
              </a:rPr>
              <a:t> </a:t>
            </a:r>
            <a:r>
              <a:rPr spc="-95" dirty="0"/>
              <a:t>w</a:t>
            </a:r>
            <a:r>
              <a:rPr spc="-95" dirty="0">
                <a:latin typeface="Arial MT"/>
                <a:cs typeface="Arial MT"/>
              </a:rPr>
              <a:t>eb</a:t>
            </a:r>
            <a:r>
              <a:rPr spc="-210" dirty="0">
                <a:latin typeface="Arial MT"/>
                <a:cs typeface="Arial MT"/>
              </a:rPr>
              <a:t> </a:t>
            </a:r>
            <a:r>
              <a:rPr spc="-105" dirty="0">
                <a:latin typeface="Arial MT"/>
                <a:cs typeface="Arial MT"/>
              </a:rPr>
              <a:t>de</a:t>
            </a:r>
            <a:r>
              <a:rPr spc="-105" dirty="0"/>
              <a:t>v</a:t>
            </a:r>
            <a:r>
              <a:rPr spc="-105" dirty="0">
                <a:latin typeface="Arial MT"/>
                <a:cs typeface="Arial MT"/>
              </a:rPr>
              <a:t>e</a:t>
            </a:r>
            <a:r>
              <a:rPr spc="-105" dirty="0"/>
              <a:t>lop</a:t>
            </a:r>
            <a:r>
              <a:rPr spc="-105" dirty="0">
                <a:latin typeface="Arial MT"/>
                <a:cs typeface="Arial MT"/>
              </a:rPr>
              <a:t>e</a:t>
            </a:r>
            <a:r>
              <a:rPr spc="-105" dirty="0"/>
              <a:t>r</a:t>
            </a:r>
            <a:r>
              <a:rPr sz="2450" spc="-105" dirty="0"/>
              <a:t>,</a:t>
            </a:r>
            <a:r>
              <a:rPr sz="2450" spc="-190" dirty="0"/>
              <a:t> </a:t>
            </a:r>
            <a:r>
              <a:rPr spc="-70" dirty="0"/>
              <a:t>show</a:t>
            </a:r>
            <a:r>
              <a:rPr spc="-70" dirty="0">
                <a:latin typeface="Arial MT"/>
                <a:cs typeface="Arial MT"/>
              </a:rPr>
              <a:t>ca</a:t>
            </a:r>
            <a:r>
              <a:rPr spc="-70" dirty="0"/>
              <a:t>sing</a:t>
            </a:r>
            <a:r>
              <a:rPr spc="-295" dirty="0"/>
              <a:t> </a:t>
            </a:r>
            <a:r>
              <a:rPr spc="-140" dirty="0"/>
              <a:t>th</a:t>
            </a:r>
            <a:r>
              <a:rPr spc="-140" dirty="0">
                <a:latin typeface="Arial MT"/>
                <a:cs typeface="Arial MT"/>
              </a:rPr>
              <a:t>e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45" dirty="0"/>
              <a:t>skills</a:t>
            </a:r>
            <a:r>
              <a:rPr spc="-195" dirty="0"/>
              <a:t> </a:t>
            </a:r>
            <a:r>
              <a:rPr spc="-25" dirty="0">
                <a:latin typeface="Arial MT"/>
                <a:cs typeface="Arial MT"/>
              </a:rPr>
              <a:t>a</a:t>
            </a:r>
            <a:r>
              <a:rPr spc="-25" dirty="0"/>
              <a:t>n</a:t>
            </a:r>
            <a:r>
              <a:rPr spc="-25" dirty="0">
                <a:latin typeface="Arial MT"/>
                <a:cs typeface="Arial MT"/>
              </a:rPr>
              <a:t>d</a:t>
            </a:r>
            <a:endParaRPr sz="2450">
              <a:latin typeface="Arial MT"/>
              <a:cs typeface="Arial MT"/>
            </a:endParaRPr>
          </a:p>
          <a:p>
            <a:pPr marL="393700" marR="38100">
              <a:lnSpc>
                <a:spcPct val="179500"/>
              </a:lnSpc>
            </a:pPr>
            <a:r>
              <a:rPr spc="-90" dirty="0"/>
              <a:t>proj</a:t>
            </a:r>
            <a:r>
              <a:rPr spc="-90" dirty="0">
                <a:latin typeface="Arial MT"/>
                <a:cs typeface="Arial MT"/>
              </a:rPr>
              <a:t>ec</a:t>
            </a:r>
            <a:r>
              <a:rPr spc="-90" dirty="0"/>
              <a:t>ts</a:t>
            </a:r>
            <a:r>
              <a:rPr spc="-195" dirty="0"/>
              <a:t> </a:t>
            </a:r>
            <a:r>
              <a:rPr spc="-110" dirty="0"/>
              <a:t>th</a:t>
            </a:r>
            <a:r>
              <a:rPr spc="-110" dirty="0">
                <a:latin typeface="Arial MT"/>
                <a:cs typeface="Arial MT"/>
              </a:rPr>
              <a:t>a</a:t>
            </a:r>
            <a:r>
              <a:rPr spc="-110" dirty="0"/>
              <a:t>t</a:t>
            </a:r>
            <a:r>
              <a:rPr spc="-225" dirty="0"/>
              <a:t> </a:t>
            </a:r>
            <a:r>
              <a:rPr spc="-125" dirty="0">
                <a:latin typeface="Arial MT"/>
                <a:cs typeface="Arial MT"/>
              </a:rPr>
              <a:t>de</a:t>
            </a:r>
            <a:r>
              <a:rPr spc="-125" dirty="0"/>
              <a:t>fin</a:t>
            </a:r>
            <a:r>
              <a:rPr spc="-125" dirty="0">
                <a:latin typeface="Arial MT"/>
                <a:cs typeface="Arial MT"/>
              </a:rPr>
              <a:t>e</a:t>
            </a:r>
            <a:r>
              <a:rPr spc="40" dirty="0">
                <a:latin typeface="Arial MT"/>
                <a:cs typeface="Arial MT"/>
              </a:rPr>
              <a:t> </a:t>
            </a:r>
            <a:r>
              <a:rPr spc="-120" dirty="0"/>
              <a:t>my</a:t>
            </a:r>
            <a:r>
              <a:rPr spc="-250" dirty="0"/>
              <a:t> </a:t>
            </a:r>
            <a:r>
              <a:rPr spc="-100" dirty="0">
                <a:latin typeface="Arial MT"/>
                <a:cs typeface="Arial MT"/>
              </a:rPr>
              <a:t>e</a:t>
            </a:r>
            <a:r>
              <a:rPr spc="-100" dirty="0"/>
              <a:t>xp</a:t>
            </a:r>
            <a:r>
              <a:rPr spc="-100" dirty="0">
                <a:latin typeface="Arial MT"/>
                <a:cs typeface="Arial MT"/>
              </a:rPr>
              <a:t>e</a:t>
            </a:r>
            <a:r>
              <a:rPr spc="-100" dirty="0"/>
              <a:t>rtis</a:t>
            </a:r>
            <a:r>
              <a:rPr spc="-100" dirty="0">
                <a:latin typeface="Arial MT"/>
                <a:cs typeface="Arial MT"/>
              </a:rPr>
              <a:t>e</a:t>
            </a:r>
            <a:r>
              <a:rPr sz="2450" spc="-100" dirty="0"/>
              <a:t>.</a:t>
            </a:r>
            <a:r>
              <a:rPr sz="2450" spc="-195" dirty="0"/>
              <a:t> </a:t>
            </a:r>
            <a:r>
              <a:rPr spc="-85" dirty="0">
                <a:latin typeface="Arial MT"/>
                <a:cs typeface="Arial MT"/>
              </a:rPr>
              <a:t>I</a:t>
            </a:r>
            <a:r>
              <a:rPr spc="-85" dirty="0"/>
              <a:t>t</a:t>
            </a:r>
            <a:r>
              <a:rPr spc="-330" dirty="0"/>
              <a:t> </a:t>
            </a:r>
            <a:r>
              <a:rPr spc="-75" dirty="0"/>
              <a:t>highlights</a:t>
            </a:r>
            <a:r>
              <a:rPr spc="-195" dirty="0"/>
              <a:t> </a:t>
            </a:r>
            <a:r>
              <a:rPr spc="-120" dirty="0"/>
              <a:t>my</a:t>
            </a:r>
            <a:r>
              <a:rPr spc="-250" dirty="0"/>
              <a:t> </a:t>
            </a:r>
            <a:r>
              <a:rPr spc="-100" dirty="0">
                <a:latin typeface="Arial MT"/>
                <a:cs typeface="Arial MT"/>
              </a:rPr>
              <a:t>c</a:t>
            </a:r>
            <a:r>
              <a:rPr spc="-100" dirty="0"/>
              <a:t>ommitm</a:t>
            </a:r>
            <a:r>
              <a:rPr spc="-100" dirty="0">
                <a:latin typeface="Arial MT"/>
                <a:cs typeface="Arial MT"/>
              </a:rPr>
              <a:t>e</a:t>
            </a:r>
            <a:r>
              <a:rPr spc="-100" dirty="0"/>
              <a:t>nt</a:t>
            </a:r>
            <a:r>
              <a:rPr spc="-330" dirty="0"/>
              <a:t> </a:t>
            </a:r>
            <a:r>
              <a:rPr spc="-65" dirty="0"/>
              <a:t>to</a:t>
            </a:r>
            <a:r>
              <a:rPr spc="-260" dirty="0"/>
              <a:t> </a:t>
            </a:r>
            <a:r>
              <a:rPr spc="-75" dirty="0">
                <a:latin typeface="Arial MT"/>
                <a:cs typeface="Arial MT"/>
              </a:rPr>
              <a:t>c</a:t>
            </a:r>
            <a:r>
              <a:rPr spc="-75" dirty="0"/>
              <a:t>ontinuous</a:t>
            </a:r>
            <a:r>
              <a:rPr spc="-300" dirty="0"/>
              <a:t> </a:t>
            </a:r>
            <a:r>
              <a:rPr spc="-65" dirty="0"/>
              <a:t>l</a:t>
            </a:r>
            <a:r>
              <a:rPr spc="-65" dirty="0">
                <a:latin typeface="Arial MT"/>
                <a:cs typeface="Arial MT"/>
              </a:rPr>
              <a:t>ea</a:t>
            </a:r>
            <a:r>
              <a:rPr spc="-65" dirty="0"/>
              <a:t>rning</a:t>
            </a:r>
            <a:r>
              <a:rPr sz="2450" spc="-65" dirty="0"/>
              <a:t>, </a:t>
            </a:r>
            <a:r>
              <a:rPr spc="-90" dirty="0">
                <a:latin typeface="Arial MT"/>
                <a:cs typeface="Arial MT"/>
              </a:rPr>
              <a:t>c</a:t>
            </a:r>
            <a:r>
              <a:rPr spc="-90" dirty="0"/>
              <a:t>r</a:t>
            </a:r>
            <a:r>
              <a:rPr spc="-90" dirty="0">
                <a:latin typeface="Arial MT"/>
                <a:cs typeface="Arial MT"/>
              </a:rPr>
              <a:t>ea</a:t>
            </a:r>
            <a:r>
              <a:rPr spc="-90" dirty="0"/>
              <a:t>tivity</a:t>
            </a:r>
            <a:r>
              <a:rPr sz="2450" spc="-90" dirty="0"/>
              <a:t>,</a:t>
            </a:r>
            <a:r>
              <a:rPr sz="2450" spc="-170" dirty="0"/>
              <a:t> </a:t>
            </a:r>
            <a:r>
              <a:rPr spc="-120" dirty="0">
                <a:latin typeface="Arial MT"/>
                <a:cs typeface="Arial MT"/>
              </a:rPr>
              <a:t>a</a:t>
            </a:r>
            <a:r>
              <a:rPr spc="-120" dirty="0"/>
              <a:t>n</a:t>
            </a:r>
            <a:r>
              <a:rPr spc="-120" dirty="0">
                <a:latin typeface="Arial MT"/>
                <a:cs typeface="Arial MT"/>
              </a:rPr>
              <a:t>d</a:t>
            </a:r>
            <a:r>
              <a:rPr spc="-195" dirty="0">
                <a:latin typeface="Arial MT"/>
                <a:cs typeface="Arial MT"/>
              </a:rPr>
              <a:t> </a:t>
            </a:r>
            <a:r>
              <a:rPr spc="-90" dirty="0">
                <a:latin typeface="Arial MT"/>
                <a:cs typeface="Arial MT"/>
              </a:rPr>
              <a:t>de</a:t>
            </a:r>
            <a:r>
              <a:rPr spc="-90" dirty="0"/>
              <a:t>liv</a:t>
            </a:r>
            <a:r>
              <a:rPr spc="-90" dirty="0">
                <a:latin typeface="Arial MT"/>
                <a:cs typeface="Arial MT"/>
              </a:rPr>
              <a:t>e</a:t>
            </a:r>
            <a:r>
              <a:rPr spc="-90" dirty="0"/>
              <a:t>ring</a:t>
            </a:r>
            <a:r>
              <a:rPr spc="-270" dirty="0"/>
              <a:t> </a:t>
            </a:r>
            <a:r>
              <a:rPr spc="-85" dirty="0"/>
              <a:t>qu</a:t>
            </a:r>
            <a:r>
              <a:rPr spc="-85" dirty="0">
                <a:latin typeface="Arial MT"/>
                <a:cs typeface="Arial MT"/>
              </a:rPr>
              <a:t>a</a:t>
            </a:r>
            <a:r>
              <a:rPr spc="-85" dirty="0"/>
              <a:t>lity</a:t>
            </a:r>
            <a:r>
              <a:rPr spc="-229" dirty="0"/>
              <a:t> </a:t>
            </a:r>
            <a:r>
              <a:rPr spc="-10" dirty="0"/>
              <a:t>work</a:t>
            </a:r>
            <a:r>
              <a:rPr sz="2450" spc="-10" dirty="0"/>
              <a:t>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800" y="5189424"/>
            <a:ext cx="12101830" cy="1139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290" dirty="0">
                <a:latin typeface="Verdana"/>
                <a:cs typeface="Verdana"/>
              </a:rPr>
              <a:t> </a:t>
            </a:r>
            <a:r>
              <a:rPr sz="2600" spc="-145" dirty="0">
                <a:latin typeface="Arial MT"/>
                <a:cs typeface="Arial MT"/>
              </a:rPr>
              <a:t>I</a:t>
            </a:r>
            <a:r>
              <a:rPr sz="2600" spc="-180" dirty="0">
                <a:latin typeface="Arial MT"/>
                <a:cs typeface="Arial MT"/>
              </a:rPr>
              <a:t> </a:t>
            </a:r>
            <a:r>
              <a:rPr sz="2600" spc="-125" dirty="0">
                <a:latin typeface="Tahoma"/>
                <a:cs typeface="Tahoma"/>
              </a:rPr>
              <a:t>w</a:t>
            </a:r>
            <a:r>
              <a:rPr sz="2600" spc="-125" dirty="0">
                <a:latin typeface="Arial MT"/>
                <a:cs typeface="Arial MT"/>
              </a:rPr>
              <a:t>e</a:t>
            </a:r>
            <a:r>
              <a:rPr sz="2600" spc="-125" dirty="0">
                <a:latin typeface="Tahoma"/>
                <a:cs typeface="Tahoma"/>
              </a:rPr>
              <a:t>l</a:t>
            </a:r>
            <a:r>
              <a:rPr sz="2600" spc="-125" dirty="0">
                <a:latin typeface="Arial MT"/>
                <a:cs typeface="Arial MT"/>
              </a:rPr>
              <a:t>c</a:t>
            </a:r>
            <a:r>
              <a:rPr sz="2600" spc="-125" dirty="0">
                <a:latin typeface="Tahoma"/>
                <a:cs typeface="Tahoma"/>
              </a:rPr>
              <a:t>om</a:t>
            </a:r>
            <a:r>
              <a:rPr sz="2600" spc="-125" dirty="0">
                <a:latin typeface="Arial MT"/>
                <a:cs typeface="Arial MT"/>
              </a:rPr>
              <a:t>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80" dirty="0">
                <a:latin typeface="Tahoma"/>
                <a:cs typeface="Tahoma"/>
              </a:rPr>
              <a:t>you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270" dirty="0">
                <a:latin typeface="Tahoma"/>
                <a:cs typeface="Tahoma"/>
              </a:rPr>
              <a:t> </a:t>
            </a:r>
            <a:r>
              <a:rPr sz="2600" spc="-114" dirty="0">
                <a:latin typeface="Arial MT"/>
                <a:cs typeface="Arial MT"/>
              </a:rPr>
              <a:t>e</a:t>
            </a:r>
            <a:r>
              <a:rPr sz="2600" spc="-114" dirty="0">
                <a:latin typeface="Tahoma"/>
                <a:cs typeface="Tahoma"/>
              </a:rPr>
              <a:t>xplor</a:t>
            </a:r>
            <a:r>
              <a:rPr sz="2600" spc="-114" dirty="0">
                <a:latin typeface="Arial MT"/>
                <a:cs typeface="Arial MT"/>
              </a:rPr>
              <a:t>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120" dirty="0">
                <a:latin typeface="Tahoma"/>
                <a:cs typeface="Tahoma"/>
              </a:rPr>
              <a:t>my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work</a:t>
            </a:r>
            <a:r>
              <a:rPr sz="2450" spc="-65" dirty="0">
                <a:latin typeface="Tahoma"/>
                <a:cs typeface="Tahoma"/>
              </a:rPr>
              <a:t>,</a:t>
            </a:r>
            <a:r>
              <a:rPr sz="2450" spc="-204" dirty="0">
                <a:latin typeface="Tahoma"/>
                <a:cs typeface="Tahoma"/>
              </a:rPr>
              <a:t> </a:t>
            </a:r>
            <a:r>
              <a:rPr sz="2600" spc="-95" dirty="0">
                <a:latin typeface="Arial MT"/>
                <a:cs typeface="Arial MT"/>
              </a:rPr>
              <a:t>c</a:t>
            </a:r>
            <a:r>
              <a:rPr sz="2600" spc="-95" dirty="0">
                <a:latin typeface="Tahoma"/>
                <a:cs typeface="Tahoma"/>
              </a:rPr>
              <a:t>onn</a:t>
            </a:r>
            <a:r>
              <a:rPr sz="2600" spc="-95" dirty="0">
                <a:latin typeface="Arial MT"/>
                <a:cs typeface="Arial MT"/>
              </a:rPr>
              <a:t>ec</a:t>
            </a:r>
            <a:r>
              <a:rPr sz="2600" spc="-95" dirty="0">
                <a:latin typeface="Tahoma"/>
                <a:cs typeface="Tahoma"/>
              </a:rPr>
              <a:t>t</a:t>
            </a:r>
            <a:r>
              <a:rPr sz="2600" spc="-235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with</a:t>
            </a:r>
            <a:r>
              <a:rPr sz="2600" spc="-275" dirty="0">
                <a:latin typeface="Tahoma"/>
                <a:cs typeface="Tahoma"/>
              </a:rPr>
              <a:t> </a:t>
            </a:r>
            <a:r>
              <a:rPr sz="2600" spc="-120" dirty="0">
                <a:latin typeface="Tahoma"/>
                <a:cs typeface="Tahoma"/>
              </a:rPr>
              <a:t>m</a:t>
            </a:r>
            <a:r>
              <a:rPr sz="2600" spc="-120" dirty="0">
                <a:latin typeface="Arial MT"/>
                <a:cs typeface="Arial MT"/>
              </a:rPr>
              <a:t>e</a:t>
            </a:r>
            <a:r>
              <a:rPr sz="2450" spc="-120" dirty="0">
                <a:latin typeface="Tahoma"/>
                <a:cs typeface="Tahoma"/>
              </a:rPr>
              <a:t>,</a:t>
            </a:r>
            <a:r>
              <a:rPr sz="2450" spc="-310" dirty="0">
                <a:latin typeface="Tahoma"/>
                <a:cs typeface="Tahoma"/>
              </a:rPr>
              <a:t> </a:t>
            </a:r>
            <a:r>
              <a:rPr sz="2600" spc="-120" dirty="0">
                <a:latin typeface="Arial MT"/>
                <a:cs typeface="Arial MT"/>
              </a:rPr>
              <a:t>a</a:t>
            </a:r>
            <a:r>
              <a:rPr sz="2600" spc="-120" dirty="0">
                <a:latin typeface="Tahoma"/>
                <a:cs typeface="Tahoma"/>
              </a:rPr>
              <a:t>n</a:t>
            </a:r>
            <a:r>
              <a:rPr sz="2600" spc="-120" dirty="0">
                <a:latin typeface="Arial MT"/>
                <a:cs typeface="Arial MT"/>
              </a:rPr>
              <a:t>d </a:t>
            </a:r>
            <a:r>
              <a:rPr sz="2600" spc="-75" dirty="0">
                <a:latin typeface="Arial MT"/>
                <a:cs typeface="Arial MT"/>
              </a:rPr>
              <a:t>d</a:t>
            </a:r>
            <a:r>
              <a:rPr sz="2600" spc="-75" dirty="0">
                <a:latin typeface="Tahoma"/>
                <a:cs typeface="Tahoma"/>
              </a:rPr>
              <a:t>is</a:t>
            </a:r>
            <a:r>
              <a:rPr sz="2600" spc="-75" dirty="0">
                <a:latin typeface="Arial MT"/>
                <a:cs typeface="Arial MT"/>
              </a:rPr>
              <a:t>c</a:t>
            </a:r>
            <a:r>
              <a:rPr sz="2600" spc="-75" dirty="0">
                <a:latin typeface="Tahoma"/>
                <a:cs typeface="Tahoma"/>
              </a:rPr>
              <a:t>ov</a:t>
            </a:r>
            <a:r>
              <a:rPr sz="2600" spc="-75" dirty="0">
                <a:latin typeface="Arial MT"/>
                <a:cs typeface="Arial MT"/>
              </a:rPr>
              <a:t>e</a:t>
            </a:r>
            <a:r>
              <a:rPr sz="2600" spc="-75" dirty="0">
                <a:latin typeface="Tahoma"/>
                <a:cs typeface="Tahoma"/>
              </a:rPr>
              <a:t>r</a:t>
            </a:r>
            <a:r>
              <a:rPr sz="2600" spc="-229" dirty="0">
                <a:latin typeface="Tahoma"/>
                <a:cs typeface="Tahoma"/>
              </a:rPr>
              <a:t> </a:t>
            </a:r>
            <a:r>
              <a:rPr sz="2600" spc="-70" dirty="0">
                <a:latin typeface="Tahoma"/>
                <a:cs typeface="Tahoma"/>
              </a:rPr>
              <a:t>how</a:t>
            </a:r>
            <a:r>
              <a:rPr sz="2600" spc="-325" dirty="0">
                <a:latin typeface="Tahoma"/>
                <a:cs typeface="Tahoma"/>
              </a:rPr>
              <a:t> </a:t>
            </a:r>
            <a:r>
              <a:rPr sz="2600" spc="-145" dirty="0">
                <a:latin typeface="Arial MT"/>
                <a:cs typeface="Arial MT"/>
              </a:rPr>
              <a:t>I</a:t>
            </a:r>
            <a:r>
              <a:rPr sz="2600" spc="-180" dirty="0">
                <a:latin typeface="Arial MT"/>
                <a:cs typeface="Arial MT"/>
              </a:rPr>
              <a:t> </a:t>
            </a:r>
            <a:r>
              <a:rPr sz="2600" spc="-120" dirty="0">
                <a:latin typeface="Arial MT"/>
                <a:cs typeface="Arial MT"/>
              </a:rPr>
              <a:t>ca</a:t>
            </a:r>
            <a:r>
              <a:rPr sz="2600" spc="-120" dirty="0">
                <a:latin typeface="Tahoma"/>
                <a:cs typeface="Tahoma"/>
              </a:rPr>
              <a:t>n</a:t>
            </a:r>
            <a:r>
              <a:rPr sz="2600" spc="-270" dirty="0">
                <a:latin typeface="Tahoma"/>
                <a:cs typeface="Tahoma"/>
              </a:rPr>
              <a:t> </a:t>
            </a:r>
            <a:r>
              <a:rPr sz="2600" spc="-35" dirty="0">
                <a:latin typeface="Arial MT"/>
                <a:cs typeface="Arial MT"/>
              </a:rPr>
              <a:t>c</a:t>
            </a:r>
            <a:r>
              <a:rPr sz="2600" spc="-35" dirty="0">
                <a:latin typeface="Tahoma"/>
                <a:cs typeface="Tahoma"/>
              </a:rPr>
              <a:t>ontri</a:t>
            </a:r>
            <a:r>
              <a:rPr sz="2600" spc="-35" dirty="0">
                <a:latin typeface="Arial MT"/>
                <a:cs typeface="Arial MT"/>
              </a:rPr>
              <a:t>b</a:t>
            </a:r>
            <a:r>
              <a:rPr sz="2600" spc="-35" dirty="0">
                <a:latin typeface="Tahoma"/>
                <a:cs typeface="Tahoma"/>
              </a:rPr>
              <a:t>ut</a:t>
            </a:r>
            <a:r>
              <a:rPr sz="2600" spc="-35" dirty="0"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2480"/>
              </a:spcBef>
            </a:pP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-80" dirty="0">
                <a:latin typeface="Tahoma"/>
                <a:cs typeface="Tahoma"/>
              </a:rPr>
              <a:t>your</a:t>
            </a:r>
            <a:r>
              <a:rPr sz="2600" spc="-220" dirty="0">
                <a:latin typeface="Tahoma"/>
                <a:cs typeface="Tahoma"/>
              </a:rPr>
              <a:t> </a:t>
            </a:r>
            <a:r>
              <a:rPr sz="2600" spc="-90" dirty="0">
                <a:latin typeface="Tahoma"/>
                <a:cs typeface="Tahoma"/>
              </a:rPr>
              <a:t>proj</a:t>
            </a:r>
            <a:r>
              <a:rPr sz="2600" spc="-90" dirty="0">
                <a:latin typeface="Arial MT"/>
                <a:cs typeface="Arial MT"/>
              </a:rPr>
              <a:t>ec</a:t>
            </a:r>
            <a:r>
              <a:rPr sz="2600" spc="-90" dirty="0">
                <a:latin typeface="Tahoma"/>
                <a:cs typeface="Tahoma"/>
              </a:rPr>
              <a:t>ts</a:t>
            </a:r>
            <a:r>
              <a:rPr sz="2600" spc="-30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or</a:t>
            </a:r>
            <a:r>
              <a:rPr sz="2600" spc="-33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t</a:t>
            </a:r>
            <a:r>
              <a:rPr sz="2600" spc="-20" dirty="0">
                <a:latin typeface="Arial MT"/>
                <a:cs typeface="Arial MT"/>
              </a:rPr>
              <a:t>ea</a:t>
            </a:r>
            <a:r>
              <a:rPr sz="2600" spc="-20" dirty="0">
                <a:latin typeface="Tahoma"/>
                <a:cs typeface="Tahoma"/>
              </a:rPr>
              <a:t>m</a:t>
            </a:r>
            <a:r>
              <a:rPr sz="2450" spc="-2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15" dirty="0"/>
              <a:t>GITHUB</a:t>
            </a:r>
            <a:r>
              <a:rPr spc="-605" dirty="0"/>
              <a:t> </a:t>
            </a:r>
            <a:r>
              <a:rPr spc="-509" dirty="0"/>
              <a:t>LINK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5"/>
              </a:lnSpc>
            </a:pPr>
            <a:fld id="{81D60167-4931-47E6-BA6A-407CBD079E47}" type="slidenum">
              <a:rPr spc="-305" dirty="0"/>
              <a:t>12</a:t>
            </a:fld>
            <a:endParaRPr spc="-305" dirty="0"/>
          </a:p>
        </p:txBody>
      </p:sp>
      <p:sp>
        <p:nvSpPr>
          <p:cNvPr id="3" name="object 3"/>
          <p:cNvSpPr txBox="1"/>
          <p:nvPr/>
        </p:nvSpPr>
        <p:spPr>
          <a:xfrm>
            <a:off x="1562100" y="3411424"/>
            <a:ext cx="61912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90" dirty="0">
                <a:latin typeface="Tahoma"/>
                <a:cs typeface="Tahoma"/>
              </a:rPr>
              <a:t>https</a:t>
            </a:r>
            <a:r>
              <a:rPr sz="2450" spc="-90" dirty="0">
                <a:latin typeface="Tahoma"/>
                <a:cs typeface="Tahoma"/>
              </a:rPr>
              <a:t>://</a:t>
            </a:r>
            <a:r>
              <a:rPr sz="2600" spc="-90" dirty="0">
                <a:latin typeface="Tahoma"/>
                <a:cs typeface="Tahoma"/>
              </a:rPr>
              <a:t>githu</a:t>
            </a:r>
            <a:r>
              <a:rPr sz="2600" spc="-90" dirty="0">
                <a:latin typeface="Arial MT"/>
                <a:cs typeface="Arial MT"/>
              </a:rPr>
              <a:t>b</a:t>
            </a:r>
            <a:r>
              <a:rPr sz="2450" spc="-90" dirty="0">
                <a:latin typeface="Tahoma"/>
                <a:cs typeface="Tahoma"/>
              </a:rPr>
              <a:t>.</a:t>
            </a:r>
            <a:r>
              <a:rPr sz="2600" spc="-90" dirty="0">
                <a:latin typeface="Arial MT"/>
                <a:cs typeface="Arial MT"/>
              </a:rPr>
              <a:t>c</a:t>
            </a:r>
            <a:r>
              <a:rPr sz="2600" spc="-90" dirty="0">
                <a:latin typeface="Tahoma"/>
                <a:cs typeface="Tahoma"/>
              </a:rPr>
              <a:t>om</a:t>
            </a:r>
            <a:r>
              <a:rPr sz="2450" spc="-90" dirty="0">
                <a:latin typeface="Tahoma"/>
                <a:cs typeface="Tahoma"/>
              </a:rPr>
              <a:t>/</a:t>
            </a:r>
            <a:r>
              <a:rPr sz="2600" spc="-90" dirty="0">
                <a:latin typeface="Tahoma"/>
                <a:cs typeface="Tahoma"/>
              </a:rPr>
              <a:t>rks</a:t>
            </a:r>
            <a:r>
              <a:rPr sz="2600" spc="-90" dirty="0">
                <a:latin typeface="Arial MT"/>
                <a:cs typeface="Arial MT"/>
              </a:rPr>
              <a:t>a</a:t>
            </a:r>
            <a:r>
              <a:rPr sz="2600" spc="-90" dirty="0">
                <a:latin typeface="Tahoma"/>
                <a:cs typeface="Tahoma"/>
              </a:rPr>
              <a:t>n</a:t>
            </a:r>
            <a:r>
              <a:rPr sz="2600" spc="-90" dirty="0">
                <a:latin typeface="Arial MT"/>
                <a:cs typeface="Arial MT"/>
              </a:rPr>
              <a:t>d</a:t>
            </a:r>
            <a:r>
              <a:rPr sz="2600" spc="-90" dirty="0">
                <a:latin typeface="Tahoma"/>
                <a:cs typeface="Tahoma"/>
              </a:rPr>
              <a:t>y</a:t>
            </a:r>
            <a:r>
              <a:rPr sz="2600" spc="-90" dirty="0">
                <a:latin typeface="Arial MT"/>
                <a:cs typeface="Arial MT"/>
              </a:rPr>
              <a:t>1725</a:t>
            </a:r>
            <a:r>
              <a:rPr sz="2450" spc="-90" dirty="0">
                <a:latin typeface="Tahoma"/>
                <a:cs typeface="Tahoma"/>
              </a:rPr>
              <a:t>/</a:t>
            </a:r>
            <a:r>
              <a:rPr sz="2600" spc="-90" dirty="0">
                <a:latin typeface="Arial MT"/>
                <a:cs typeface="Arial MT"/>
              </a:rPr>
              <a:t>Sa</a:t>
            </a:r>
            <a:r>
              <a:rPr sz="2600" spc="-90" dirty="0">
                <a:latin typeface="Tahoma"/>
                <a:cs typeface="Tahoma"/>
              </a:rPr>
              <a:t>nthiy</a:t>
            </a:r>
            <a:r>
              <a:rPr sz="2600" spc="-90" dirty="0">
                <a:latin typeface="Arial MT"/>
                <a:cs typeface="Arial MT"/>
              </a:rPr>
              <a:t>a</a:t>
            </a:r>
            <a:r>
              <a:rPr sz="2450" spc="-90" dirty="0">
                <a:latin typeface="Tahoma"/>
                <a:cs typeface="Tahoma"/>
              </a:rPr>
              <a:t>.</a:t>
            </a:r>
            <a:r>
              <a:rPr sz="2600" spc="-90" dirty="0">
                <a:latin typeface="Tahoma"/>
                <a:cs typeface="Tahoma"/>
              </a:rPr>
              <a:t>git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48" y="9144138"/>
                </a:moveTo>
                <a:lnTo>
                  <a:pt x="0" y="9144138"/>
                </a:lnTo>
                <a:lnTo>
                  <a:pt x="0" y="0"/>
                </a:lnTo>
                <a:lnTo>
                  <a:pt x="16256248" y="0"/>
                </a:lnTo>
                <a:lnTo>
                  <a:pt x="16256248" y="91441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18934" y="-6266"/>
            <a:ext cx="6350000" cy="9163050"/>
            <a:chOff x="9918934" y="-6266"/>
            <a:chExt cx="6350000" cy="9163050"/>
          </a:xfrm>
        </p:grpSpPr>
        <p:sp>
          <p:nvSpPr>
            <p:cNvPr id="4" name="object 4"/>
            <p:cNvSpPr/>
            <p:nvPr/>
          </p:nvSpPr>
          <p:spPr>
            <a:xfrm>
              <a:off x="9931634" y="6433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91" y="0"/>
                  </a:moveTo>
                  <a:lnTo>
                    <a:pt x="4196266" y="9137364"/>
                  </a:lnTo>
                </a:path>
                <a:path w="6324600" h="9137650">
                  <a:moveTo>
                    <a:pt x="6324404" y="4920169"/>
                  </a:moveTo>
                  <a:lnTo>
                    <a:pt x="0" y="913754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86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072" y="9143715"/>
                  </a:moveTo>
                  <a:lnTo>
                    <a:pt x="0" y="9143715"/>
                  </a:lnTo>
                  <a:lnTo>
                    <a:pt x="2725858" y="0"/>
                  </a:lnTo>
                  <a:lnTo>
                    <a:pt x="4013072" y="0"/>
                  </a:lnTo>
                  <a:lnTo>
                    <a:pt x="4013072" y="914371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31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18" y="9143715"/>
                  </a:moveTo>
                  <a:lnTo>
                    <a:pt x="1611767" y="9143715"/>
                  </a:lnTo>
                  <a:lnTo>
                    <a:pt x="0" y="0"/>
                  </a:lnTo>
                  <a:lnTo>
                    <a:pt x="3452118" y="0"/>
                  </a:lnTo>
                  <a:lnTo>
                    <a:pt x="3452118" y="9143715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70" y="9143715"/>
                  </a:moveTo>
                  <a:lnTo>
                    <a:pt x="3293269" y="9143715"/>
                  </a:lnTo>
                  <a:lnTo>
                    <a:pt x="0" y="0"/>
                  </a:lnTo>
                  <a:lnTo>
                    <a:pt x="3805470" y="0"/>
                  </a:lnTo>
                  <a:lnTo>
                    <a:pt x="3805470" y="9143715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23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145" y="9143715"/>
                  </a:moveTo>
                  <a:lnTo>
                    <a:pt x="0" y="9143715"/>
                  </a:lnTo>
                  <a:lnTo>
                    <a:pt x="1363228" y="0"/>
                  </a:lnTo>
                  <a:lnTo>
                    <a:pt x="1727145" y="0"/>
                  </a:lnTo>
                  <a:lnTo>
                    <a:pt x="1727145" y="9143715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9143715"/>
                  </a:moveTo>
                  <a:lnTo>
                    <a:pt x="1486013" y="9143715"/>
                  </a:lnTo>
                  <a:lnTo>
                    <a:pt x="0" y="0"/>
                  </a:lnTo>
                  <a:lnTo>
                    <a:pt x="1674342" y="0"/>
                  </a:lnTo>
                  <a:lnTo>
                    <a:pt x="1674342" y="914371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64408" y="3357405"/>
            <a:ext cx="9500870" cy="1140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950" spc="-1005" baseline="1902" dirty="0">
                <a:solidFill>
                  <a:srgbClr val="BF0000"/>
                </a:solidFill>
              </a:rPr>
              <a:t>P</a:t>
            </a:r>
            <a:r>
              <a:rPr sz="10950" spc="-1005" baseline="1522" dirty="0">
                <a:solidFill>
                  <a:srgbClr val="BF0000"/>
                </a:solidFill>
              </a:rPr>
              <a:t>ERS</a:t>
            </a:r>
            <a:r>
              <a:rPr sz="10950" spc="-1005" baseline="1141" dirty="0">
                <a:solidFill>
                  <a:srgbClr val="BF0000"/>
                </a:solidFill>
              </a:rPr>
              <a:t>ONA</a:t>
            </a:r>
            <a:r>
              <a:rPr sz="7300" spc="-670" dirty="0">
                <a:solidFill>
                  <a:srgbClr val="BF0000"/>
                </a:solidFill>
              </a:rPr>
              <a:t>L</a:t>
            </a:r>
            <a:r>
              <a:rPr sz="7300" spc="-650" dirty="0">
                <a:solidFill>
                  <a:srgbClr val="BF0000"/>
                </a:solidFill>
              </a:rPr>
              <a:t> </a:t>
            </a:r>
            <a:r>
              <a:rPr sz="7300" spc="-620" dirty="0">
                <a:solidFill>
                  <a:srgbClr val="BF0000"/>
                </a:solidFill>
              </a:rPr>
              <a:t>PORTFOLIO</a:t>
            </a:r>
            <a:endParaRPr sz="7300"/>
          </a:p>
        </p:txBody>
      </p:sp>
      <p:grpSp>
        <p:nvGrpSpPr>
          <p:cNvPr id="17" name="object 17"/>
          <p:cNvGrpSpPr/>
          <p:nvPr/>
        </p:nvGrpSpPr>
        <p:grpSpPr>
          <a:xfrm>
            <a:off x="622299" y="8547100"/>
            <a:ext cx="4940300" cy="393700"/>
            <a:chOff x="622299" y="8547100"/>
            <a:chExt cx="4940300" cy="3937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699" y="8623300"/>
              <a:ext cx="2857500" cy="266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99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5"/>
            <a:ext cx="16256000" cy="9105900"/>
          </a:xfrm>
          <a:custGeom>
            <a:avLst/>
            <a:gdLst/>
            <a:ahLst/>
            <a:cxnLst/>
            <a:rect l="l" t="t" r="r" b="b"/>
            <a:pathLst>
              <a:path w="16256000" h="9105900">
                <a:moveTo>
                  <a:pt x="0" y="0"/>
                </a:moveTo>
                <a:lnTo>
                  <a:pt x="16256000" y="0"/>
                </a:lnTo>
                <a:lnTo>
                  <a:pt x="16256000" y="9105894"/>
                </a:lnTo>
                <a:lnTo>
                  <a:pt x="0" y="910589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18934" y="-6266"/>
            <a:ext cx="6350000" cy="9163050"/>
            <a:chOff x="9918934" y="-6266"/>
            <a:chExt cx="6350000" cy="9163050"/>
          </a:xfrm>
        </p:grpSpPr>
        <p:sp>
          <p:nvSpPr>
            <p:cNvPr id="4" name="object 4"/>
            <p:cNvSpPr/>
            <p:nvPr/>
          </p:nvSpPr>
          <p:spPr>
            <a:xfrm>
              <a:off x="9931634" y="6433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91" y="0"/>
                  </a:moveTo>
                  <a:lnTo>
                    <a:pt x="4196266" y="9137364"/>
                  </a:lnTo>
                </a:path>
                <a:path w="6324600" h="9137650">
                  <a:moveTo>
                    <a:pt x="6324404" y="4920169"/>
                  </a:moveTo>
                  <a:lnTo>
                    <a:pt x="0" y="9137546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86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072" y="9143715"/>
                  </a:moveTo>
                  <a:lnTo>
                    <a:pt x="0" y="9143715"/>
                  </a:lnTo>
                  <a:lnTo>
                    <a:pt x="2725858" y="0"/>
                  </a:lnTo>
                  <a:lnTo>
                    <a:pt x="4013072" y="0"/>
                  </a:lnTo>
                  <a:lnTo>
                    <a:pt x="4013072" y="914371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31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18" y="9143715"/>
                  </a:moveTo>
                  <a:lnTo>
                    <a:pt x="1611767" y="9143715"/>
                  </a:lnTo>
                  <a:lnTo>
                    <a:pt x="0" y="0"/>
                  </a:lnTo>
                  <a:lnTo>
                    <a:pt x="3452118" y="0"/>
                  </a:lnTo>
                  <a:lnTo>
                    <a:pt x="3452118" y="9143715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70" y="9143715"/>
                  </a:moveTo>
                  <a:lnTo>
                    <a:pt x="3293269" y="9143715"/>
                  </a:lnTo>
                  <a:lnTo>
                    <a:pt x="0" y="0"/>
                  </a:lnTo>
                  <a:lnTo>
                    <a:pt x="3805470" y="0"/>
                  </a:lnTo>
                  <a:lnTo>
                    <a:pt x="3805470" y="9143715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23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145" y="9143715"/>
                  </a:moveTo>
                  <a:lnTo>
                    <a:pt x="0" y="9143715"/>
                  </a:lnTo>
                  <a:lnTo>
                    <a:pt x="1363228" y="0"/>
                  </a:lnTo>
                  <a:lnTo>
                    <a:pt x="1727145" y="0"/>
                  </a:lnTo>
                  <a:lnTo>
                    <a:pt x="1727145" y="9143715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9143715"/>
                  </a:moveTo>
                  <a:lnTo>
                    <a:pt x="1486013" y="9143715"/>
                  </a:lnTo>
                  <a:lnTo>
                    <a:pt x="0" y="0"/>
                  </a:lnTo>
                  <a:lnTo>
                    <a:pt x="1674342" y="0"/>
                  </a:lnTo>
                  <a:lnTo>
                    <a:pt x="1674342" y="914371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03300" y="8651367"/>
            <a:ext cx="229933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3</a:t>
            </a:r>
            <a:r>
              <a:rPr sz="1550" spc="-10" dirty="0">
                <a:solidFill>
                  <a:srgbClr val="2D82C2"/>
                </a:solidFill>
                <a:latin typeface="Tahoma"/>
                <a:cs typeface="Tahoma"/>
              </a:rPr>
              <a:t>/</a:t>
            </a: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21</a:t>
            </a:r>
            <a:r>
              <a:rPr sz="1550" spc="-10" dirty="0">
                <a:solidFill>
                  <a:srgbClr val="2D82C2"/>
                </a:solidFill>
                <a:latin typeface="Tahoma"/>
                <a:cs typeface="Tahoma"/>
              </a:rPr>
              <a:t>/</a:t>
            </a:r>
            <a:r>
              <a:rPr sz="1600" spc="-10" dirty="0">
                <a:solidFill>
                  <a:srgbClr val="2D82C2"/>
                </a:solidFill>
                <a:latin typeface="Arial MT"/>
                <a:cs typeface="Arial MT"/>
              </a:rPr>
              <a:t>2024</a:t>
            </a:r>
            <a:r>
              <a:rPr sz="1600" spc="160" dirty="0">
                <a:solidFill>
                  <a:srgbClr val="2D82C2"/>
                </a:solidFill>
                <a:latin typeface="Arial MT"/>
                <a:cs typeface="Arial MT"/>
              </a:rPr>
              <a:t> 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A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nnu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a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l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Re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vi</a:t>
            </a:r>
            <a:r>
              <a:rPr sz="1600" b="1" spc="-105" dirty="0">
                <a:solidFill>
                  <a:srgbClr val="2D82C2"/>
                </a:solidFill>
                <a:latin typeface="Arial"/>
                <a:cs typeface="Arial"/>
              </a:rPr>
              <a:t>e</a:t>
            </a:r>
            <a:r>
              <a:rPr sz="1700" b="1" spc="-105" dirty="0">
                <a:solidFill>
                  <a:srgbClr val="2D82C2"/>
                </a:solidFill>
                <a:latin typeface="Arial"/>
                <a:cs typeface="Arial"/>
              </a:rPr>
              <a:t>w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7250" y="596907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303" y="482607"/>
                </a:moveTo>
                <a:lnTo>
                  <a:pt x="177134" y="473982"/>
                </a:lnTo>
                <a:lnTo>
                  <a:pt x="119512" y="449651"/>
                </a:lnTo>
                <a:lnTo>
                  <a:pt x="70670" y="411914"/>
                </a:lnTo>
                <a:lnTo>
                  <a:pt x="32932" y="363072"/>
                </a:lnTo>
                <a:lnTo>
                  <a:pt x="8601" y="305450"/>
                </a:lnTo>
                <a:lnTo>
                  <a:pt x="0" y="241303"/>
                </a:lnTo>
                <a:lnTo>
                  <a:pt x="8601" y="177134"/>
                </a:lnTo>
                <a:lnTo>
                  <a:pt x="32932" y="119512"/>
                </a:lnTo>
                <a:lnTo>
                  <a:pt x="70670" y="70670"/>
                </a:lnTo>
                <a:lnTo>
                  <a:pt x="119512" y="32933"/>
                </a:lnTo>
                <a:lnTo>
                  <a:pt x="177134" y="8602"/>
                </a:lnTo>
                <a:lnTo>
                  <a:pt x="241303" y="0"/>
                </a:lnTo>
                <a:lnTo>
                  <a:pt x="305450" y="8602"/>
                </a:lnTo>
                <a:lnTo>
                  <a:pt x="363073" y="32933"/>
                </a:lnTo>
                <a:lnTo>
                  <a:pt x="411914" y="70670"/>
                </a:lnTo>
                <a:lnTo>
                  <a:pt x="449651" y="119512"/>
                </a:lnTo>
                <a:lnTo>
                  <a:pt x="473983" y="177134"/>
                </a:lnTo>
                <a:lnTo>
                  <a:pt x="482607" y="241303"/>
                </a:lnTo>
                <a:lnTo>
                  <a:pt x="473983" y="305450"/>
                </a:lnTo>
                <a:lnTo>
                  <a:pt x="449651" y="363072"/>
                </a:lnTo>
                <a:lnTo>
                  <a:pt x="411914" y="411914"/>
                </a:lnTo>
                <a:lnTo>
                  <a:pt x="363073" y="449651"/>
                </a:lnTo>
                <a:lnTo>
                  <a:pt x="305450" y="473982"/>
                </a:lnTo>
                <a:lnTo>
                  <a:pt x="241303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81423" y="7480413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4">
                <a:moveTo>
                  <a:pt x="431806" y="863613"/>
                </a:moveTo>
                <a:lnTo>
                  <a:pt x="367994" y="858894"/>
                </a:lnTo>
                <a:lnTo>
                  <a:pt x="307102" y="845301"/>
                </a:lnTo>
                <a:lnTo>
                  <a:pt x="249767" y="823471"/>
                </a:lnTo>
                <a:lnTo>
                  <a:pt x="196671" y="794004"/>
                </a:lnTo>
                <a:lnTo>
                  <a:pt x="148493" y="757660"/>
                </a:lnTo>
                <a:lnTo>
                  <a:pt x="105912" y="715079"/>
                </a:lnTo>
                <a:lnTo>
                  <a:pt x="69569" y="666901"/>
                </a:lnTo>
                <a:lnTo>
                  <a:pt x="40101" y="613805"/>
                </a:lnTo>
                <a:lnTo>
                  <a:pt x="18271" y="556510"/>
                </a:lnTo>
                <a:lnTo>
                  <a:pt x="4677" y="495578"/>
                </a:lnTo>
                <a:lnTo>
                  <a:pt x="0" y="431806"/>
                </a:lnTo>
                <a:lnTo>
                  <a:pt x="4677" y="367994"/>
                </a:lnTo>
                <a:lnTo>
                  <a:pt x="18271" y="307062"/>
                </a:lnTo>
                <a:lnTo>
                  <a:pt x="40101" y="249767"/>
                </a:lnTo>
                <a:lnTo>
                  <a:pt x="69569" y="196671"/>
                </a:lnTo>
                <a:lnTo>
                  <a:pt x="105912" y="148493"/>
                </a:lnTo>
                <a:lnTo>
                  <a:pt x="148493" y="105912"/>
                </a:lnTo>
                <a:lnTo>
                  <a:pt x="196671" y="69529"/>
                </a:lnTo>
                <a:lnTo>
                  <a:pt x="249767" y="40102"/>
                </a:lnTo>
                <a:lnTo>
                  <a:pt x="307102" y="18271"/>
                </a:lnTo>
                <a:lnTo>
                  <a:pt x="367994" y="4678"/>
                </a:lnTo>
                <a:lnTo>
                  <a:pt x="431806" y="0"/>
                </a:lnTo>
                <a:lnTo>
                  <a:pt x="495577" y="4678"/>
                </a:lnTo>
                <a:lnTo>
                  <a:pt x="556469" y="18271"/>
                </a:lnTo>
                <a:lnTo>
                  <a:pt x="613804" y="40102"/>
                </a:lnTo>
                <a:lnTo>
                  <a:pt x="666901" y="69529"/>
                </a:lnTo>
                <a:lnTo>
                  <a:pt x="715078" y="105912"/>
                </a:lnTo>
                <a:lnTo>
                  <a:pt x="757660" y="148493"/>
                </a:lnTo>
                <a:lnTo>
                  <a:pt x="794002" y="196671"/>
                </a:lnTo>
                <a:lnTo>
                  <a:pt x="823430" y="249767"/>
                </a:lnTo>
                <a:lnTo>
                  <a:pt x="845300" y="307062"/>
                </a:lnTo>
                <a:lnTo>
                  <a:pt x="858894" y="367994"/>
                </a:lnTo>
                <a:lnTo>
                  <a:pt x="863612" y="431806"/>
                </a:lnTo>
                <a:lnTo>
                  <a:pt x="858894" y="495578"/>
                </a:lnTo>
                <a:lnTo>
                  <a:pt x="845300" y="556510"/>
                </a:lnTo>
                <a:lnTo>
                  <a:pt x="823430" y="613805"/>
                </a:lnTo>
                <a:lnTo>
                  <a:pt x="794002" y="666901"/>
                </a:lnTo>
                <a:lnTo>
                  <a:pt x="757660" y="715079"/>
                </a:lnTo>
                <a:lnTo>
                  <a:pt x="715078" y="757660"/>
                </a:lnTo>
                <a:lnTo>
                  <a:pt x="666901" y="794004"/>
                </a:lnTo>
                <a:lnTo>
                  <a:pt x="613804" y="823471"/>
                </a:lnTo>
                <a:lnTo>
                  <a:pt x="556469" y="845301"/>
                </a:lnTo>
                <a:lnTo>
                  <a:pt x="495577" y="858894"/>
                </a:lnTo>
                <a:lnTo>
                  <a:pt x="431806" y="86361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0334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90"/>
              </a:spcBef>
            </a:pPr>
            <a:r>
              <a:rPr sz="6450" spc="-615" dirty="0">
                <a:solidFill>
                  <a:srgbClr val="EC4E41"/>
                </a:solidFill>
              </a:rPr>
              <a:t>AGENDA</a:t>
            </a:r>
            <a:endParaRPr sz="64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3454400" y="1921825"/>
            <a:ext cx="6224270" cy="5217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15595" indent="-314325">
              <a:lnSpc>
                <a:spcPts val="4680"/>
              </a:lnSpc>
              <a:spcBef>
                <a:spcPts val="114"/>
              </a:spcBef>
              <a:buSzPct val="71250"/>
              <a:buAutoNum type="arabicPeriod"/>
              <a:tabLst>
                <a:tab pos="315595" algn="l"/>
              </a:tabLst>
            </a:pP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ro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b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l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m</a:t>
            </a:r>
            <a:r>
              <a:rPr sz="4050" spc="-47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80" dirty="0">
                <a:solidFill>
                  <a:srgbClr val="0D0D0D"/>
                </a:solidFill>
                <a:latin typeface="Arial MT"/>
                <a:cs typeface="Arial MT"/>
              </a:rPr>
              <a:t>S</a:t>
            </a:r>
            <a:r>
              <a:rPr sz="4050" spc="-80" dirty="0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sz="4000" spc="-8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80" dirty="0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sz="4000" spc="-8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80" dirty="0">
                <a:solidFill>
                  <a:srgbClr val="0D0D0D"/>
                </a:solidFill>
                <a:latin typeface="Tahoma"/>
                <a:cs typeface="Tahoma"/>
              </a:rPr>
              <a:t>m</a:t>
            </a:r>
            <a:r>
              <a:rPr sz="4000" spc="-8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80" dirty="0">
                <a:solidFill>
                  <a:srgbClr val="0D0D0D"/>
                </a:solidFill>
                <a:latin typeface="Tahoma"/>
                <a:cs typeface="Tahoma"/>
              </a:rPr>
              <a:t>nt</a:t>
            </a:r>
            <a:endParaRPr sz="4050">
              <a:latin typeface="Tahoma"/>
              <a:cs typeface="Tahoma"/>
            </a:endParaRPr>
          </a:p>
          <a:p>
            <a:pPr marL="391160" indent="-378460">
              <a:lnSpc>
                <a:spcPts val="4500"/>
              </a:lnSpc>
              <a:buSzPct val="71250"/>
              <a:buAutoNum type="arabicPeriod"/>
              <a:tabLst>
                <a:tab pos="391160" algn="l"/>
              </a:tabLst>
            </a:pPr>
            <a:r>
              <a:rPr sz="4000" spc="-18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4050" spc="-185" dirty="0">
                <a:solidFill>
                  <a:srgbClr val="0D0D0D"/>
                </a:solidFill>
                <a:latin typeface="Tahoma"/>
                <a:cs typeface="Tahoma"/>
              </a:rPr>
              <a:t>roj</a:t>
            </a:r>
            <a:r>
              <a:rPr sz="4000" spc="-185" dirty="0">
                <a:solidFill>
                  <a:srgbClr val="0D0D0D"/>
                </a:solidFill>
                <a:latin typeface="Arial MT"/>
                <a:cs typeface="Arial MT"/>
              </a:rPr>
              <a:t>ec</a:t>
            </a:r>
            <a:r>
              <a:rPr sz="4050" spc="-185" dirty="0">
                <a:solidFill>
                  <a:srgbClr val="0D0D0D"/>
                </a:solidFill>
                <a:latin typeface="Tahoma"/>
                <a:cs typeface="Tahoma"/>
              </a:rPr>
              <a:t>t</a:t>
            </a:r>
            <a:r>
              <a:rPr sz="4050" spc="-42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20" dirty="0">
                <a:solidFill>
                  <a:srgbClr val="0D0D0D"/>
                </a:solidFill>
                <a:latin typeface="Arial MT"/>
                <a:cs typeface="Arial MT"/>
              </a:rPr>
              <a:t>O</a:t>
            </a:r>
            <a:r>
              <a:rPr sz="4050" spc="-20" dirty="0">
                <a:solidFill>
                  <a:srgbClr val="0D0D0D"/>
                </a:solidFill>
                <a:latin typeface="Tahoma"/>
                <a:cs typeface="Tahoma"/>
              </a:rPr>
              <a:t>v</a:t>
            </a:r>
            <a:r>
              <a:rPr sz="4000" spc="-2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20" dirty="0">
                <a:solidFill>
                  <a:srgbClr val="0D0D0D"/>
                </a:solidFill>
                <a:latin typeface="Tahoma"/>
                <a:cs typeface="Tahoma"/>
              </a:rPr>
              <a:t>rvi</a:t>
            </a:r>
            <a:r>
              <a:rPr sz="4000" spc="-2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20" dirty="0">
                <a:solidFill>
                  <a:srgbClr val="0D0D0D"/>
                </a:solidFill>
                <a:latin typeface="Tahoma"/>
                <a:cs typeface="Tahoma"/>
              </a:rPr>
              <a:t>w</a:t>
            </a:r>
            <a:endParaRPr sz="4050">
              <a:latin typeface="Tahoma"/>
              <a:cs typeface="Tahoma"/>
            </a:endParaRPr>
          </a:p>
          <a:p>
            <a:pPr marL="404495" indent="-391795">
              <a:lnSpc>
                <a:spcPts val="4500"/>
              </a:lnSpc>
              <a:buSzPct val="71250"/>
              <a:buAutoNum type="arabicPeriod"/>
              <a:tabLst>
                <a:tab pos="404495" algn="l"/>
              </a:tabLst>
            </a:pPr>
            <a:r>
              <a:rPr sz="4000" spc="-235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235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sz="4000" spc="-235" dirty="0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sz="4000" spc="-28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0D0D0D"/>
                </a:solidFill>
                <a:latin typeface="Arial MT"/>
                <a:cs typeface="Arial MT"/>
              </a:rPr>
              <a:t>U</a:t>
            </a:r>
            <a:r>
              <a:rPr sz="4050" spc="-10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sz="4000" spc="-1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10" dirty="0">
                <a:solidFill>
                  <a:srgbClr val="0D0D0D"/>
                </a:solidFill>
                <a:latin typeface="Tahoma"/>
                <a:cs typeface="Tahoma"/>
              </a:rPr>
              <a:t>rs</a:t>
            </a:r>
            <a:endParaRPr sz="4050">
              <a:latin typeface="Tahoma"/>
              <a:cs typeface="Tahoma"/>
            </a:endParaRPr>
          </a:p>
          <a:p>
            <a:pPr marL="12700" marR="5080" indent="417195">
              <a:lnSpc>
                <a:spcPts val="4500"/>
              </a:lnSpc>
              <a:spcBef>
                <a:spcPts val="270"/>
              </a:spcBef>
              <a:buSzPct val="71250"/>
              <a:buAutoNum type="arabicPeriod"/>
              <a:tabLst>
                <a:tab pos="429895" algn="l"/>
              </a:tabLst>
            </a:pPr>
            <a:r>
              <a:rPr sz="4000" spc="-120" dirty="0">
                <a:solidFill>
                  <a:srgbClr val="0D0D0D"/>
                </a:solidFill>
                <a:latin typeface="Arial MT"/>
                <a:cs typeface="Arial MT"/>
              </a:rPr>
              <a:t>T</a:t>
            </a:r>
            <a:r>
              <a:rPr sz="4050" spc="-120" dirty="0">
                <a:solidFill>
                  <a:srgbClr val="0D0D0D"/>
                </a:solidFill>
                <a:latin typeface="Tahoma"/>
                <a:cs typeface="Tahoma"/>
              </a:rPr>
              <a:t>ools</a:t>
            </a:r>
            <a:r>
              <a:rPr sz="4050" spc="-41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sz="4000" spc="-2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45" dirty="0">
                <a:solidFill>
                  <a:srgbClr val="0D0D0D"/>
                </a:solidFill>
                <a:latin typeface="Arial MT"/>
                <a:cs typeface="Arial MT"/>
              </a:rPr>
              <a:t>Tec</a:t>
            </a:r>
            <a:r>
              <a:rPr sz="4050" spc="-45" dirty="0">
                <a:solidFill>
                  <a:srgbClr val="0D0D0D"/>
                </a:solidFill>
                <a:latin typeface="Tahoma"/>
                <a:cs typeface="Tahoma"/>
              </a:rPr>
              <a:t>hnologi</a:t>
            </a:r>
            <a:r>
              <a:rPr sz="4000" spc="-45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45" dirty="0">
                <a:solidFill>
                  <a:srgbClr val="0D0D0D"/>
                </a:solidFill>
                <a:latin typeface="Tahoma"/>
                <a:cs typeface="Tahoma"/>
              </a:rPr>
              <a:t>s </a:t>
            </a:r>
            <a:r>
              <a:rPr sz="4000" spc="-125" dirty="0">
                <a:solidFill>
                  <a:srgbClr val="0D0D0D"/>
                </a:solidFill>
                <a:latin typeface="Arial MT"/>
                <a:cs typeface="Arial MT"/>
              </a:rPr>
              <a:t>5</a:t>
            </a:r>
            <a:r>
              <a:rPr sz="3800" spc="-125" dirty="0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sz="4000" spc="-125" dirty="0">
                <a:solidFill>
                  <a:srgbClr val="0D0D0D"/>
                </a:solidFill>
                <a:latin typeface="Arial MT"/>
                <a:cs typeface="Arial MT"/>
              </a:rPr>
              <a:t>P</a:t>
            </a:r>
            <a:r>
              <a:rPr sz="4050" spc="-125" dirty="0">
                <a:solidFill>
                  <a:srgbClr val="0D0D0D"/>
                </a:solidFill>
                <a:latin typeface="Tahoma"/>
                <a:cs typeface="Tahoma"/>
              </a:rPr>
              <a:t>ortfolio</a:t>
            </a:r>
            <a:r>
              <a:rPr sz="4050" spc="-45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114" dirty="0">
                <a:solidFill>
                  <a:srgbClr val="0D0D0D"/>
                </a:solidFill>
                <a:latin typeface="Arial MT"/>
                <a:cs typeface="Arial MT"/>
              </a:rPr>
              <a:t>de</a:t>
            </a:r>
            <a:r>
              <a:rPr sz="4050" spc="-114" dirty="0">
                <a:solidFill>
                  <a:srgbClr val="0D0D0D"/>
                </a:solidFill>
                <a:latin typeface="Tahoma"/>
                <a:cs typeface="Tahoma"/>
              </a:rPr>
              <a:t>sign</a:t>
            </a:r>
            <a:r>
              <a:rPr sz="4050" spc="-45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sz="4000" spc="-2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80" dirty="0">
                <a:solidFill>
                  <a:srgbClr val="0D0D0D"/>
                </a:solidFill>
                <a:latin typeface="Arial MT"/>
                <a:cs typeface="Arial MT"/>
              </a:rPr>
              <a:t>La</a:t>
            </a:r>
            <a:r>
              <a:rPr sz="4050" spc="-80" dirty="0">
                <a:solidFill>
                  <a:srgbClr val="0D0D0D"/>
                </a:solidFill>
                <a:latin typeface="Tahoma"/>
                <a:cs typeface="Tahoma"/>
              </a:rPr>
              <a:t>yout</a:t>
            </a:r>
            <a:endParaRPr sz="4050">
              <a:latin typeface="Tahoma"/>
              <a:cs typeface="Tahoma"/>
            </a:endParaRPr>
          </a:p>
          <a:p>
            <a:pPr marL="12700">
              <a:lnSpc>
                <a:spcPts val="4230"/>
              </a:lnSpc>
            </a:pPr>
            <a:r>
              <a:rPr sz="4000" spc="-150" dirty="0">
                <a:solidFill>
                  <a:srgbClr val="0D0D0D"/>
                </a:solidFill>
                <a:latin typeface="Arial MT"/>
                <a:cs typeface="Arial MT"/>
              </a:rPr>
              <a:t>6</a:t>
            </a:r>
            <a:r>
              <a:rPr sz="3800" spc="-150" dirty="0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sz="4000" spc="-150" dirty="0">
                <a:solidFill>
                  <a:srgbClr val="0D0D0D"/>
                </a:solidFill>
                <a:latin typeface="Arial MT"/>
                <a:cs typeface="Arial MT"/>
              </a:rPr>
              <a:t>Fea</a:t>
            </a:r>
            <a:r>
              <a:rPr sz="4050" spc="-150" dirty="0">
                <a:solidFill>
                  <a:srgbClr val="0D0D0D"/>
                </a:solidFill>
                <a:latin typeface="Tahoma"/>
                <a:cs typeface="Tahoma"/>
              </a:rPr>
              <a:t>tur</a:t>
            </a:r>
            <a:r>
              <a:rPr sz="4000" spc="-150" dirty="0">
                <a:solidFill>
                  <a:srgbClr val="0D0D0D"/>
                </a:solidFill>
                <a:latin typeface="Arial MT"/>
                <a:cs typeface="Arial MT"/>
              </a:rPr>
              <a:t>e</a:t>
            </a:r>
            <a:r>
              <a:rPr sz="4050" spc="-150" dirty="0">
                <a:solidFill>
                  <a:srgbClr val="0D0D0D"/>
                </a:solidFill>
                <a:latin typeface="Tahoma"/>
                <a:cs typeface="Tahoma"/>
              </a:rPr>
              <a:t>s</a:t>
            </a:r>
            <a:r>
              <a:rPr sz="4050" spc="-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sz="4000" spc="-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55" dirty="0">
                <a:solidFill>
                  <a:srgbClr val="0D0D0D"/>
                </a:solidFill>
                <a:latin typeface="Arial MT"/>
                <a:cs typeface="Arial MT"/>
              </a:rPr>
              <a:t>F</a:t>
            </a:r>
            <a:r>
              <a:rPr sz="4050" spc="-55" dirty="0">
                <a:solidFill>
                  <a:srgbClr val="0D0D0D"/>
                </a:solidFill>
                <a:latin typeface="Tahoma"/>
                <a:cs typeface="Tahoma"/>
              </a:rPr>
              <a:t>un</a:t>
            </a:r>
            <a:r>
              <a:rPr sz="4000" spc="-55" dirty="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sz="4050" spc="-55" dirty="0">
                <a:solidFill>
                  <a:srgbClr val="0D0D0D"/>
                </a:solidFill>
                <a:latin typeface="Tahoma"/>
                <a:cs typeface="Tahoma"/>
              </a:rPr>
              <a:t>tion</a:t>
            </a:r>
            <a:r>
              <a:rPr sz="4000" spc="-5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55" dirty="0">
                <a:solidFill>
                  <a:srgbClr val="0D0D0D"/>
                </a:solidFill>
                <a:latin typeface="Tahoma"/>
                <a:cs typeface="Tahoma"/>
              </a:rPr>
              <a:t>lity</a:t>
            </a:r>
            <a:endParaRPr sz="4050">
              <a:latin typeface="Tahoma"/>
              <a:cs typeface="Tahoma"/>
            </a:endParaRPr>
          </a:p>
          <a:p>
            <a:pPr marL="12700" marR="591820">
              <a:lnSpc>
                <a:spcPts val="4500"/>
              </a:lnSpc>
              <a:spcBef>
                <a:spcPts val="270"/>
              </a:spcBef>
            </a:pP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7</a:t>
            </a:r>
            <a:r>
              <a:rPr sz="3800" spc="-160" dirty="0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Re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sults</a:t>
            </a:r>
            <a:r>
              <a:rPr sz="4050" spc="-409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n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d</a:t>
            </a:r>
            <a:r>
              <a:rPr sz="4000" spc="-2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125" dirty="0">
                <a:solidFill>
                  <a:srgbClr val="0D0D0D"/>
                </a:solidFill>
                <a:latin typeface="Arial MT"/>
                <a:cs typeface="Arial MT"/>
              </a:rPr>
              <a:t>Sc</a:t>
            </a:r>
            <a:r>
              <a:rPr sz="4050" spc="-125" dirty="0">
                <a:solidFill>
                  <a:srgbClr val="0D0D0D"/>
                </a:solidFill>
                <a:latin typeface="Tahoma"/>
                <a:cs typeface="Tahoma"/>
              </a:rPr>
              <a:t>r</a:t>
            </a:r>
            <a:r>
              <a:rPr sz="4000" spc="-125" dirty="0">
                <a:solidFill>
                  <a:srgbClr val="0D0D0D"/>
                </a:solidFill>
                <a:latin typeface="Arial MT"/>
                <a:cs typeface="Arial MT"/>
              </a:rPr>
              <a:t>ee</a:t>
            </a:r>
            <a:r>
              <a:rPr sz="4050" spc="-125" dirty="0">
                <a:solidFill>
                  <a:srgbClr val="0D0D0D"/>
                </a:solidFill>
                <a:latin typeface="Tahoma"/>
                <a:cs typeface="Tahoma"/>
              </a:rPr>
              <a:t>nshots </a:t>
            </a:r>
            <a:r>
              <a:rPr sz="4000" spc="-45" dirty="0">
                <a:solidFill>
                  <a:srgbClr val="0D0D0D"/>
                </a:solidFill>
                <a:latin typeface="Arial MT"/>
                <a:cs typeface="Arial MT"/>
              </a:rPr>
              <a:t>8</a:t>
            </a:r>
            <a:r>
              <a:rPr sz="3800" spc="-45" dirty="0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sz="4000" spc="-45" dirty="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sz="4050" spc="-45" dirty="0">
                <a:solidFill>
                  <a:srgbClr val="0D0D0D"/>
                </a:solidFill>
                <a:latin typeface="Tahoma"/>
                <a:cs typeface="Tahoma"/>
              </a:rPr>
              <a:t>on</a:t>
            </a:r>
            <a:r>
              <a:rPr sz="4000" spc="-45" dirty="0">
                <a:solidFill>
                  <a:srgbClr val="0D0D0D"/>
                </a:solidFill>
                <a:latin typeface="Arial MT"/>
                <a:cs typeface="Arial MT"/>
              </a:rPr>
              <a:t>c</a:t>
            </a:r>
            <a:r>
              <a:rPr sz="4050" spc="-45" dirty="0">
                <a:solidFill>
                  <a:srgbClr val="0D0D0D"/>
                </a:solidFill>
                <a:latin typeface="Tahoma"/>
                <a:cs typeface="Tahoma"/>
              </a:rPr>
              <a:t>lusion</a:t>
            </a:r>
            <a:endParaRPr sz="4050">
              <a:latin typeface="Tahoma"/>
              <a:cs typeface="Tahoma"/>
            </a:endParaRPr>
          </a:p>
          <a:p>
            <a:pPr marL="12700">
              <a:lnSpc>
                <a:spcPts val="4410"/>
              </a:lnSpc>
            </a:pP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9</a:t>
            </a:r>
            <a:r>
              <a:rPr sz="3800" spc="-160" dirty="0">
                <a:solidFill>
                  <a:srgbClr val="0D0D0D"/>
                </a:solidFill>
                <a:latin typeface="Tahoma"/>
                <a:cs typeface="Tahoma"/>
              </a:rPr>
              <a:t>.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G</a:t>
            </a:r>
            <a:r>
              <a:rPr sz="4050" spc="-160" dirty="0">
                <a:solidFill>
                  <a:srgbClr val="0D0D0D"/>
                </a:solidFill>
                <a:latin typeface="Tahoma"/>
                <a:cs typeface="Tahoma"/>
              </a:rPr>
              <a:t>ithu</a:t>
            </a:r>
            <a:r>
              <a:rPr sz="4000" spc="-160" dirty="0">
                <a:solidFill>
                  <a:srgbClr val="0D0D0D"/>
                </a:solidFill>
                <a:latin typeface="Arial MT"/>
                <a:cs typeface="Arial MT"/>
              </a:rPr>
              <a:t>b</a:t>
            </a:r>
            <a:r>
              <a:rPr sz="4000" spc="-229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4000" spc="-20" dirty="0">
                <a:solidFill>
                  <a:srgbClr val="0D0D0D"/>
                </a:solidFill>
                <a:latin typeface="Arial MT"/>
                <a:cs typeface="Arial MT"/>
              </a:rPr>
              <a:t>L</a:t>
            </a:r>
            <a:r>
              <a:rPr sz="4050" spc="-20" dirty="0">
                <a:solidFill>
                  <a:srgbClr val="0D0D0D"/>
                </a:solidFill>
                <a:latin typeface="Tahoma"/>
                <a:cs typeface="Tahoma"/>
              </a:rPr>
              <a:t>ink</a:t>
            </a:r>
            <a:endParaRPr sz="4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639041"/>
            <a:ext cx="7465695" cy="8743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31565" algn="l"/>
              </a:tabLst>
            </a:pPr>
            <a:r>
              <a:rPr sz="5550" spc="-465" dirty="0">
                <a:solidFill>
                  <a:srgbClr val="EC4E41"/>
                </a:solidFill>
              </a:rPr>
              <a:t>PROBLEM</a:t>
            </a:r>
            <a:r>
              <a:rPr sz="5550" dirty="0">
                <a:solidFill>
                  <a:srgbClr val="EC4E41"/>
                </a:solidFill>
              </a:rPr>
              <a:t>	</a:t>
            </a:r>
            <a:r>
              <a:rPr sz="5550" spc="-350" dirty="0">
                <a:solidFill>
                  <a:srgbClr val="EC4E41"/>
                </a:solidFill>
              </a:rPr>
              <a:t>S</a:t>
            </a:r>
            <a:r>
              <a:rPr sz="5550" spc="-860" dirty="0">
                <a:solidFill>
                  <a:srgbClr val="EC4E41"/>
                </a:solidFill>
              </a:rPr>
              <a:t>T</a:t>
            </a:r>
            <a:r>
              <a:rPr sz="5550" spc="-960" dirty="0">
                <a:solidFill>
                  <a:srgbClr val="EC4E41"/>
                </a:solidFill>
              </a:rPr>
              <a:t>A</a:t>
            </a:r>
            <a:r>
              <a:rPr sz="5550" spc="-320" dirty="0">
                <a:solidFill>
                  <a:srgbClr val="EC4E41"/>
                </a:solidFill>
              </a:rPr>
              <a:t>T</a:t>
            </a:r>
            <a:r>
              <a:rPr sz="5550" spc="-350" dirty="0">
                <a:solidFill>
                  <a:srgbClr val="EC4E41"/>
                </a:solidFill>
              </a:rPr>
              <a:t>E</a:t>
            </a:r>
            <a:r>
              <a:rPr sz="5550" spc="-375" dirty="0">
                <a:solidFill>
                  <a:srgbClr val="EC4E41"/>
                </a:solidFill>
              </a:rPr>
              <a:t>M</a:t>
            </a:r>
            <a:r>
              <a:rPr sz="5550" spc="-470" dirty="0">
                <a:solidFill>
                  <a:srgbClr val="EC4E41"/>
                </a:solidFill>
              </a:rPr>
              <a:t>E</a:t>
            </a:r>
            <a:r>
              <a:rPr sz="5550" spc="-215" dirty="0">
                <a:solidFill>
                  <a:srgbClr val="EC4E41"/>
                </a:solidFill>
              </a:rPr>
              <a:t>N</a:t>
            </a:r>
            <a:r>
              <a:rPr sz="5550" spc="-335" dirty="0">
                <a:solidFill>
                  <a:srgbClr val="EC4E41"/>
                </a:solidFill>
              </a:rPr>
              <a:t>T</a:t>
            </a:r>
            <a:endParaRPr sz="55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4300" y="1954991"/>
            <a:ext cx="8362315" cy="533400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469900" marR="282575" indent="-457200">
              <a:lnSpc>
                <a:spcPct val="130900"/>
              </a:lnSpc>
              <a:spcBef>
                <a:spcPts val="60"/>
              </a:spcBef>
              <a:tabLst>
                <a:tab pos="469265" algn="l"/>
              </a:tabLst>
            </a:pPr>
            <a:r>
              <a:rPr sz="2700" spc="340" dirty="0">
                <a:latin typeface="Verdana"/>
                <a:cs typeface="Verdana"/>
              </a:rPr>
              <a:t>¸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950" spc="-180" dirty="0">
                <a:latin typeface="Arial MT"/>
                <a:cs typeface="Arial MT"/>
              </a:rPr>
              <a:t>I</a:t>
            </a:r>
            <a:r>
              <a:rPr sz="2950" spc="-240" dirty="0">
                <a:latin typeface="Arial MT"/>
                <a:cs typeface="Arial MT"/>
              </a:rPr>
              <a:t> </a:t>
            </a:r>
            <a:r>
              <a:rPr sz="2950" spc="-125" dirty="0">
                <a:latin typeface="Arial MT"/>
                <a:cs typeface="Arial MT"/>
              </a:rPr>
              <a:t>c</a:t>
            </a:r>
            <a:r>
              <a:rPr sz="2950" spc="-125" dirty="0">
                <a:latin typeface="Tahoma"/>
                <a:cs typeface="Tahoma"/>
              </a:rPr>
              <a:t>r</a:t>
            </a:r>
            <a:r>
              <a:rPr sz="2950" spc="-125" dirty="0">
                <a:latin typeface="Arial MT"/>
                <a:cs typeface="Arial MT"/>
              </a:rPr>
              <a:t>ea</a:t>
            </a:r>
            <a:r>
              <a:rPr sz="2950" spc="-125" dirty="0">
                <a:latin typeface="Tahoma"/>
                <a:cs typeface="Tahoma"/>
              </a:rPr>
              <a:t>t</a:t>
            </a:r>
            <a:r>
              <a:rPr sz="2950" spc="-125" dirty="0">
                <a:latin typeface="Arial MT"/>
                <a:cs typeface="Arial MT"/>
              </a:rPr>
              <a:t>ed</a:t>
            </a:r>
            <a:r>
              <a:rPr sz="2950" spc="-285" dirty="0">
                <a:latin typeface="Arial MT"/>
                <a:cs typeface="Arial MT"/>
              </a:rPr>
              <a:t> </a:t>
            </a:r>
            <a:r>
              <a:rPr sz="2950" spc="-75" dirty="0">
                <a:latin typeface="Tahoma"/>
                <a:cs typeface="Tahoma"/>
              </a:rPr>
              <a:t>this</a:t>
            </a:r>
            <a:r>
              <a:rPr sz="2950" spc="-360" dirty="0">
                <a:latin typeface="Tahoma"/>
                <a:cs typeface="Tahoma"/>
              </a:rPr>
              <a:t> </a:t>
            </a:r>
            <a:r>
              <a:rPr sz="2950" spc="-110" dirty="0">
                <a:latin typeface="Arial MT"/>
                <a:cs typeface="Arial MT"/>
              </a:rPr>
              <a:t>d</a:t>
            </a:r>
            <a:r>
              <a:rPr sz="2950" spc="-110" dirty="0">
                <a:latin typeface="Tahoma"/>
                <a:cs typeface="Tahoma"/>
              </a:rPr>
              <a:t>igit</a:t>
            </a:r>
            <a:r>
              <a:rPr sz="2950" spc="-110" dirty="0">
                <a:latin typeface="Arial MT"/>
                <a:cs typeface="Arial MT"/>
              </a:rPr>
              <a:t>a</a:t>
            </a:r>
            <a:r>
              <a:rPr sz="2950" spc="-110" dirty="0">
                <a:latin typeface="Tahoma"/>
                <a:cs typeface="Tahoma"/>
              </a:rPr>
              <a:t>l</a:t>
            </a:r>
            <a:r>
              <a:rPr sz="2950" spc="-305" dirty="0">
                <a:latin typeface="Tahoma"/>
                <a:cs typeface="Tahoma"/>
              </a:rPr>
              <a:t> </a:t>
            </a:r>
            <a:r>
              <a:rPr sz="2950" spc="-125" dirty="0">
                <a:latin typeface="Tahoma"/>
                <a:cs typeface="Tahoma"/>
              </a:rPr>
              <a:t>p</a:t>
            </a:r>
            <a:r>
              <a:rPr sz="2950" spc="-125" dirty="0">
                <a:latin typeface="Arial MT"/>
                <a:cs typeface="Arial MT"/>
              </a:rPr>
              <a:t>e</a:t>
            </a:r>
            <a:r>
              <a:rPr sz="2950" spc="-125" dirty="0">
                <a:latin typeface="Tahoma"/>
                <a:cs typeface="Tahoma"/>
              </a:rPr>
              <a:t>rson</a:t>
            </a:r>
            <a:r>
              <a:rPr sz="2950" spc="-125" dirty="0">
                <a:latin typeface="Arial MT"/>
                <a:cs typeface="Arial MT"/>
              </a:rPr>
              <a:t>a</a:t>
            </a:r>
            <a:r>
              <a:rPr sz="2950" spc="-125" dirty="0">
                <a:latin typeface="Tahoma"/>
                <a:cs typeface="Tahoma"/>
              </a:rPr>
              <a:t>l</a:t>
            </a:r>
            <a:r>
              <a:rPr sz="2950" spc="-305" dirty="0">
                <a:latin typeface="Tahoma"/>
                <a:cs typeface="Tahoma"/>
              </a:rPr>
              <a:t> </a:t>
            </a:r>
            <a:r>
              <a:rPr sz="2950" spc="-90" dirty="0">
                <a:latin typeface="Tahoma"/>
                <a:cs typeface="Tahoma"/>
              </a:rPr>
              <a:t>portfolio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80" dirty="0">
                <a:latin typeface="Tahoma"/>
                <a:cs typeface="Tahoma"/>
              </a:rPr>
              <a:t>to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125" dirty="0">
                <a:latin typeface="Tahoma"/>
                <a:cs typeface="Tahoma"/>
              </a:rPr>
              <a:t>solv</a:t>
            </a:r>
            <a:r>
              <a:rPr sz="2950" spc="-125" dirty="0">
                <a:latin typeface="Arial MT"/>
                <a:cs typeface="Arial MT"/>
              </a:rPr>
              <a:t>e</a:t>
            </a:r>
            <a:r>
              <a:rPr sz="2950" spc="-110" dirty="0">
                <a:latin typeface="Arial MT"/>
                <a:cs typeface="Arial MT"/>
              </a:rPr>
              <a:t> </a:t>
            </a:r>
            <a:r>
              <a:rPr sz="2950" spc="-65" dirty="0">
                <a:latin typeface="Tahoma"/>
                <a:cs typeface="Tahoma"/>
              </a:rPr>
              <a:t>th</a:t>
            </a:r>
            <a:r>
              <a:rPr sz="2950" spc="-65" dirty="0">
                <a:latin typeface="Arial MT"/>
                <a:cs typeface="Arial MT"/>
              </a:rPr>
              <a:t>a</a:t>
            </a:r>
            <a:r>
              <a:rPr sz="2950" spc="-65" dirty="0">
                <a:latin typeface="Tahoma"/>
                <a:cs typeface="Tahoma"/>
              </a:rPr>
              <a:t>t </a:t>
            </a:r>
            <a:r>
              <a:rPr sz="2950" spc="-110" dirty="0">
                <a:latin typeface="Tahoma"/>
                <a:cs typeface="Tahoma"/>
              </a:rPr>
              <a:t>g</a:t>
            </a:r>
            <a:r>
              <a:rPr sz="2950" spc="-110" dirty="0">
                <a:latin typeface="Arial MT"/>
                <a:cs typeface="Arial MT"/>
              </a:rPr>
              <a:t>a</a:t>
            </a:r>
            <a:r>
              <a:rPr sz="2950" spc="-110" dirty="0">
                <a:latin typeface="Tahoma"/>
                <a:cs typeface="Tahoma"/>
              </a:rPr>
              <a:t>p</a:t>
            </a:r>
            <a:r>
              <a:rPr sz="2950" spc="-385" dirty="0">
                <a:latin typeface="Tahoma"/>
                <a:cs typeface="Tahoma"/>
              </a:rPr>
              <a:t> </a:t>
            </a:r>
            <a:r>
              <a:rPr sz="2950" spc="-55" dirty="0">
                <a:latin typeface="Arial MT"/>
                <a:cs typeface="Arial MT"/>
              </a:rPr>
              <a:t>b</a:t>
            </a:r>
            <a:r>
              <a:rPr sz="2950" spc="-55" dirty="0">
                <a:latin typeface="Tahoma"/>
                <a:cs typeface="Tahoma"/>
              </a:rPr>
              <a:t>y</a:t>
            </a:r>
            <a:r>
              <a:rPr sz="2950" spc="-430" dirty="0">
                <a:latin typeface="Tahoma"/>
                <a:cs typeface="Tahoma"/>
              </a:rPr>
              <a:t> </a:t>
            </a:r>
            <a:r>
              <a:rPr sz="2950" spc="-85" dirty="0">
                <a:latin typeface="Tahoma"/>
                <a:cs typeface="Tahoma"/>
              </a:rPr>
              <a:t>off</a:t>
            </a:r>
            <a:r>
              <a:rPr sz="2950" spc="-85" dirty="0">
                <a:latin typeface="Arial MT"/>
                <a:cs typeface="Arial MT"/>
              </a:rPr>
              <a:t>e</a:t>
            </a:r>
            <a:r>
              <a:rPr sz="2950" spc="-85" dirty="0">
                <a:latin typeface="Tahoma"/>
                <a:cs typeface="Tahoma"/>
              </a:rPr>
              <a:t>ring</a:t>
            </a:r>
            <a:r>
              <a:rPr sz="2950" spc="-375" dirty="0">
                <a:latin typeface="Tahoma"/>
                <a:cs typeface="Tahoma"/>
              </a:rPr>
              <a:t> </a:t>
            </a:r>
            <a:r>
              <a:rPr sz="2950" spc="-190" dirty="0">
                <a:latin typeface="Arial MT"/>
                <a:cs typeface="Arial MT"/>
              </a:rPr>
              <a:t>a</a:t>
            </a:r>
            <a:r>
              <a:rPr sz="2950" spc="-245" dirty="0">
                <a:latin typeface="Arial MT"/>
                <a:cs typeface="Arial MT"/>
              </a:rPr>
              <a:t> </a:t>
            </a:r>
            <a:r>
              <a:rPr sz="2950" spc="-120" dirty="0">
                <a:latin typeface="Arial MT"/>
                <a:cs typeface="Arial MT"/>
              </a:rPr>
              <a:t>ce</a:t>
            </a:r>
            <a:r>
              <a:rPr sz="2950" spc="-120" dirty="0">
                <a:latin typeface="Tahoma"/>
                <a:cs typeface="Tahoma"/>
              </a:rPr>
              <a:t>ntr</a:t>
            </a:r>
            <a:r>
              <a:rPr sz="2950" spc="-120" dirty="0">
                <a:latin typeface="Arial MT"/>
                <a:cs typeface="Arial MT"/>
              </a:rPr>
              <a:t>a</a:t>
            </a:r>
            <a:r>
              <a:rPr sz="2950" spc="-120" dirty="0">
                <a:latin typeface="Tahoma"/>
                <a:cs typeface="Tahoma"/>
              </a:rPr>
              <a:t>liz</a:t>
            </a:r>
            <a:r>
              <a:rPr sz="2950" spc="-120" dirty="0">
                <a:latin typeface="Arial MT"/>
                <a:cs typeface="Arial MT"/>
              </a:rPr>
              <a:t>ed</a:t>
            </a:r>
            <a:r>
              <a:rPr sz="2800" spc="-120" dirty="0">
                <a:latin typeface="Tahoma"/>
                <a:cs typeface="Tahoma"/>
              </a:rPr>
              <a:t>,</a:t>
            </a:r>
            <a:r>
              <a:rPr sz="2800" spc="-385" dirty="0">
                <a:latin typeface="Tahoma"/>
                <a:cs typeface="Tahoma"/>
              </a:rPr>
              <a:t> </a:t>
            </a:r>
            <a:r>
              <a:rPr sz="2950" spc="-90" dirty="0">
                <a:latin typeface="Tahoma"/>
                <a:cs typeface="Tahoma"/>
              </a:rPr>
              <a:t>w</a:t>
            </a:r>
            <a:r>
              <a:rPr sz="2950" spc="-90" dirty="0">
                <a:latin typeface="Arial MT"/>
                <a:cs typeface="Arial MT"/>
              </a:rPr>
              <a:t>e</a:t>
            </a:r>
            <a:r>
              <a:rPr sz="2950" spc="-90" dirty="0">
                <a:latin typeface="Tahoma"/>
                <a:cs typeface="Tahoma"/>
              </a:rPr>
              <a:t>ll</a:t>
            </a:r>
            <a:r>
              <a:rPr sz="2800" spc="-90" dirty="0">
                <a:latin typeface="Tahoma"/>
                <a:cs typeface="Tahoma"/>
              </a:rPr>
              <a:t>-</a:t>
            </a:r>
            <a:r>
              <a:rPr sz="2950" spc="-125" dirty="0">
                <a:latin typeface="Tahoma"/>
                <a:cs typeface="Tahoma"/>
              </a:rPr>
              <a:t>org</a:t>
            </a:r>
            <a:r>
              <a:rPr sz="2950" spc="-125" dirty="0">
                <a:latin typeface="Arial MT"/>
                <a:cs typeface="Arial MT"/>
              </a:rPr>
              <a:t>a</a:t>
            </a:r>
            <a:r>
              <a:rPr sz="2950" spc="-125" dirty="0">
                <a:latin typeface="Tahoma"/>
                <a:cs typeface="Tahoma"/>
              </a:rPr>
              <a:t>niz</a:t>
            </a:r>
            <a:r>
              <a:rPr sz="2950" spc="-125" dirty="0">
                <a:latin typeface="Arial MT"/>
                <a:cs typeface="Arial MT"/>
              </a:rPr>
              <a:t>ed</a:t>
            </a:r>
            <a:r>
              <a:rPr sz="2800" spc="-125" dirty="0">
                <a:latin typeface="Tahoma"/>
                <a:cs typeface="Tahoma"/>
              </a:rPr>
              <a:t>,</a:t>
            </a:r>
            <a:r>
              <a:rPr sz="2800" spc="-285" dirty="0">
                <a:latin typeface="Tahoma"/>
                <a:cs typeface="Tahoma"/>
              </a:rPr>
              <a:t> </a:t>
            </a:r>
            <a:r>
              <a:rPr sz="2950" spc="-25" dirty="0">
                <a:latin typeface="Arial MT"/>
                <a:cs typeface="Arial MT"/>
              </a:rPr>
              <a:t>a</a:t>
            </a:r>
            <a:r>
              <a:rPr sz="2950" spc="-25" dirty="0">
                <a:latin typeface="Tahoma"/>
                <a:cs typeface="Tahoma"/>
              </a:rPr>
              <a:t>n</a:t>
            </a:r>
            <a:r>
              <a:rPr sz="2950" spc="-25" dirty="0">
                <a:latin typeface="Arial MT"/>
                <a:cs typeface="Arial MT"/>
              </a:rPr>
              <a:t>d </a:t>
            </a:r>
            <a:r>
              <a:rPr sz="2950" spc="-110" dirty="0">
                <a:latin typeface="Tahoma"/>
                <a:cs typeface="Tahoma"/>
              </a:rPr>
              <a:t>p</a:t>
            </a:r>
            <a:r>
              <a:rPr sz="2950" spc="-110" dirty="0">
                <a:latin typeface="Arial MT"/>
                <a:cs typeface="Arial MT"/>
              </a:rPr>
              <a:t>e</a:t>
            </a:r>
            <a:r>
              <a:rPr sz="2950" spc="-110" dirty="0">
                <a:latin typeface="Tahoma"/>
                <a:cs typeface="Tahoma"/>
              </a:rPr>
              <a:t>rson</a:t>
            </a:r>
            <a:r>
              <a:rPr sz="2950" spc="-110" dirty="0">
                <a:latin typeface="Arial MT"/>
                <a:cs typeface="Arial MT"/>
              </a:rPr>
              <a:t>a</a:t>
            </a:r>
            <a:r>
              <a:rPr sz="2950" spc="-110" dirty="0">
                <a:latin typeface="Tahoma"/>
                <a:cs typeface="Tahoma"/>
              </a:rPr>
              <a:t>liz</a:t>
            </a:r>
            <a:r>
              <a:rPr sz="2950" spc="-110" dirty="0">
                <a:latin typeface="Arial MT"/>
                <a:cs typeface="Arial MT"/>
              </a:rPr>
              <a:t>ed</a:t>
            </a:r>
            <a:r>
              <a:rPr sz="2950" spc="-285" dirty="0">
                <a:latin typeface="Arial MT"/>
                <a:cs typeface="Arial MT"/>
              </a:rPr>
              <a:t> </a:t>
            </a:r>
            <a:r>
              <a:rPr sz="2950" spc="-145" dirty="0">
                <a:latin typeface="Tahoma"/>
                <a:cs typeface="Tahoma"/>
              </a:rPr>
              <a:t>sp</a:t>
            </a:r>
            <a:r>
              <a:rPr sz="2950" spc="-145" dirty="0">
                <a:latin typeface="Arial MT"/>
                <a:cs typeface="Arial MT"/>
              </a:rPr>
              <a:t>ace</a:t>
            </a:r>
            <a:r>
              <a:rPr sz="2950" spc="-105" dirty="0">
                <a:latin typeface="Arial MT"/>
                <a:cs typeface="Arial MT"/>
              </a:rPr>
              <a:t> </a:t>
            </a:r>
            <a:r>
              <a:rPr sz="2950" spc="-80" dirty="0">
                <a:latin typeface="Tahoma"/>
                <a:cs typeface="Tahoma"/>
              </a:rPr>
              <a:t>to</a:t>
            </a:r>
            <a:r>
              <a:rPr sz="2950" spc="-330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pr</a:t>
            </a:r>
            <a:r>
              <a:rPr sz="2950" spc="-110" dirty="0">
                <a:latin typeface="Arial MT"/>
                <a:cs typeface="Arial MT"/>
              </a:rPr>
              <a:t>e</a:t>
            </a:r>
            <a:r>
              <a:rPr sz="2950" spc="-110" dirty="0">
                <a:latin typeface="Tahoma"/>
                <a:cs typeface="Tahoma"/>
              </a:rPr>
              <a:t>s</a:t>
            </a:r>
            <a:r>
              <a:rPr sz="2950" spc="-110" dirty="0">
                <a:latin typeface="Arial MT"/>
                <a:cs typeface="Arial MT"/>
              </a:rPr>
              <a:t>e</a:t>
            </a:r>
            <a:r>
              <a:rPr sz="2950" spc="-110" dirty="0">
                <a:latin typeface="Tahoma"/>
                <a:cs typeface="Tahoma"/>
              </a:rPr>
              <a:t>nt</a:t>
            </a:r>
            <a:r>
              <a:rPr sz="2950" spc="-335" dirty="0">
                <a:latin typeface="Tahoma"/>
                <a:cs typeface="Tahoma"/>
              </a:rPr>
              <a:t> </a:t>
            </a:r>
            <a:r>
              <a:rPr sz="2950" spc="-114" dirty="0">
                <a:latin typeface="Tahoma"/>
                <a:cs typeface="Tahoma"/>
              </a:rPr>
              <a:t>my</a:t>
            </a:r>
            <a:r>
              <a:rPr sz="2950" spc="-425" dirty="0">
                <a:latin typeface="Tahoma"/>
                <a:cs typeface="Tahoma"/>
              </a:rPr>
              <a:t> </a:t>
            </a:r>
            <a:r>
              <a:rPr sz="2950" spc="-10" dirty="0">
                <a:latin typeface="Tahoma"/>
                <a:cs typeface="Tahoma"/>
              </a:rPr>
              <a:t>work</a:t>
            </a:r>
            <a:r>
              <a:rPr sz="2800" spc="-10" dirty="0">
                <a:latin typeface="Tahoma"/>
                <a:cs typeface="Tahoma"/>
              </a:rPr>
              <a:t>, </a:t>
            </a:r>
            <a:r>
              <a:rPr sz="2950" spc="-145" dirty="0">
                <a:latin typeface="Arial MT"/>
                <a:cs typeface="Arial MT"/>
              </a:rPr>
              <a:t>ac</a:t>
            </a:r>
            <a:r>
              <a:rPr sz="2950" spc="-145" dirty="0">
                <a:latin typeface="Tahoma"/>
                <a:cs typeface="Tahoma"/>
              </a:rPr>
              <a:t>hi</a:t>
            </a:r>
            <a:r>
              <a:rPr sz="2950" spc="-145" dirty="0">
                <a:latin typeface="Arial MT"/>
                <a:cs typeface="Arial MT"/>
              </a:rPr>
              <a:t>e</a:t>
            </a:r>
            <a:r>
              <a:rPr sz="2950" spc="-145" dirty="0">
                <a:latin typeface="Tahoma"/>
                <a:cs typeface="Tahoma"/>
              </a:rPr>
              <a:t>v</a:t>
            </a:r>
            <a:r>
              <a:rPr sz="2950" spc="-145" dirty="0">
                <a:latin typeface="Arial MT"/>
                <a:cs typeface="Arial MT"/>
              </a:rPr>
              <a:t>e</a:t>
            </a:r>
            <a:r>
              <a:rPr sz="2950" spc="-145" dirty="0">
                <a:latin typeface="Tahoma"/>
                <a:cs typeface="Tahoma"/>
              </a:rPr>
              <a:t>m</a:t>
            </a:r>
            <a:r>
              <a:rPr sz="2950" spc="-145" dirty="0">
                <a:latin typeface="Arial MT"/>
                <a:cs typeface="Arial MT"/>
              </a:rPr>
              <a:t>e</a:t>
            </a:r>
            <a:r>
              <a:rPr sz="2950" spc="-145" dirty="0">
                <a:latin typeface="Tahoma"/>
                <a:cs typeface="Tahoma"/>
              </a:rPr>
              <a:t>nts</a:t>
            </a:r>
            <a:r>
              <a:rPr sz="2800" spc="-145" dirty="0">
                <a:latin typeface="Tahoma"/>
                <a:cs typeface="Tahoma"/>
              </a:rPr>
              <a:t>,</a:t>
            </a:r>
            <a:r>
              <a:rPr sz="2800" spc="-290" dirty="0">
                <a:latin typeface="Tahoma"/>
                <a:cs typeface="Tahoma"/>
              </a:rPr>
              <a:t> </a:t>
            </a:r>
            <a:r>
              <a:rPr sz="2950" spc="-120" dirty="0">
                <a:latin typeface="Arial MT"/>
                <a:cs typeface="Arial MT"/>
              </a:rPr>
              <a:t>a</a:t>
            </a:r>
            <a:r>
              <a:rPr sz="2950" spc="-120" dirty="0">
                <a:latin typeface="Tahoma"/>
                <a:cs typeface="Tahoma"/>
              </a:rPr>
              <a:t>n</a:t>
            </a:r>
            <a:r>
              <a:rPr sz="2950" spc="-120" dirty="0">
                <a:latin typeface="Arial MT"/>
                <a:cs typeface="Arial MT"/>
              </a:rPr>
              <a:t>d</a:t>
            </a:r>
            <a:r>
              <a:rPr sz="2950" spc="-290" dirty="0">
                <a:latin typeface="Arial MT"/>
                <a:cs typeface="Arial MT"/>
              </a:rPr>
              <a:t> </a:t>
            </a:r>
            <a:r>
              <a:rPr sz="2950" spc="-110" dirty="0">
                <a:latin typeface="Tahoma"/>
                <a:cs typeface="Tahoma"/>
              </a:rPr>
              <a:t>on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10" dirty="0">
                <a:latin typeface="Tahoma"/>
                <a:cs typeface="Tahoma"/>
              </a:rPr>
              <a:t>going</a:t>
            </a:r>
            <a:r>
              <a:rPr sz="2950" spc="-380" dirty="0">
                <a:latin typeface="Tahoma"/>
                <a:cs typeface="Tahoma"/>
              </a:rPr>
              <a:t> </a:t>
            </a:r>
            <a:r>
              <a:rPr sz="2950" spc="-120" dirty="0">
                <a:latin typeface="Tahoma"/>
                <a:cs typeface="Tahoma"/>
              </a:rPr>
              <a:t>l</a:t>
            </a:r>
            <a:r>
              <a:rPr sz="2950" spc="-120" dirty="0">
                <a:latin typeface="Arial MT"/>
                <a:cs typeface="Arial MT"/>
              </a:rPr>
              <a:t>ea</a:t>
            </a:r>
            <a:r>
              <a:rPr sz="2950" spc="-120" dirty="0">
                <a:latin typeface="Tahoma"/>
                <a:cs typeface="Tahoma"/>
              </a:rPr>
              <a:t>rning</a:t>
            </a:r>
            <a:r>
              <a:rPr sz="2950" spc="-380" dirty="0">
                <a:latin typeface="Tahoma"/>
                <a:cs typeface="Tahoma"/>
              </a:rPr>
              <a:t> </a:t>
            </a:r>
            <a:r>
              <a:rPr sz="2950" spc="-10" dirty="0">
                <a:latin typeface="Tahoma"/>
                <a:cs typeface="Tahoma"/>
              </a:rPr>
              <a:t>journ</a:t>
            </a:r>
            <a:r>
              <a:rPr sz="2950" spc="-10" dirty="0">
                <a:latin typeface="Arial MT"/>
                <a:cs typeface="Arial MT"/>
              </a:rPr>
              <a:t>e</a:t>
            </a:r>
            <a:r>
              <a:rPr sz="2950" spc="-10" dirty="0">
                <a:latin typeface="Tahoma"/>
                <a:cs typeface="Tahoma"/>
              </a:rPr>
              <a:t>y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469900" marR="5080" indent="-457200">
              <a:lnSpc>
                <a:spcPct val="131400"/>
              </a:lnSpc>
              <a:spcBef>
                <a:spcPts val="50"/>
              </a:spcBef>
              <a:tabLst>
                <a:tab pos="469265" algn="l"/>
              </a:tabLst>
            </a:pPr>
            <a:r>
              <a:rPr sz="2700" spc="340" dirty="0">
                <a:latin typeface="Verdana"/>
                <a:cs typeface="Verdana"/>
              </a:rPr>
              <a:t>¸</a:t>
            </a:r>
            <a:r>
              <a:rPr sz="2700" dirty="0">
                <a:latin typeface="Verdana"/>
                <a:cs typeface="Verdana"/>
              </a:rPr>
              <a:t>	</a:t>
            </a:r>
            <a:r>
              <a:rPr sz="2950" spc="-229" dirty="0">
                <a:latin typeface="Arial MT"/>
                <a:cs typeface="Arial MT"/>
              </a:rPr>
              <a:t>T</a:t>
            </a:r>
            <a:r>
              <a:rPr sz="2950" spc="-229" dirty="0">
                <a:latin typeface="Tahoma"/>
                <a:cs typeface="Tahoma"/>
              </a:rPr>
              <a:t>h</a:t>
            </a:r>
            <a:r>
              <a:rPr sz="2950" spc="-229" dirty="0">
                <a:latin typeface="Arial MT"/>
                <a:cs typeface="Arial MT"/>
              </a:rPr>
              <a:t>e</a:t>
            </a:r>
            <a:r>
              <a:rPr sz="2950" spc="-120" dirty="0">
                <a:latin typeface="Arial MT"/>
                <a:cs typeface="Arial MT"/>
              </a:rPr>
              <a:t> </a:t>
            </a:r>
            <a:r>
              <a:rPr sz="2950" spc="-114" dirty="0">
                <a:latin typeface="Tahoma"/>
                <a:cs typeface="Tahoma"/>
              </a:rPr>
              <a:t>go</a:t>
            </a:r>
            <a:r>
              <a:rPr sz="2950" spc="-114" dirty="0">
                <a:latin typeface="Arial MT"/>
                <a:cs typeface="Arial MT"/>
              </a:rPr>
              <a:t>a</a:t>
            </a:r>
            <a:r>
              <a:rPr sz="2950" spc="-114" dirty="0">
                <a:latin typeface="Tahoma"/>
                <a:cs typeface="Tahoma"/>
              </a:rPr>
              <a:t>l</a:t>
            </a:r>
            <a:r>
              <a:rPr sz="2950" spc="-315" dirty="0">
                <a:latin typeface="Tahoma"/>
                <a:cs typeface="Tahoma"/>
              </a:rPr>
              <a:t> </a:t>
            </a:r>
            <a:r>
              <a:rPr sz="2950" spc="-60" dirty="0">
                <a:latin typeface="Tahoma"/>
                <a:cs typeface="Tahoma"/>
              </a:rPr>
              <a:t>of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00" dirty="0">
                <a:latin typeface="Tahoma"/>
                <a:cs typeface="Tahoma"/>
              </a:rPr>
              <a:t>this</a:t>
            </a:r>
            <a:r>
              <a:rPr sz="2950" spc="-270" dirty="0">
                <a:latin typeface="Tahoma"/>
                <a:cs typeface="Tahoma"/>
              </a:rPr>
              <a:t> </a:t>
            </a:r>
            <a:r>
              <a:rPr sz="2950" spc="-90" dirty="0">
                <a:latin typeface="Tahoma"/>
                <a:cs typeface="Tahoma"/>
              </a:rPr>
              <a:t>portfolio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0" dirty="0">
                <a:latin typeface="Tahoma"/>
                <a:cs typeface="Tahoma"/>
              </a:rPr>
              <a:t>is</a:t>
            </a:r>
            <a:r>
              <a:rPr sz="2950" spc="-370" dirty="0">
                <a:latin typeface="Tahoma"/>
                <a:cs typeface="Tahoma"/>
              </a:rPr>
              <a:t> </a:t>
            </a:r>
            <a:r>
              <a:rPr sz="2950" spc="-105" dirty="0">
                <a:latin typeface="Tahoma"/>
                <a:cs typeface="Tahoma"/>
              </a:rPr>
              <a:t>not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25" dirty="0">
                <a:latin typeface="Tahoma"/>
                <a:cs typeface="Tahoma"/>
              </a:rPr>
              <a:t>only</a:t>
            </a:r>
            <a:r>
              <a:rPr sz="2950" spc="-330" dirty="0">
                <a:latin typeface="Tahoma"/>
                <a:cs typeface="Tahoma"/>
              </a:rPr>
              <a:t> </a:t>
            </a:r>
            <a:r>
              <a:rPr sz="2950" spc="-80" dirty="0">
                <a:latin typeface="Tahoma"/>
                <a:cs typeface="Tahoma"/>
              </a:rPr>
              <a:t>to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20" dirty="0">
                <a:latin typeface="Tahoma"/>
                <a:cs typeface="Tahoma"/>
              </a:rPr>
              <a:t>highlight</a:t>
            </a:r>
            <a:r>
              <a:rPr sz="2950" spc="-350" dirty="0">
                <a:latin typeface="Tahoma"/>
                <a:cs typeface="Tahoma"/>
              </a:rPr>
              <a:t> </a:t>
            </a:r>
            <a:r>
              <a:rPr sz="2950" spc="-25" dirty="0">
                <a:latin typeface="Tahoma"/>
                <a:cs typeface="Tahoma"/>
              </a:rPr>
              <a:t>my </a:t>
            </a:r>
            <a:r>
              <a:rPr sz="2950" spc="-155" dirty="0">
                <a:latin typeface="Arial MT"/>
                <a:cs typeface="Arial MT"/>
              </a:rPr>
              <a:t>e</a:t>
            </a:r>
            <a:r>
              <a:rPr sz="2950" spc="-155" dirty="0">
                <a:latin typeface="Tahoma"/>
                <a:cs typeface="Tahoma"/>
              </a:rPr>
              <a:t>xp</a:t>
            </a:r>
            <a:r>
              <a:rPr sz="2950" spc="-155" dirty="0">
                <a:latin typeface="Arial MT"/>
                <a:cs typeface="Arial MT"/>
              </a:rPr>
              <a:t>e</a:t>
            </a:r>
            <a:r>
              <a:rPr sz="2950" spc="-155" dirty="0">
                <a:latin typeface="Tahoma"/>
                <a:cs typeface="Tahoma"/>
              </a:rPr>
              <a:t>ri</a:t>
            </a:r>
            <a:r>
              <a:rPr sz="2950" spc="-155" dirty="0">
                <a:latin typeface="Arial MT"/>
                <a:cs typeface="Arial MT"/>
              </a:rPr>
              <a:t>e</a:t>
            </a:r>
            <a:r>
              <a:rPr sz="2950" spc="-155" dirty="0">
                <a:latin typeface="Tahoma"/>
                <a:cs typeface="Tahoma"/>
              </a:rPr>
              <a:t>n</a:t>
            </a:r>
            <a:r>
              <a:rPr sz="2950" spc="-155" dirty="0">
                <a:latin typeface="Arial MT"/>
                <a:cs typeface="Arial MT"/>
              </a:rPr>
              <a:t>ce</a:t>
            </a:r>
            <a:r>
              <a:rPr sz="2950" spc="-120" dirty="0">
                <a:latin typeface="Arial MT"/>
                <a:cs typeface="Arial MT"/>
              </a:rPr>
              <a:t> </a:t>
            </a:r>
            <a:r>
              <a:rPr sz="2950" spc="-155" dirty="0">
                <a:latin typeface="Arial MT"/>
                <a:cs typeface="Arial MT"/>
              </a:rPr>
              <a:t>a</a:t>
            </a:r>
            <a:r>
              <a:rPr sz="2950" spc="-155" dirty="0">
                <a:latin typeface="Tahoma"/>
                <a:cs typeface="Tahoma"/>
              </a:rPr>
              <a:t>n</a:t>
            </a:r>
            <a:r>
              <a:rPr sz="2950" spc="-155" dirty="0">
                <a:latin typeface="Arial MT"/>
                <a:cs typeface="Arial MT"/>
              </a:rPr>
              <a:t>d</a:t>
            </a:r>
            <a:r>
              <a:rPr sz="2950" spc="-195" dirty="0">
                <a:latin typeface="Arial MT"/>
                <a:cs typeface="Arial MT"/>
              </a:rPr>
              <a:t> </a:t>
            </a:r>
            <a:r>
              <a:rPr sz="2950" spc="-55" dirty="0">
                <a:latin typeface="Tahoma"/>
                <a:cs typeface="Tahoma"/>
              </a:rPr>
              <a:t>skills</a:t>
            </a:r>
            <a:r>
              <a:rPr sz="2950" spc="-370" dirty="0">
                <a:latin typeface="Tahoma"/>
                <a:cs typeface="Tahoma"/>
              </a:rPr>
              <a:t> </a:t>
            </a:r>
            <a:r>
              <a:rPr sz="2950" spc="-120" dirty="0">
                <a:latin typeface="Arial MT"/>
                <a:cs typeface="Arial MT"/>
              </a:rPr>
              <a:t>b</a:t>
            </a:r>
            <a:r>
              <a:rPr sz="2950" spc="-120" dirty="0">
                <a:latin typeface="Tahoma"/>
                <a:cs typeface="Tahoma"/>
              </a:rPr>
              <a:t>ut</a:t>
            </a:r>
            <a:r>
              <a:rPr sz="2950" spc="-350" dirty="0">
                <a:latin typeface="Tahoma"/>
                <a:cs typeface="Tahoma"/>
              </a:rPr>
              <a:t> </a:t>
            </a:r>
            <a:r>
              <a:rPr sz="2950" spc="-80" dirty="0">
                <a:latin typeface="Arial MT"/>
                <a:cs typeface="Arial MT"/>
              </a:rPr>
              <a:t>a</a:t>
            </a:r>
            <a:r>
              <a:rPr sz="2950" spc="-80" dirty="0">
                <a:latin typeface="Tahoma"/>
                <a:cs typeface="Tahoma"/>
              </a:rPr>
              <a:t>lso</a:t>
            </a:r>
            <a:r>
              <a:rPr sz="2950" spc="-450" dirty="0">
                <a:latin typeface="Tahoma"/>
                <a:cs typeface="Tahoma"/>
              </a:rPr>
              <a:t> </a:t>
            </a:r>
            <a:r>
              <a:rPr sz="2950" spc="-30" dirty="0">
                <a:latin typeface="Tahoma"/>
                <a:cs typeface="Tahoma"/>
              </a:rPr>
              <a:t>to</a:t>
            </a:r>
            <a:r>
              <a:rPr sz="2950" spc="-455" dirty="0">
                <a:latin typeface="Tahoma"/>
                <a:cs typeface="Tahoma"/>
              </a:rPr>
              <a:t> </a:t>
            </a:r>
            <a:r>
              <a:rPr sz="2950" spc="-110" dirty="0">
                <a:latin typeface="Arial MT"/>
                <a:cs typeface="Arial MT"/>
              </a:rPr>
              <a:t>b</a:t>
            </a:r>
            <a:r>
              <a:rPr sz="2950" spc="-110" dirty="0">
                <a:latin typeface="Tahoma"/>
                <a:cs typeface="Tahoma"/>
              </a:rPr>
              <a:t>uil</a:t>
            </a:r>
            <a:r>
              <a:rPr sz="2950" spc="-110" dirty="0">
                <a:latin typeface="Arial MT"/>
                <a:cs typeface="Arial MT"/>
              </a:rPr>
              <a:t>d</a:t>
            </a:r>
            <a:r>
              <a:rPr sz="2950" spc="-185" dirty="0">
                <a:latin typeface="Arial MT"/>
                <a:cs typeface="Arial MT"/>
              </a:rPr>
              <a:t> </a:t>
            </a:r>
            <a:r>
              <a:rPr sz="2950" spc="-20" dirty="0">
                <a:latin typeface="Tahoma"/>
                <a:cs typeface="Tahoma"/>
              </a:rPr>
              <a:t>m</a:t>
            </a:r>
            <a:r>
              <a:rPr sz="2950" spc="-20" dirty="0">
                <a:latin typeface="Arial MT"/>
                <a:cs typeface="Arial MT"/>
              </a:rPr>
              <a:t>ea</a:t>
            </a:r>
            <a:r>
              <a:rPr sz="2950" spc="-20" dirty="0">
                <a:latin typeface="Tahoma"/>
                <a:cs typeface="Tahoma"/>
              </a:rPr>
              <a:t>ningful </a:t>
            </a:r>
            <a:r>
              <a:rPr sz="2950" spc="-114" dirty="0">
                <a:latin typeface="Arial MT"/>
                <a:cs typeface="Arial MT"/>
              </a:rPr>
              <a:t>c</a:t>
            </a:r>
            <a:r>
              <a:rPr sz="2950" spc="-114" dirty="0">
                <a:latin typeface="Tahoma"/>
                <a:cs typeface="Tahoma"/>
              </a:rPr>
              <a:t>onn</a:t>
            </a:r>
            <a:r>
              <a:rPr sz="2950" spc="-114" dirty="0">
                <a:latin typeface="Arial MT"/>
                <a:cs typeface="Arial MT"/>
              </a:rPr>
              <a:t>ec</a:t>
            </a:r>
            <a:r>
              <a:rPr sz="2950" spc="-114" dirty="0">
                <a:latin typeface="Tahoma"/>
                <a:cs typeface="Tahoma"/>
              </a:rPr>
              <a:t>tions</a:t>
            </a:r>
            <a:r>
              <a:rPr sz="2950" spc="-330" dirty="0">
                <a:latin typeface="Tahoma"/>
                <a:cs typeface="Tahoma"/>
              </a:rPr>
              <a:t> </a:t>
            </a:r>
            <a:r>
              <a:rPr sz="2950" spc="-100" dirty="0">
                <a:latin typeface="Tahoma"/>
                <a:cs typeface="Tahoma"/>
              </a:rPr>
              <a:t>with</a:t>
            </a:r>
            <a:r>
              <a:rPr sz="2950" spc="-300" dirty="0">
                <a:latin typeface="Tahoma"/>
                <a:cs typeface="Tahoma"/>
              </a:rPr>
              <a:t> </a:t>
            </a:r>
            <a:r>
              <a:rPr sz="2950" spc="-130" dirty="0">
                <a:latin typeface="Tahoma"/>
                <a:cs typeface="Tahoma"/>
              </a:rPr>
              <a:t>pot</a:t>
            </a:r>
            <a:r>
              <a:rPr sz="2950" spc="-130" dirty="0">
                <a:latin typeface="Arial MT"/>
                <a:cs typeface="Arial MT"/>
              </a:rPr>
              <a:t>e</a:t>
            </a:r>
            <a:r>
              <a:rPr sz="2950" spc="-130" dirty="0">
                <a:latin typeface="Tahoma"/>
                <a:cs typeface="Tahoma"/>
              </a:rPr>
              <a:t>nti</a:t>
            </a:r>
            <a:r>
              <a:rPr sz="2950" spc="-130" dirty="0">
                <a:latin typeface="Arial MT"/>
                <a:cs typeface="Arial MT"/>
              </a:rPr>
              <a:t>a</a:t>
            </a:r>
            <a:r>
              <a:rPr sz="2950" spc="-130" dirty="0">
                <a:latin typeface="Tahoma"/>
                <a:cs typeface="Tahoma"/>
              </a:rPr>
              <a:t>l</a:t>
            </a:r>
            <a:r>
              <a:rPr sz="2950" spc="-270" dirty="0">
                <a:latin typeface="Tahoma"/>
                <a:cs typeface="Tahoma"/>
              </a:rPr>
              <a:t> </a:t>
            </a:r>
            <a:r>
              <a:rPr sz="2950" spc="-125" dirty="0">
                <a:latin typeface="Arial MT"/>
                <a:cs typeface="Arial MT"/>
              </a:rPr>
              <a:t>e</a:t>
            </a:r>
            <a:r>
              <a:rPr sz="2950" spc="-125" dirty="0">
                <a:latin typeface="Tahoma"/>
                <a:cs typeface="Tahoma"/>
              </a:rPr>
              <a:t>mploy</a:t>
            </a:r>
            <a:r>
              <a:rPr sz="2950" spc="-125" dirty="0">
                <a:latin typeface="Arial MT"/>
                <a:cs typeface="Arial MT"/>
              </a:rPr>
              <a:t>e</a:t>
            </a:r>
            <a:r>
              <a:rPr sz="2950" spc="-125" dirty="0">
                <a:latin typeface="Tahoma"/>
                <a:cs typeface="Tahoma"/>
              </a:rPr>
              <a:t>rs</a:t>
            </a:r>
            <a:r>
              <a:rPr sz="2800" spc="-125" dirty="0">
                <a:latin typeface="Tahoma"/>
                <a:cs typeface="Tahoma"/>
              </a:rPr>
              <a:t>,</a:t>
            </a:r>
            <a:r>
              <a:rPr sz="2800" spc="-245" dirty="0">
                <a:latin typeface="Tahoma"/>
                <a:cs typeface="Tahoma"/>
              </a:rPr>
              <a:t> </a:t>
            </a:r>
            <a:r>
              <a:rPr sz="2950" spc="-100" dirty="0">
                <a:latin typeface="Arial MT"/>
                <a:cs typeface="Arial MT"/>
              </a:rPr>
              <a:t>c</a:t>
            </a:r>
            <a:r>
              <a:rPr sz="2950" spc="-100" dirty="0">
                <a:latin typeface="Tahoma"/>
                <a:cs typeface="Tahoma"/>
              </a:rPr>
              <a:t>oll</a:t>
            </a:r>
            <a:r>
              <a:rPr sz="2950" spc="-100" dirty="0">
                <a:latin typeface="Arial MT"/>
                <a:cs typeface="Arial MT"/>
              </a:rPr>
              <a:t>ab</a:t>
            </a:r>
            <a:r>
              <a:rPr sz="2950" spc="-100" dirty="0">
                <a:latin typeface="Tahoma"/>
                <a:cs typeface="Tahoma"/>
              </a:rPr>
              <a:t>or</a:t>
            </a:r>
            <a:r>
              <a:rPr sz="2950" spc="-100" dirty="0">
                <a:latin typeface="Arial MT"/>
                <a:cs typeface="Arial MT"/>
              </a:rPr>
              <a:t>a</a:t>
            </a:r>
            <a:r>
              <a:rPr sz="2950" spc="-100" dirty="0">
                <a:latin typeface="Tahoma"/>
                <a:cs typeface="Tahoma"/>
              </a:rPr>
              <a:t>tors</a:t>
            </a:r>
            <a:r>
              <a:rPr sz="2800" spc="-100" dirty="0">
                <a:latin typeface="Tahoma"/>
                <a:cs typeface="Tahoma"/>
              </a:rPr>
              <a:t>, </a:t>
            </a:r>
            <a:r>
              <a:rPr sz="2950" spc="-155" dirty="0">
                <a:latin typeface="Arial MT"/>
                <a:cs typeface="Arial MT"/>
              </a:rPr>
              <a:t>a</a:t>
            </a:r>
            <a:r>
              <a:rPr sz="2950" spc="-155" dirty="0">
                <a:latin typeface="Tahoma"/>
                <a:cs typeface="Tahoma"/>
              </a:rPr>
              <a:t>n</a:t>
            </a:r>
            <a:r>
              <a:rPr sz="2950" spc="-155" dirty="0">
                <a:latin typeface="Arial MT"/>
                <a:cs typeface="Arial MT"/>
              </a:rPr>
              <a:t>d</a:t>
            </a:r>
            <a:r>
              <a:rPr sz="2950" spc="-185" dirty="0">
                <a:latin typeface="Arial MT"/>
                <a:cs typeface="Arial MT"/>
              </a:rPr>
              <a:t> </a:t>
            </a:r>
            <a:r>
              <a:rPr sz="2950" spc="-114" dirty="0">
                <a:latin typeface="Tahoma"/>
                <a:cs typeface="Tahoma"/>
              </a:rPr>
              <a:t>p</a:t>
            </a:r>
            <a:r>
              <a:rPr sz="2950" spc="-114" dirty="0">
                <a:latin typeface="Arial MT"/>
                <a:cs typeface="Arial MT"/>
              </a:rPr>
              <a:t>ee</a:t>
            </a:r>
            <a:r>
              <a:rPr sz="2950" spc="-114" dirty="0">
                <a:latin typeface="Tahoma"/>
                <a:cs typeface="Tahoma"/>
              </a:rPr>
              <a:t>rs</a:t>
            </a:r>
            <a:r>
              <a:rPr sz="2950" spc="-370" dirty="0">
                <a:latin typeface="Tahoma"/>
                <a:cs typeface="Tahoma"/>
              </a:rPr>
              <a:t> </a:t>
            </a:r>
            <a:r>
              <a:rPr sz="2950" spc="-55" dirty="0">
                <a:latin typeface="Arial MT"/>
                <a:cs typeface="Arial MT"/>
              </a:rPr>
              <a:t>b</a:t>
            </a:r>
            <a:r>
              <a:rPr sz="2950" spc="-55" dirty="0">
                <a:latin typeface="Tahoma"/>
                <a:cs typeface="Tahoma"/>
              </a:rPr>
              <a:t>y</a:t>
            </a:r>
            <a:r>
              <a:rPr sz="2950" spc="-434" dirty="0">
                <a:latin typeface="Tahoma"/>
                <a:cs typeface="Tahoma"/>
              </a:rPr>
              <a:t> </a:t>
            </a:r>
            <a:r>
              <a:rPr sz="2950" spc="-100" dirty="0">
                <a:latin typeface="Tahoma"/>
                <a:cs typeface="Tahoma"/>
              </a:rPr>
              <a:t>giving</a:t>
            </a:r>
            <a:r>
              <a:rPr sz="2950" spc="-275" dirty="0">
                <a:latin typeface="Tahoma"/>
                <a:cs typeface="Tahoma"/>
              </a:rPr>
              <a:t> </a:t>
            </a:r>
            <a:r>
              <a:rPr sz="2950" spc="-155" dirty="0">
                <a:latin typeface="Tahoma"/>
                <a:cs typeface="Tahoma"/>
              </a:rPr>
              <a:t>th</a:t>
            </a:r>
            <a:r>
              <a:rPr sz="2950" spc="-155" dirty="0">
                <a:latin typeface="Arial MT"/>
                <a:cs typeface="Arial MT"/>
              </a:rPr>
              <a:t>e</a:t>
            </a:r>
            <a:r>
              <a:rPr sz="2950" spc="-155" dirty="0">
                <a:latin typeface="Tahoma"/>
                <a:cs typeface="Tahoma"/>
              </a:rPr>
              <a:t>m</a:t>
            </a:r>
            <a:r>
              <a:rPr sz="2950" spc="-370" dirty="0">
                <a:latin typeface="Tahoma"/>
                <a:cs typeface="Tahoma"/>
              </a:rPr>
              <a:t> </a:t>
            </a:r>
            <a:r>
              <a:rPr sz="2950" spc="-190" dirty="0">
                <a:latin typeface="Arial MT"/>
                <a:cs typeface="Arial MT"/>
              </a:rPr>
              <a:t>a</a:t>
            </a:r>
            <a:r>
              <a:rPr sz="2950" spc="-254" dirty="0">
                <a:latin typeface="Arial MT"/>
                <a:cs typeface="Arial MT"/>
              </a:rPr>
              <a:t> </a:t>
            </a:r>
            <a:r>
              <a:rPr sz="2950" spc="-145" dirty="0">
                <a:latin typeface="Arial MT"/>
                <a:cs typeface="Arial MT"/>
              </a:rPr>
              <a:t>dee</a:t>
            </a:r>
            <a:r>
              <a:rPr sz="2950" spc="-145" dirty="0">
                <a:latin typeface="Tahoma"/>
                <a:cs typeface="Tahoma"/>
              </a:rPr>
              <a:t>p</a:t>
            </a:r>
            <a:r>
              <a:rPr sz="2950" spc="-145" dirty="0">
                <a:latin typeface="Arial MT"/>
                <a:cs typeface="Arial MT"/>
              </a:rPr>
              <a:t>e</a:t>
            </a:r>
            <a:r>
              <a:rPr sz="2950" spc="-145" dirty="0">
                <a:latin typeface="Tahoma"/>
                <a:cs typeface="Tahoma"/>
              </a:rPr>
              <a:t>r</a:t>
            </a:r>
            <a:r>
              <a:rPr sz="2950" spc="-350" dirty="0">
                <a:latin typeface="Tahoma"/>
                <a:cs typeface="Tahoma"/>
              </a:rPr>
              <a:t> </a:t>
            </a:r>
            <a:r>
              <a:rPr sz="2950" spc="-85" dirty="0">
                <a:latin typeface="Tahoma"/>
                <a:cs typeface="Tahoma"/>
              </a:rPr>
              <a:t>insight</a:t>
            </a:r>
            <a:r>
              <a:rPr sz="2950" spc="-345" dirty="0">
                <a:latin typeface="Tahoma"/>
                <a:cs typeface="Tahoma"/>
              </a:rPr>
              <a:t> </a:t>
            </a:r>
            <a:r>
              <a:rPr sz="2950" spc="-100" dirty="0">
                <a:latin typeface="Tahoma"/>
                <a:cs typeface="Tahoma"/>
              </a:rPr>
              <a:t>into</a:t>
            </a:r>
            <a:r>
              <a:rPr sz="2950" spc="-450" dirty="0">
                <a:latin typeface="Tahoma"/>
                <a:cs typeface="Tahoma"/>
              </a:rPr>
              <a:t> </a:t>
            </a:r>
            <a:r>
              <a:rPr sz="2950" spc="-25" dirty="0">
                <a:latin typeface="Tahoma"/>
                <a:cs typeface="Tahoma"/>
              </a:rPr>
              <a:t>my </a:t>
            </a:r>
            <a:r>
              <a:rPr sz="2950" spc="-85" dirty="0">
                <a:latin typeface="Tahoma"/>
                <a:cs typeface="Tahoma"/>
              </a:rPr>
              <a:t>work</a:t>
            </a:r>
            <a:r>
              <a:rPr sz="2950" spc="-340" dirty="0">
                <a:latin typeface="Tahoma"/>
                <a:cs typeface="Tahoma"/>
              </a:rPr>
              <a:t> </a:t>
            </a:r>
            <a:r>
              <a:rPr sz="2950" spc="-155" dirty="0">
                <a:latin typeface="Arial MT"/>
                <a:cs typeface="Arial MT"/>
              </a:rPr>
              <a:t>a</a:t>
            </a:r>
            <a:r>
              <a:rPr sz="2950" spc="-155" dirty="0">
                <a:latin typeface="Tahoma"/>
                <a:cs typeface="Tahoma"/>
              </a:rPr>
              <a:t>n</a:t>
            </a:r>
            <a:r>
              <a:rPr sz="2950" spc="-155" dirty="0">
                <a:latin typeface="Arial MT"/>
                <a:cs typeface="Arial MT"/>
              </a:rPr>
              <a:t>d</a:t>
            </a:r>
            <a:r>
              <a:rPr sz="2950" spc="-195" dirty="0">
                <a:latin typeface="Arial MT"/>
                <a:cs typeface="Arial MT"/>
              </a:rPr>
              <a:t> </a:t>
            </a:r>
            <a:r>
              <a:rPr sz="2950" spc="-10" dirty="0">
                <a:latin typeface="Tahoma"/>
                <a:cs typeface="Tahoma"/>
              </a:rPr>
              <a:t>v</a:t>
            </a:r>
            <a:r>
              <a:rPr sz="2950" spc="-10" dirty="0">
                <a:latin typeface="Arial MT"/>
                <a:cs typeface="Arial MT"/>
              </a:rPr>
              <a:t>a</a:t>
            </a:r>
            <a:r>
              <a:rPr sz="2950" spc="-10" dirty="0">
                <a:latin typeface="Tahoma"/>
                <a:cs typeface="Tahoma"/>
              </a:rPr>
              <a:t>lu</a:t>
            </a:r>
            <a:r>
              <a:rPr sz="2950" spc="-10" dirty="0">
                <a:latin typeface="Arial MT"/>
                <a:cs typeface="Arial MT"/>
              </a:rPr>
              <a:t>e</a:t>
            </a:r>
            <a:r>
              <a:rPr sz="2950" spc="-10" dirty="0">
                <a:latin typeface="Tahoma"/>
                <a:cs typeface="Tahoma"/>
              </a:rPr>
              <a:t>s</a:t>
            </a:r>
            <a:r>
              <a:rPr sz="2800" spc="-10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283441"/>
            <a:ext cx="6981190" cy="87439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17265" algn="l"/>
              </a:tabLst>
            </a:pPr>
            <a:r>
              <a:rPr sz="5550" spc="-440" dirty="0">
                <a:solidFill>
                  <a:srgbClr val="EC4E41"/>
                </a:solidFill>
              </a:rPr>
              <a:t>PROJECT</a:t>
            </a:r>
            <a:r>
              <a:rPr sz="5550" dirty="0">
                <a:solidFill>
                  <a:srgbClr val="EC4E41"/>
                </a:solidFill>
              </a:rPr>
              <a:t>	</a:t>
            </a:r>
            <a:r>
              <a:rPr sz="5550" spc="-380" dirty="0">
                <a:solidFill>
                  <a:srgbClr val="EC4E41"/>
                </a:solidFill>
              </a:rPr>
              <a:t>OVERVIEW</a:t>
            </a:r>
            <a:endParaRPr sz="55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9500" y="1269039"/>
            <a:ext cx="12238355" cy="66230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1122680">
              <a:lnSpc>
                <a:spcPts val="2800"/>
              </a:lnSpc>
              <a:spcBef>
                <a:spcPts val="565"/>
              </a:spcBef>
            </a:pPr>
            <a:r>
              <a:rPr sz="2600" b="1" spc="-125" dirty="0">
                <a:latin typeface="Arial"/>
                <a:cs typeface="Arial"/>
              </a:rPr>
              <a:t>Web</a:t>
            </a:r>
            <a:r>
              <a:rPr sz="2700" b="1" spc="-125" dirty="0">
                <a:latin typeface="Arial"/>
                <a:cs typeface="Arial"/>
              </a:rPr>
              <a:t>sit</a:t>
            </a:r>
            <a:r>
              <a:rPr sz="2600" b="1" spc="-125" dirty="0">
                <a:latin typeface="Arial"/>
                <a:cs typeface="Arial"/>
              </a:rPr>
              <a:t>e </a:t>
            </a:r>
            <a:r>
              <a:rPr sz="2600" b="1" spc="-175" dirty="0">
                <a:latin typeface="Arial"/>
                <a:cs typeface="Arial"/>
              </a:rPr>
              <a:t>Ob</a:t>
            </a:r>
            <a:r>
              <a:rPr sz="2700" b="1" spc="-175" dirty="0">
                <a:latin typeface="Arial"/>
                <a:cs typeface="Arial"/>
              </a:rPr>
              <a:t>j</a:t>
            </a:r>
            <a:r>
              <a:rPr sz="2600" b="1" spc="-175" dirty="0">
                <a:latin typeface="Arial"/>
                <a:cs typeface="Arial"/>
              </a:rPr>
              <a:t>ec</a:t>
            </a:r>
            <a:r>
              <a:rPr sz="2700" b="1" spc="-175" dirty="0">
                <a:latin typeface="Arial"/>
                <a:cs typeface="Arial"/>
              </a:rPr>
              <a:t>tiv</a:t>
            </a:r>
            <a:r>
              <a:rPr sz="2600" b="1" spc="-175" dirty="0">
                <a:latin typeface="Arial"/>
                <a:cs typeface="Arial"/>
              </a:rPr>
              <a:t>e</a:t>
            </a:r>
            <a:r>
              <a:rPr sz="2600" b="1" spc="-175" dirty="0">
                <a:latin typeface="Tahoma"/>
                <a:cs typeface="Tahoma"/>
              </a:rPr>
              <a:t>:</a:t>
            </a:r>
            <a:r>
              <a:rPr sz="2600" b="1" spc="-250" dirty="0">
                <a:latin typeface="Tahoma"/>
                <a:cs typeface="Tahoma"/>
              </a:rPr>
              <a:t> </a:t>
            </a:r>
            <a:r>
              <a:rPr sz="2600" spc="-125" dirty="0">
                <a:latin typeface="Arial MT"/>
                <a:cs typeface="Arial MT"/>
              </a:rPr>
              <a:t>C</a:t>
            </a:r>
            <a:r>
              <a:rPr sz="2600" spc="-125" dirty="0">
                <a:latin typeface="Tahoma"/>
                <a:cs typeface="Tahoma"/>
              </a:rPr>
              <a:t>r</a:t>
            </a:r>
            <a:r>
              <a:rPr sz="2600" spc="-125" dirty="0">
                <a:latin typeface="Arial MT"/>
                <a:cs typeface="Arial MT"/>
              </a:rPr>
              <a:t>ea</a:t>
            </a:r>
            <a:r>
              <a:rPr sz="2600" spc="-125" dirty="0">
                <a:latin typeface="Tahoma"/>
                <a:cs typeface="Tahoma"/>
              </a:rPr>
              <a:t>t</a:t>
            </a:r>
            <a:r>
              <a:rPr sz="2600" spc="-125" dirty="0">
                <a:latin typeface="Arial MT"/>
                <a:cs typeface="Arial MT"/>
              </a:rPr>
              <a:t>ed</a:t>
            </a:r>
            <a:r>
              <a:rPr sz="2600" spc="-215" dirty="0">
                <a:latin typeface="Arial MT"/>
                <a:cs typeface="Arial MT"/>
              </a:rPr>
              <a:t> </a:t>
            </a:r>
            <a:r>
              <a:rPr sz="2600" spc="-165" dirty="0">
                <a:latin typeface="Arial MT"/>
                <a:cs typeface="Arial MT"/>
              </a:rPr>
              <a:t>a</a:t>
            </a:r>
            <a:r>
              <a:rPr sz="2600" spc="-195" dirty="0">
                <a:latin typeface="Arial MT"/>
                <a:cs typeface="Arial MT"/>
              </a:rPr>
              <a:t> </a:t>
            </a:r>
            <a:r>
              <a:rPr sz="2600" spc="-95" dirty="0">
                <a:latin typeface="Tahoma"/>
                <a:cs typeface="Tahoma"/>
              </a:rPr>
              <a:t>mo</a:t>
            </a:r>
            <a:r>
              <a:rPr sz="2600" spc="-95" dirty="0">
                <a:latin typeface="Arial MT"/>
                <a:cs typeface="Arial MT"/>
              </a:rPr>
              <a:t>de</a:t>
            </a:r>
            <a:r>
              <a:rPr sz="2600" spc="-95" dirty="0">
                <a:latin typeface="Tahoma"/>
                <a:cs typeface="Tahoma"/>
              </a:rPr>
              <a:t>rn</a:t>
            </a:r>
            <a:r>
              <a:rPr sz="2450" spc="-95" dirty="0">
                <a:latin typeface="Tahoma"/>
                <a:cs typeface="Tahoma"/>
              </a:rPr>
              <a:t>,</a:t>
            </a:r>
            <a:r>
              <a:rPr sz="2450" spc="-305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r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85" dirty="0">
                <a:latin typeface="Tahoma"/>
                <a:cs typeface="Tahoma"/>
              </a:rPr>
              <a:t>sponsiv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95" dirty="0">
                <a:latin typeface="Tahoma"/>
                <a:cs typeface="Tahoma"/>
              </a:rPr>
              <a:t>w</a:t>
            </a:r>
            <a:r>
              <a:rPr sz="2600" spc="-95" dirty="0">
                <a:latin typeface="Arial MT"/>
                <a:cs typeface="Arial MT"/>
              </a:rPr>
              <a:t>eb</a:t>
            </a:r>
            <a:r>
              <a:rPr sz="2600" spc="-95" dirty="0">
                <a:latin typeface="Tahoma"/>
                <a:cs typeface="Tahoma"/>
              </a:rPr>
              <a:t>sit</a:t>
            </a:r>
            <a:r>
              <a:rPr sz="2600" spc="-95" dirty="0">
                <a:latin typeface="Arial MT"/>
                <a:cs typeface="Arial MT"/>
              </a:rPr>
              <a:t>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show</a:t>
            </a:r>
            <a:r>
              <a:rPr sz="2600" spc="-85" dirty="0">
                <a:latin typeface="Arial MT"/>
                <a:cs typeface="Arial MT"/>
              </a:rPr>
              <a:t>ca</a:t>
            </a:r>
            <a:r>
              <a:rPr sz="2600" spc="-85" dirty="0">
                <a:latin typeface="Tahoma"/>
                <a:cs typeface="Tahoma"/>
              </a:rPr>
              <a:t>s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35" dirty="0">
                <a:latin typeface="Arial MT"/>
                <a:cs typeface="Arial MT"/>
              </a:rPr>
              <a:t> </a:t>
            </a:r>
            <a:r>
              <a:rPr sz="2600" spc="-120" dirty="0">
                <a:latin typeface="Tahoma"/>
                <a:cs typeface="Tahoma"/>
              </a:rPr>
              <a:t>my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work</a:t>
            </a:r>
            <a:r>
              <a:rPr sz="2450" spc="-10" dirty="0">
                <a:latin typeface="Tahoma"/>
                <a:cs typeface="Tahoma"/>
              </a:rPr>
              <a:t>. </a:t>
            </a:r>
            <a:r>
              <a:rPr sz="2600" b="1" spc="-229" dirty="0">
                <a:latin typeface="Arial"/>
                <a:cs typeface="Arial"/>
              </a:rPr>
              <a:t>T</a:t>
            </a:r>
            <a:r>
              <a:rPr sz="2700" b="1" spc="-229" dirty="0">
                <a:latin typeface="Arial"/>
                <a:cs typeface="Arial"/>
              </a:rPr>
              <a:t>ools</a:t>
            </a:r>
            <a:r>
              <a:rPr sz="2700" b="1" spc="-185" dirty="0">
                <a:latin typeface="Arial"/>
                <a:cs typeface="Arial"/>
              </a:rPr>
              <a:t> </a:t>
            </a:r>
            <a:r>
              <a:rPr sz="2600" b="1" spc="-210" dirty="0">
                <a:latin typeface="Arial"/>
                <a:cs typeface="Arial"/>
              </a:rPr>
              <a:t>U</a:t>
            </a:r>
            <a:r>
              <a:rPr sz="2700" b="1" spc="-210" dirty="0">
                <a:latin typeface="Arial"/>
                <a:cs typeface="Arial"/>
              </a:rPr>
              <a:t>s</a:t>
            </a:r>
            <a:r>
              <a:rPr sz="2600" b="1" spc="-210" dirty="0">
                <a:latin typeface="Arial"/>
                <a:cs typeface="Arial"/>
              </a:rPr>
              <a:t>ed</a:t>
            </a:r>
            <a:r>
              <a:rPr sz="2600" b="1" spc="-210" dirty="0">
                <a:latin typeface="Tahoma"/>
                <a:cs typeface="Tahoma"/>
              </a:rPr>
              <a:t>:</a:t>
            </a:r>
            <a:r>
              <a:rPr sz="2600" b="1" spc="-235" dirty="0">
                <a:latin typeface="Tahoma"/>
                <a:cs typeface="Tahoma"/>
              </a:rPr>
              <a:t> </a:t>
            </a:r>
            <a:r>
              <a:rPr sz="2600" spc="-105" dirty="0">
                <a:latin typeface="Arial MT"/>
                <a:cs typeface="Arial MT"/>
              </a:rPr>
              <a:t>HTML</a:t>
            </a:r>
            <a:r>
              <a:rPr sz="2450" spc="-105" dirty="0">
                <a:latin typeface="Tahoma"/>
                <a:cs typeface="Tahoma"/>
              </a:rPr>
              <a:t>,</a:t>
            </a:r>
            <a:r>
              <a:rPr sz="2450" spc="-295" dirty="0">
                <a:latin typeface="Tahoma"/>
                <a:cs typeface="Tahoma"/>
              </a:rPr>
              <a:t> </a:t>
            </a:r>
            <a:r>
              <a:rPr sz="2600" spc="-225" dirty="0">
                <a:latin typeface="Arial MT"/>
                <a:cs typeface="Arial MT"/>
              </a:rPr>
              <a:t>CSS</a:t>
            </a:r>
            <a:r>
              <a:rPr sz="2450" spc="-225" dirty="0">
                <a:latin typeface="Tahoma"/>
                <a:cs typeface="Tahoma"/>
              </a:rPr>
              <a:t>,</a:t>
            </a:r>
            <a:r>
              <a:rPr sz="2450" spc="-295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Ja</a:t>
            </a:r>
            <a:r>
              <a:rPr sz="2600" spc="-10" dirty="0">
                <a:latin typeface="Tahoma"/>
                <a:cs typeface="Tahoma"/>
              </a:rPr>
              <a:t>v</a:t>
            </a:r>
            <a:r>
              <a:rPr sz="2600" spc="-10" dirty="0">
                <a:latin typeface="Arial MT"/>
                <a:cs typeface="Arial MT"/>
              </a:rPr>
              <a:t>aSc</a:t>
            </a:r>
            <a:r>
              <a:rPr sz="2600" spc="-10" dirty="0">
                <a:latin typeface="Tahoma"/>
                <a:cs typeface="Tahoma"/>
              </a:rPr>
              <a:t>ript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15595" indent="-314325">
              <a:lnSpc>
                <a:spcPct val="100000"/>
              </a:lnSpc>
              <a:spcBef>
                <a:spcPts val="640"/>
              </a:spcBef>
              <a:buSzPct val="96153"/>
              <a:buFont typeface="Trebuchet MS"/>
              <a:buAutoNum type="arabicParenR"/>
              <a:tabLst>
                <a:tab pos="315595" algn="l"/>
              </a:tabLst>
            </a:pPr>
            <a:r>
              <a:rPr sz="2600" b="1" spc="-185" dirty="0">
                <a:latin typeface="Arial"/>
                <a:cs typeface="Arial"/>
              </a:rPr>
              <a:t>Ab</a:t>
            </a:r>
            <a:r>
              <a:rPr sz="2700" b="1" spc="-185" dirty="0">
                <a:latin typeface="Arial"/>
                <a:cs typeface="Arial"/>
              </a:rPr>
              <a:t>out</a:t>
            </a:r>
            <a:r>
              <a:rPr sz="2700" b="1" spc="-245" dirty="0">
                <a:latin typeface="Arial"/>
                <a:cs typeface="Arial"/>
              </a:rPr>
              <a:t> </a:t>
            </a:r>
            <a:r>
              <a:rPr sz="2600" b="1" spc="-60" dirty="0">
                <a:latin typeface="Arial"/>
                <a:cs typeface="Arial"/>
              </a:rPr>
              <a:t>Me</a:t>
            </a:r>
            <a:r>
              <a:rPr sz="2600" b="1" spc="-135" dirty="0">
                <a:latin typeface="Arial"/>
                <a:cs typeface="Arial"/>
              </a:rPr>
              <a:t> </a:t>
            </a:r>
            <a:r>
              <a:rPr sz="2600" b="1" spc="-60" dirty="0">
                <a:latin typeface="Arial"/>
                <a:cs typeface="Arial"/>
              </a:rPr>
              <a:t>Sec</a:t>
            </a:r>
            <a:r>
              <a:rPr sz="2700" b="1" spc="-60" dirty="0">
                <a:latin typeface="Arial"/>
                <a:cs typeface="Arial"/>
              </a:rPr>
              <a:t>tion</a:t>
            </a:r>
            <a:r>
              <a:rPr sz="2600" b="1" spc="-6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960"/>
              </a:spcBef>
            </a:pPr>
            <a:r>
              <a:rPr sz="2600" b="1" spc="-220" dirty="0">
                <a:latin typeface="Arial"/>
                <a:cs typeface="Arial"/>
              </a:rPr>
              <a:t>P</a:t>
            </a:r>
            <a:r>
              <a:rPr sz="2700" b="1" spc="-220" dirty="0">
                <a:latin typeface="Arial"/>
                <a:cs typeface="Arial"/>
              </a:rPr>
              <a:t>urpos</a:t>
            </a:r>
            <a:r>
              <a:rPr sz="2600" b="1" spc="-220" dirty="0">
                <a:latin typeface="Arial"/>
                <a:cs typeface="Arial"/>
              </a:rPr>
              <a:t>e</a:t>
            </a:r>
            <a:r>
              <a:rPr sz="2600" b="1" spc="-220" dirty="0">
                <a:latin typeface="Tahoma"/>
                <a:cs typeface="Tahoma"/>
              </a:rPr>
              <a:t>:</a:t>
            </a:r>
            <a:r>
              <a:rPr sz="2600" b="1" spc="-245" dirty="0">
                <a:latin typeface="Tahoma"/>
                <a:cs typeface="Tahoma"/>
              </a:rPr>
              <a:t> </a:t>
            </a:r>
            <a:r>
              <a:rPr sz="2600" spc="-140" dirty="0">
                <a:latin typeface="Arial MT"/>
                <a:cs typeface="Arial MT"/>
              </a:rPr>
              <a:t>S</a:t>
            </a:r>
            <a:r>
              <a:rPr sz="2600" spc="-140" dirty="0">
                <a:latin typeface="Tahoma"/>
                <a:cs typeface="Tahoma"/>
              </a:rPr>
              <a:t>h</a:t>
            </a:r>
            <a:r>
              <a:rPr sz="2600" spc="-14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Tahoma"/>
                <a:cs typeface="Tahoma"/>
              </a:rPr>
              <a:t>r</a:t>
            </a:r>
            <a:r>
              <a:rPr sz="2600" spc="-140" dirty="0">
                <a:latin typeface="Arial MT"/>
                <a:cs typeface="Arial MT"/>
              </a:rPr>
              <a:t>ed</a:t>
            </a:r>
            <a:r>
              <a:rPr sz="2600" spc="-210" dirty="0">
                <a:latin typeface="Arial MT"/>
                <a:cs typeface="Arial MT"/>
              </a:rPr>
              <a:t> </a:t>
            </a:r>
            <a:r>
              <a:rPr sz="2600" spc="-120" dirty="0">
                <a:latin typeface="Tahoma"/>
                <a:cs typeface="Tahoma"/>
              </a:rPr>
              <a:t>my</a:t>
            </a:r>
            <a:r>
              <a:rPr sz="2600" spc="-250" dirty="0">
                <a:latin typeface="Tahoma"/>
                <a:cs typeface="Tahoma"/>
              </a:rPr>
              <a:t> </a:t>
            </a:r>
            <a:r>
              <a:rPr sz="2600" spc="-80" dirty="0">
                <a:latin typeface="Arial MT"/>
                <a:cs typeface="Arial MT"/>
              </a:rPr>
              <a:t>bac</a:t>
            </a:r>
            <a:r>
              <a:rPr sz="2600" spc="-80" dirty="0">
                <a:latin typeface="Tahoma"/>
                <a:cs typeface="Tahoma"/>
              </a:rPr>
              <a:t>kgroun</a:t>
            </a:r>
            <a:r>
              <a:rPr sz="2600" spc="-80" dirty="0">
                <a:latin typeface="Arial MT"/>
                <a:cs typeface="Arial MT"/>
              </a:rPr>
              <a:t>d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</a:t>
            </a:r>
            <a:r>
              <a:rPr sz="2600" spc="-10" dirty="0">
                <a:latin typeface="Tahoma"/>
                <a:cs typeface="Tahoma"/>
              </a:rPr>
              <a:t>t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ils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79095" indent="-366395">
              <a:lnSpc>
                <a:spcPts val="3170"/>
              </a:lnSpc>
              <a:spcBef>
                <a:spcPts val="960"/>
              </a:spcBef>
              <a:buSzPct val="96153"/>
              <a:buFont typeface="Trebuchet MS"/>
              <a:buAutoNum type="arabicParenR" startAt="2"/>
              <a:tabLst>
                <a:tab pos="379095" algn="l"/>
              </a:tabLst>
            </a:pPr>
            <a:r>
              <a:rPr sz="2600" b="1" spc="-125" dirty="0">
                <a:latin typeface="Arial"/>
                <a:cs typeface="Arial"/>
              </a:rPr>
              <a:t>Ce</a:t>
            </a:r>
            <a:r>
              <a:rPr sz="2700" b="1" spc="-125" dirty="0">
                <a:latin typeface="Arial"/>
                <a:cs typeface="Arial"/>
              </a:rPr>
              <a:t>rtifi</a:t>
            </a:r>
            <a:r>
              <a:rPr sz="2600" b="1" spc="-125" dirty="0">
                <a:latin typeface="Arial"/>
                <a:cs typeface="Arial"/>
              </a:rPr>
              <a:t>ca</a:t>
            </a:r>
            <a:r>
              <a:rPr sz="2700" b="1" spc="-125" dirty="0">
                <a:latin typeface="Arial"/>
                <a:cs typeface="Arial"/>
              </a:rPr>
              <a:t>t</a:t>
            </a:r>
            <a:r>
              <a:rPr sz="2600" b="1" spc="-125" dirty="0">
                <a:latin typeface="Arial"/>
                <a:cs typeface="Arial"/>
              </a:rPr>
              <a:t>e</a:t>
            </a:r>
            <a:r>
              <a:rPr sz="2600" b="1" spc="-75" dirty="0">
                <a:latin typeface="Arial"/>
                <a:cs typeface="Arial"/>
              </a:rPr>
              <a:t> </a:t>
            </a:r>
            <a:r>
              <a:rPr sz="2600" b="1" spc="-55" dirty="0">
                <a:latin typeface="Arial"/>
                <a:cs typeface="Arial"/>
              </a:rPr>
              <a:t>Sec</a:t>
            </a:r>
            <a:r>
              <a:rPr sz="2700" b="1" spc="-55" dirty="0">
                <a:latin typeface="Arial"/>
                <a:cs typeface="Arial"/>
              </a:rPr>
              <a:t>tion</a:t>
            </a:r>
            <a:r>
              <a:rPr sz="2600" b="1" spc="-55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ts val="2900"/>
              </a:lnSpc>
            </a:pPr>
            <a:r>
              <a:rPr sz="2600" b="1" spc="-195" dirty="0">
                <a:latin typeface="Arial"/>
                <a:cs typeface="Arial"/>
              </a:rPr>
              <a:t>F</a:t>
            </a:r>
            <a:r>
              <a:rPr sz="2700" b="1" spc="-195" dirty="0">
                <a:latin typeface="Arial"/>
                <a:cs typeface="Arial"/>
              </a:rPr>
              <a:t>un</a:t>
            </a:r>
            <a:r>
              <a:rPr sz="2600" b="1" spc="-195" dirty="0">
                <a:latin typeface="Arial"/>
                <a:cs typeface="Arial"/>
              </a:rPr>
              <a:t>da</a:t>
            </a:r>
            <a:r>
              <a:rPr sz="2700" b="1" spc="-195" dirty="0">
                <a:latin typeface="Arial"/>
                <a:cs typeface="Arial"/>
              </a:rPr>
              <a:t>m</a:t>
            </a:r>
            <a:r>
              <a:rPr sz="2600" b="1" spc="-195" dirty="0">
                <a:latin typeface="Arial"/>
                <a:cs typeface="Arial"/>
              </a:rPr>
              <a:t>e</a:t>
            </a:r>
            <a:r>
              <a:rPr sz="2700" b="1" spc="-195" dirty="0">
                <a:latin typeface="Arial"/>
                <a:cs typeface="Arial"/>
              </a:rPr>
              <a:t>nt</a:t>
            </a:r>
            <a:r>
              <a:rPr sz="2600" b="1" spc="-195" dirty="0">
                <a:latin typeface="Arial"/>
                <a:cs typeface="Arial"/>
              </a:rPr>
              <a:t>a</a:t>
            </a:r>
            <a:r>
              <a:rPr sz="2700" b="1" spc="-195" dirty="0">
                <a:latin typeface="Arial"/>
                <a:cs typeface="Arial"/>
              </a:rPr>
              <a:t>ls</a:t>
            </a:r>
            <a:r>
              <a:rPr sz="2700" b="1" spc="-225" dirty="0">
                <a:latin typeface="Arial"/>
                <a:cs typeface="Arial"/>
              </a:rPr>
              <a:t> </a:t>
            </a:r>
            <a:r>
              <a:rPr sz="2700" b="1" dirty="0">
                <a:latin typeface="Arial"/>
                <a:cs typeface="Arial"/>
              </a:rPr>
              <a:t>of</a:t>
            </a:r>
            <a:r>
              <a:rPr sz="2700" b="1" spc="240" dirty="0">
                <a:latin typeface="Arial"/>
                <a:cs typeface="Arial"/>
              </a:rPr>
              <a:t> </a:t>
            </a:r>
            <a:r>
              <a:rPr sz="2600" b="1" spc="-95" dirty="0">
                <a:latin typeface="Arial"/>
                <a:cs typeface="Arial"/>
              </a:rPr>
              <a:t>Web</a:t>
            </a:r>
            <a:r>
              <a:rPr sz="2600" b="1" spc="-190" dirty="0">
                <a:latin typeface="Arial"/>
                <a:cs typeface="Arial"/>
              </a:rPr>
              <a:t> </a:t>
            </a:r>
            <a:r>
              <a:rPr sz="2600" b="1" spc="-200" dirty="0">
                <a:latin typeface="Arial"/>
                <a:cs typeface="Arial"/>
              </a:rPr>
              <a:t>De</a:t>
            </a:r>
            <a:r>
              <a:rPr sz="2700" b="1" spc="-200" dirty="0">
                <a:latin typeface="Arial"/>
                <a:cs typeface="Arial"/>
              </a:rPr>
              <a:t>v</a:t>
            </a:r>
            <a:r>
              <a:rPr sz="2600" b="1" spc="-200" dirty="0">
                <a:latin typeface="Arial"/>
                <a:cs typeface="Arial"/>
              </a:rPr>
              <a:t>e</a:t>
            </a:r>
            <a:r>
              <a:rPr sz="2700" b="1" spc="-200" dirty="0">
                <a:latin typeface="Arial"/>
                <a:cs typeface="Arial"/>
              </a:rPr>
              <a:t>lopm</a:t>
            </a:r>
            <a:r>
              <a:rPr sz="2600" b="1" spc="-200" dirty="0">
                <a:latin typeface="Arial"/>
                <a:cs typeface="Arial"/>
              </a:rPr>
              <a:t>e</a:t>
            </a:r>
            <a:r>
              <a:rPr sz="2700" b="1" spc="-200" dirty="0">
                <a:latin typeface="Arial"/>
                <a:cs typeface="Arial"/>
              </a:rPr>
              <a:t>nt</a:t>
            </a:r>
            <a:r>
              <a:rPr sz="2700" b="1" spc="-165" dirty="0">
                <a:latin typeface="Arial"/>
                <a:cs typeface="Arial"/>
              </a:rPr>
              <a:t> </a:t>
            </a:r>
            <a:r>
              <a:rPr sz="2600" b="1" spc="-125" dirty="0">
                <a:latin typeface="Arial"/>
                <a:cs typeface="Arial"/>
              </a:rPr>
              <a:t>Ce</a:t>
            </a:r>
            <a:r>
              <a:rPr sz="2700" b="1" spc="-125" dirty="0">
                <a:latin typeface="Arial"/>
                <a:cs typeface="Arial"/>
              </a:rPr>
              <a:t>rtifi</a:t>
            </a:r>
            <a:r>
              <a:rPr sz="2600" b="1" spc="-125" dirty="0">
                <a:latin typeface="Arial"/>
                <a:cs typeface="Arial"/>
              </a:rPr>
              <a:t>ca</a:t>
            </a:r>
            <a:r>
              <a:rPr sz="2700" b="1" spc="-125" dirty="0">
                <a:latin typeface="Arial"/>
                <a:cs typeface="Arial"/>
              </a:rPr>
              <a:t>t</a:t>
            </a:r>
            <a:r>
              <a:rPr sz="2600" b="1" spc="-125" dirty="0">
                <a:latin typeface="Arial"/>
                <a:cs typeface="Arial"/>
              </a:rPr>
              <a:t>e</a:t>
            </a:r>
            <a:r>
              <a:rPr sz="2600" b="1" spc="-150" dirty="0">
                <a:latin typeface="Arial"/>
                <a:cs typeface="Arial"/>
              </a:rPr>
              <a:t> </a:t>
            </a:r>
            <a:r>
              <a:rPr sz="2600" b="1" spc="-10" dirty="0">
                <a:latin typeface="Tahoma"/>
                <a:cs typeface="Tahoma"/>
              </a:rPr>
              <a:t>(</a:t>
            </a:r>
            <a:r>
              <a:rPr sz="2600" b="1" spc="-10" dirty="0">
                <a:latin typeface="Arial"/>
                <a:cs typeface="Arial"/>
              </a:rPr>
              <a:t>IBM</a:t>
            </a:r>
            <a:r>
              <a:rPr sz="2600" b="1" spc="-10" dirty="0">
                <a:latin typeface="Tahoma"/>
                <a:cs typeface="Tahoma"/>
              </a:rPr>
              <a:t>)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ts val="2810"/>
              </a:lnSpc>
            </a:pPr>
            <a:r>
              <a:rPr sz="2800" spc="3160" dirty="0">
                <a:latin typeface="Trebuchet MS"/>
                <a:cs typeface="Trebuchet MS"/>
              </a:rPr>
              <a:t>📍</a:t>
            </a:r>
            <a:r>
              <a:rPr sz="2800" spc="-33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Arial MT"/>
                <a:cs typeface="Arial MT"/>
              </a:rPr>
              <a:t>O</a:t>
            </a:r>
            <a:r>
              <a:rPr sz="2600" spc="-10" dirty="0">
                <a:latin typeface="Tahoma"/>
                <a:cs typeface="Tahoma"/>
              </a:rPr>
              <a:t>nlin</a:t>
            </a:r>
            <a:r>
              <a:rPr sz="2600" spc="-10" dirty="0">
                <a:latin typeface="Arial MT"/>
                <a:cs typeface="Arial MT"/>
              </a:rPr>
              <a:t>e</a:t>
            </a:r>
            <a:endParaRPr sz="2600">
              <a:latin typeface="Arial MT"/>
              <a:cs typeface="Arial MT"/>
            </a:endParaRPr>
          </a:p>
          <a:p>
            <a:pPr marL="1231900">
              <a:lnSpc>
                <a:spcPts val="3080"/>
              </a:lnSpc>
            </a:pPr>
            <a:r>
              <a:rPr sz="2800" spc="3160" dirty="0">
                <a:latin typeface="Trebuchet MS"/>
                <a:cs typeface="Trebuchet MS"/>
              </a:rPr>
              <a:t>📅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Arial MT"/>
                <a:cs typeface="Arial MT"/>
              </a:rPr>
              <a:t>C</a:t>
            </a:r>
            <a:r>
              <a:rPr sz="2600" spc="-120" dirty="0">
                <a:latin typeface="Tahoma"/>
                <a:cs typeface="Tahoma"/>
              </a:rPr>
              <a:t>ompl</a:t>
            </a:r>
            <a:r>
              <a:rPr sz="2600" spc="-120" dirty="0">
                <a:latin typeface="Arial MT"/>
                <a:cs typeface="Arial MT"/>
              </a:rPr>
              <a:t>e</a:t>
            </a:r>
            <a:r>
              <a:rPr sz="2600" spc="-120" dirty="0">
                <a:latin typeface="Tahoma"/>
                <a:cs typeface="Tahoma"/>
              </a:rPr>
              <a:t>t</a:t>
            </a:r>
            <a:r>
              <a:rPr sz="2600" spc="-120" dirty="0">
                <a:latin typeface="Arial MT"/>
                <a:cs typeface="Arial MT"/>
              </a:rPr>
              <a:t>ed</a:t>
            </a:r>
            <a:r>
              <a:rPr sz="2600" spc="-200" dirty="0">
                <a:latin typeface="Arial MT"/>
                <a:cs typeface="Arial MT"/>
              </a:rPr>
              <a:t> </a:t>
            </a:r>
            <a:r>
              <a:rPr sz="2600" spc="-60" dirty="0">
                <a:latin typeface="Arial MT"/>
                <a:cs typeface="Arial MT"/>
              </a:rPr>
              <a:t>A</a:t>
            </a:r>
            <a:r>
              <a:rPr sz="2600" spc="-60" dirty="0">
                <a:latin typeface="Tahoma"/>
                <a:cs typeface="Tahoma"/>
              </a:rPr>
              <a:t>ugust</a:t>
            </a:r>
            <a:r>
              <a:rPr sz="2600" spc="-320" dirty="0">
                <a:latin typeface="Tahoma"/>
                <a:cs typeface="Tahoma"/>
              </a:rPr>
              <a:t> </a:t>
            </a:r>
            <a:r>
              <a:rPr sz="2600" spc="-20" dirty="0">
                <a:latin typeface="Arial MT"/>
                <a:cs typeface="Arial MT"/>
              </a:rPr>
              <a:t>2025</a:t>
            </a:r>
            <a:endParaRPr sz="26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640"/>
              </a:spcBef>
              <a:buSzPct val="96153"/>
              <a:buFont typeface="Trebuchet MS"/>
              <a:buAutoNum type="arabicParenR" startAt="3"/>
              <a:tabLst>
                <a:tab pos="379095" algn="l"/>
              </a:tabLst>
            </a:pPr>
            <a:r>
              <a:rPr sz="2600" b="1" spc="-204" dirty="0">
                <a:latin typeface="Arial"/>
                <a:cs typeface="Arial"/>
              </a:rPr>
              <a:t>Ed</a:t>
            </a:r>
            <a:r>
              <a:rPr sz="2700" b="1" spc="-204" dirty="0">
                <a:latin typeface="Arial"/>
                <a:cs typeface="Arial"/>
              </a:rPr>
              <a:t>u</a:t>
            </a:r>
            <a:r>
              <a:rPr sz="2600" b="1" spc="-204" dirty="0">
                <a:latin typeface="Arial"/>
                <a:cs typeface="Arial"/>
              </a:rPr>
              <a:t>ca</a:t>
            </a:r>
            <a:r>
              <a:rPr sz="2700" b="1" spc="-204" dirty="0">
                <a:latin typeface="Arial"/>
                <a:cs typeface="Arial"/>
              </a:rPr>
              <a:t>tion</a:t>
            </a:r>
            <a:r>
              <a:rPr sz="2700" b="1" spc="-200" dirty="0">
                <a:latin typeface="Arial"/>
                <a:cs typeface="Arial"/>
              </a:rPr>
              <a:t> </a:t>
            </a:r>
            <a:r>
              <a:rPr sz="2600" b="1" spc="-60" dirty="0">
                <a:latin typeface="Arial"/>
                <a:cs typeface="Arial"/>
              </a:rPr>
              <a:t>Sec</a:t>
            </a:r>
            <a:r>
              <a:rPr sz="2700" b="1" spc="-60" dirty="0">
                <a:latin typeface="Arial"/>
                <a:cs typeface="Arial"/>
              </a:rPr>
              <a:t>tion</a:t>
            </a:r>
            <a:r>
              <a:rPr sz="2600" b="1" spc="-6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960"/>
              </a:spcBef>
            </a:pPr>
            <a:r>
              <a:rPr sz="2600" b="1" spc="-220" dirty="0">
                <a:latin typeface="Arial"/>
                <a:cs typeface="Arial"/>
              </a:rPr>
              <a:t>P</a:t>
            </a:r>
            <a:r>
              <a:rPr sz="2700" b="1" spc="-220" dirty="0">
                <a:latin typeface="Arial"/>
                <a:cs typeface="Arial"/>
              </a:rPr>
              <a:t>urpos</a:t>
            </a:r>
            <a:r>
              <a:rPr sz="2600" b="1" spc="-220" dirty="0">
                <a:latin typeface="Arial"/>
                <a:cs typeface="Arial"/>
              </a:rPr>
              <a:t>e</a:t>
            </a:r>
            <a:r>
              <a:rPr sz="2600" b="1" spc="-220" dirty="0">
                <a:latin typeface="Tahoma"/>
                <a:cs typeface="Tahoma"/>
              </a:rPr>
              <a:t>:</a:t>
            </a:r>
            <a:r>
              <a:rPr sz="2600" b="1" spc="-240" dirty="0">
                <a:latin typeface="Tahoma"/>
                <a:cs typeface="Tahoma"/>
              </a:rPr>
              <a:t> </a:t>
            </a:r>
            <a:r>
              <a:rPr sz="2600" spc="-140" dirty="0">
                <a:latin typeface="Arial MT"/>
                <a:cs typeface="Arial MT"/>
              </a:rPr>
              <a:t>S</a:t>
            </a:r>
            <a:r>
              <a:rPr sz="2600" spc="-140" dirty="0">
                <a:latin typeface="Tahoma"/>
                <a:cs typeface="Tahoma"/>
              </a:rPr>
              <a:t>h</a:t>
            </a:r>
            <a:r>
              <a:rPr sz="2600" spc="-14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Tahoma"/>
                <a:cs typeface="Tahoma"/>
              </a:rPr>
              <a:t>r</a:t>
            </a:r>
            <a:r>
              <a:rPr sz="2600" spc="-140" dirty="0">
                <a:latin typeface="Arial MT"/>
                <a:cs typeface="Arial MT"/>
              </a:rPr>
              <a:t>ed</a:t>
            </a:r>
            <a:r>
              <a:rPr sz="2600" spc="-200" dirty="0">
                <a:latin typeface="Arial MT"/>
                <a:cs typeface="Arial MT"/>
              </a:rPr>
              <a:t> </a:t>
            </a:r>
            <a:r>
              <a:rPr sz="2600" spc="-120" dirty="0">
                <a:latin typeface="Tahoma"/>
                <a:cs typeface="Tahoma"/>
              </a:rPr>
              <a:t>my</a:t>
            </a:r>
            <a:r>
              <a:rPr sz="2600" spc="-245" dirty="0">
                <a:latin typeface="Tahoma"/>
                <a:cs typeface="Tahoma"/>
              </a:rPr>
              <a:t> </a:t>
            </a:r>
            <a:r>
              <a:rPr sz="2600" spc="-110" dirty="0">
                <a:latin typeface="Arial MT"/>
                <a:cs typeface="Arial MT"/>
              </a:rPr>
              <a:t>H</a:t>
            </a:r>
            <a:r>
              <a:rPr sz="2600" spc="-110" dirty="0">
                <a:latin typeface="Tahoma"/>
                <a:cs typeface="Tahoma"/>
              </a:rPr>
              <a:t>igh</a:t>
            </a:r>
            <a:r>
              <a:rPr sz="2600" spc="-250" dirty="0">
                <a:latin typeface="Tahoma"/>
                <a:cs typeface="Tahoma"/>
              </a:rPr>
              <a:t> </a:t>
            </a:r>
            <a:r>
              <a:rPr sz="2600" spc="-125" dirty="0">
                <a:latin typeface="Arial MT"/>
                <a:cs typeface="Arial MT"/>
              </a:rPr>
              <a:t>Sc</a:t>
            </a:r>
            <a:r>
              <a:rPr sz="2600" spc="-125" dirty="0">
                <a:latin typeface="Tahoma"/>
                <a:cs typeface="Tahoma"/>
              </a:rPr>
              <a:t>hool</a:t>
            </a:r>
            <a:r>
              <a:rPr sz="2450" spc="-125" dirty="0">
                <a:latin typeface="Tahoma"/>
                <a:cs typeface="Tahoma"/>
              </a:rPr>
              <a:t>,</a:t>
            </a:r>
            <a:r>
              <a:rPr sz="2450" spc="-180" dirty="0">
                <a:latin typeface="Tahoma"/>
                <a:cs typeface="Tahoma"/>
              </a:rPr>
              <a:t> </a:t>
            </a:r>
            <a:r>
              <a:rPr sz="2600" spc="-114" dirty="0">
                <a:latin typeface="Arial MT"/>
                <a:cs typeface="Arial MT"/>
              </a:rPr>
              <a:t>H</a:t>
            </a:r>
            <a:r>
              <a:rPr sz="2600" spc="-114" dirty="0">
                <a:latin typeface="Tahoma"/>
                <a:cs typeface="Tahoma"/>
              </a:rPr>
              <a:t>igh</a:t>
            </a:r>
            <a:r>
              <a:rPr sz="2600" spc="-114" dirty="0">
                <a:latin typeface="Arial MT"/>
                <a:cs typeface="Arial MT"/>
              </a:rPr>
              <a:t>e</a:t>
            </a:r>
            <a:r>
              <a:rPr sz="2600" spc="-114" dirty="0">
                <a:latin typeface="Tahoma"/>
                <a:cs typeface="Tahoma"/>
              </a:rPr>
              <a:t>r</a:t>
            </a:r>
            <a:r>
              <a:rPr sz="2600" spc="-204" dirty="0">
                <a:latin typeface="Tahoma"/>
                <a:cs typeface="Tahoma"/>
              </a:rPr>
              <a:t> </a:t>
            </a:r>
            <a:r>
              <a:rPr sz="2600" spc="-125" dirty="0">
                <a:latin typeface="Arial MT"/>
                <a:cs typeface="Arial MT"/>
              </a:rPr>
              <a:t>Sec</a:t>
            </a:r>
            <a:r>
              <a:rPr sz="2600" spc="-125" dirty="0">
                <a:latin typeface="Tahoma"/>
                <a:cs typeface="Tahoma"/>
              </a:rPr>
              <a:t>on</a:t>
            </a:r>
            <a:r>
              <a:rPr sz="2600" spc="-125" dirty="0">
                <a:latin typeface="Arial MT"/>
                <a:cs typeface="Arial MT"/>
              </a:rPr>
              <a:t>da</a:t>
            </a:r>
            <a:r>
              <a:rPr sz="2600" spc="-125" dirty="0">
                <a:latin typeface="Tahoma"/>
                <a:cs typeface="Tahoma"/>
              </a:rPr>
              <a:t>ry</a:t>
            </a:r>
            <a:r>
              <a:rPr sz="2600" spc="-245" dirty="0">
                <a:latin typeface="Tahoma"/>
                <a:cs typeface="Tahoma"/>
              </a:rPr>
              <a:t> </a:t>
            </a:r>
            <a:r>
              <a:rPr sz="2600" spc="-90" dirty="0">
                <a:latin typeface="Arial MT"/>
                <a:cs typeface="Arial MT"/>
              </a:rPr>
              <a:t>a</a:t>
            </a:r>
            <a:r>
              <a:rPr sz="2600" spc="-90" dirty="0">
                <a:latin typeface="Tahoma"/>
                <a:cs typeface="Tahoma"/>
              </a:rPr>
              <a:t>n</a:t>
            </a:r>
            <a:r>
              <a:rPr sz="2600" spc="-90" dirty="0">
                <a:latin typeface="Arial MT"/>
                <a:cs typeface="Arial MT"/>
              </a:rPr>
              <a:t>d</a:t>
            </a:r>
            <a:r>
              <a:rPr sz="2600" spc="-200" dirty="0">
                <a:latin typeface="Arial MT"/>
                <a:cs typeface="Arial MT"/>
              </a:rPr>
              <a:t> </a:t>
            </a:r>
            <a:r>
              <a:rPr sz="2600" spc="-80" dirty="0">
                <a:latin typeface="Tahoma"/>
                <a:cs typeface="Tahoma"/>
              </a:rPr>
              <a:t>pursuing</a:t>
            </a:r>
            <a:r>
              <a:rPr sz="2600" spc="-175" dirty="0">
                <a:latin typeface="Tahoma"/>
                <a:cs typeface="Tahoma"/>
              </a:rPr>
              <a:t> </a:t>
            </a:r>
            <a:r>
              <a:rPr sz="2600" spc="-125" dirty="0">
                <a:latin typeface="Arial MT"/>
                <a:cs typeface="Arial MT"/>
              </a:rPr>
              <a:t>c</a:t>
            </a:r>
            <a:r>
              <a:rPr sz="2600" spc="-125" dirty="0">
                <a:latin typeface="Tahoma"/>
                <a:cs typeface="Tahoma"/>
              </a:rPr>
              <a:t>oll</a:t>
            </a:r>
            <a:r>
              <a:rPr sz="2600" spc="-125" dirty="0">
                <a:latin typeface="Arial MT"/>
                <a:cs typeface="Arial MT"/>
              </a:rPr>
              <a:t>e</a:t>
            </a:r>
            <a:r>
              <a:rPr sz="2600" spc="-125" dirty="0">
                <a:latin typeface="Tahoma"/>
                <a:cs typeface="Tahoma"/>
              </a:rPr>
              <a:t>g</a:t>
            </a:r>
            <a:r>
              <a:rPr sz="2600" spc="-125" dirty="0">
                <a:latin typeface="Arial MT"/>
                <a:cs typeface="Arial MT"/>
              </a:rPr>
              <a:t>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de</a:t>
            </a:r>
            <a:r>
              <a:rPr sz="2600" spc="-20" dirty="0">
                <a:latin typeface="Tahoma"/>
                <a:cs typeface="Tahoma"/>
              </a:rPr>
              <a:t>t</a:t>
            </a:r>
            <a:r>
              <a:rPr sz="2600" spc="-20" dirty="0">
                <a:latin typeface="Arial MT"/>
                <a:cs typeface="Arial MT"/>
              </a:rPr>
              <a:t>a</a:t>
            </a:r>
            <a:r>
              <a:rPr sz="2600" spc="-20" dirty="0">
                <a:latin typeface="Tahoma"/>
                <a:cs typeface="Tahoma"/>
              </a:rPr>
              <a:t>ils</a:t>
            </a:r>
            <a:r>
              <a:rPr sz="2450" spc="-2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91795" indent="-379095">
              <a:lnSpc>
                <a:spcPct val="100000"/>
              </a:lnSpc>
              <a:spcBef>
                <a:spcPts val="960"/>
              </a:spcBef>
              <a:buSzPct val="96153"/>
              <a:buFont typeface="Trebuchet MS"/>
              <a:buAutoNum type="arabicParenR" startAt="4"/>
              <a:tabLst>
                <a:tab pos="391795" algn="l"/>
              </a:tabLst>
            </a:pPr>
            <a:r>
              <a:rPr sz="2600" b="1" spc="-180" dirty="0">
                <a:latin typeface="Arial"/>
                <a:cs typeface="Arial"/>
              </a:rPr>
              <a:t>S</a:t>
            </a:r>
            <a:r>
              <a:rPr sz="2700" b="1" spc="-180" dirty="0">
                <a:latin typeface="Arial"/>
                <a:cs typeface="Arial"/>
              </a:rPr>
              <a:t>kills</a:t>
            </a:r>
            <a:r>
              <a:rPr sz="2700" b="1" spc="-195" dirty="0">
                <a:latin typeface="Arial"/>
                <a:cs typeface="Arial"/>
              </a:rPr>
              <a:t> </a:t>
            </a:r>
            <a:r>
              <a:rPr sz="2600" b="1" spc="-75" dirty="0">
                <a:latin typeface="Arial"/>
                <a:cs typeface="Arial"/>
              </a:rPr>
              <a:t>Sec</a:t>
            </a:r>
            <a:r>
              <a:rPr sz="2700" b="1" spc="-75" dirty="0">
                <a:latin typeface="Arial"/>
                <a:cs typeface="Arial"/>
              </a:rPr>
              <a:t>tion</a:t>
            </a:r>
            <a:r>
              <a:rPr sz="2600" b="1" spc="-75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960"/>
              </a:spcBef>
            </a:pPr>
            <a:r>
              <a:rPr sz="2600" b="1" spc="-220" dirty="0">
                <a:latin typeface="Arial"/>
                <a:cs typeface="Arial"/>
              </a:rPr>
              <a:t>P</a:t>
            </a:r>
            <a:r>
              <a:rPr sz="2700" b="1" spc="-220" dirty="0">
                <a:latin typeface="Arial"/>
                <a:cs typeface="Arial"/>
              </a:rPr>
              <a:t>urpos</a:t>
            </a:r>
            <a:r>
              <a:rPr sz="2600" b="1" spc="-220" dirty="0">
                <a:latin typeface="Arial"/>
                <a:cs typeface="Arial"/>
              </a:rPr>
              <a:t>e</a:t>
            </a:r>
            <a:r>
              <a:rPr sz="2600" b="1" spc="-220" dirty="0">
                <a:latin typeface="Tahoma"/>
                <a:cs typeface="Tahoma"/>
              </a:rPr>
              <a:t>:</a:t>
            </a:r>
            <a:r>
              <a:rPr sz="2600" b="1" spc="-240" dirty="0">
                <a:latin typeface="Tahoma"/>
                <a:cs typeface="Tahoma"/>
              </a:rPr>
              <a:t> </a:t>
            </a:r>
            <a:r>
              <a:rPr sz="2600" spc="-140" dirty="0">
                <a:latin typeface="Arial MT"/>
                <a:cs typeface="Arial MT"/>
              </a:rPr>
              <a:t>S</a:t>
            </a:r>
            <a:r>
              <a:rPr sz="2600" spc="-140" dirty="0">
                <a:latin typeface="Tahoma"/>
                <a:cs typeface="Tahoma"/>
              </a:rPr>
              <a:t>h</a:t>
            </a:r>
            <a:r>
              <a:rPr sz="2600" spc="-140" dirty="0">
                <a:latin typeface="Arial MT"/>
                <a:cs typeface="Arial MT"/>
              </a:rPr>
              <a:t>a</a:t>
            </a:r>
            <a:r>
              <a:rPr sz="2600" spc="-140" dirty="0">
                <a:latin typeface="Tahoma"/>
                <a:cs typeface="Tahoma"/>
              </a:rPr>
              <a:t>r</a:t>
            </a:r>
            <a:r>
              <a:rPr sz="2600" spc="-140" dirty="0">
                <a:latin typeface="Arial MT"/>
                <a:cs typeface="Arial MT"/>
              </a:rPr>
              <a:t>ed</a:t>
            </a:r>
            <a:r>
              <a:rPr sz="2600" spc="-204" dirty="0">
                <a:latin typeface="Arial MT"/>
                <a:cs typeface="Arial MT"/>
              </a:rPr>
              <a:t> </a:t>
            </a:r>
            <a:r>
              <a:rPr sz="2600" spc="-120" dirty="0">
                <a:latin typeface="Tahoma"/>
                <a:cs typeface="Tahoma"/>
              </a:rPr>
              <a:t>my</a:t>
            </a:r>
            <a:r>
              <a:rPr sz="2600" spc="-240" dirty="0">
                <a:latin typeface="Tahoma"/>
                <a:cs typeface="Tahoma"/>
              </a:rPr>
              <a:t> </a:t>
            </a:r>
            <a:r>
              <a:rPr sz="2600" spc="-85" dirty="0">
                <a:latin typeface="Arial MT"/>
                <a:cs typeface="Arial MT"/>
              </a:rPr>
              <a:t>c</a:t>
            </a:r>
            <a:r>
              <a:rPr sz="2600" spc="-85" dirty="0">
                <a:latin typeface="Tahoma"/>
                <a:cs typeface="Tahoma"/>
              </a:rPr>
              <a:t>ours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75" dirty="0">
                <a:latin typeface="Tahoma"/>
                <a:cs typeface="Tahoma"/>
              </a:rPr>
              <a:t>stu</a:t>
            </a:r>
            <a:r>
              <a:rPr sz="2600" spc="-75" dirty="0">
                <a:latin typeface="Arial MT"/>
                <a:cs typeface="Arial MT"/>
              </a:rPr>
              <a:t>d</a:t>
            </a:r>
            <a:r>
              <a:rPr sz="2600" spc="-75" dirty="0">
                <a:latin typeface="Tahoma"/>
                <a:cs typeface="Tahoma"/>
              </a:rPr>
              <a:t>i</a:t>
            </a:r>
            <a:r>
              <a:rPr sz="2600" spc="-75" dirty="0">
                <a:latin typeface="Arial MT"/>
                <a:cs typeface="Arial MT"/>
              </a:rPr>
              <a:t>ed</a:t>
            </a:r>
            <a:r>
              <a:rPr sz="2600" spc="-20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</a:t>
            </a:r>
            <a:r>
              <a:rPr sz="2600" spc="-10" dirty="0">
                <a:latin typeface="Tahoma"/>
                <a:cs typeface="Tahoma"/>
              </a:rPr>
              <a:t>t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ils</a:t>
            </a:r>
            <a:endParaRPr sz="26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960"/>
              </a:spcBef>
              <a:buSzPct val="96153"/>
              <a:buFont typeface="Trebuchet MS"/>
              <a:buAutoNum type="arabicParenR" startAt="5"/>
              <a:tabLst>
                <a:tab pos="379095" algn="l"/>
              </a:tabLst>
            </a:pPr>
            <a:r>
              <a:rPr sz="2600" b="1" spc="-165" dirty="0">
                <a:latin typeface="Arial"/>
                <a:cs typeface="Arial"/>
              </a:rPr>
              <a:t>C</a:t>
            </a:r>
            <a:r>
              <a:rPr sz="2700" b="1" spc="-165" dirty="0">
                <a:latin typeface="Arial"/>
                <a:cs typeface="Arial"/>
              </a:rPr>
              <a:t>ont</a:t>
            </a:r>
            <a:r>
              <a:rPr sz="2600" b="1" spc="-165" dirty="0">
                <a:latin typeface="Arial"/>
                <a:cs typeface="Arial"/>
              </a:rPr>
              <a:t>ac</a:t>
            </a:r>
            <a:r>
              <a:rPr sz="2700" b="1" spc="-165" dirty="0">
                <a:latin typeface="Arial"/>
                <a:cs typeface="Arial"/>
              </a:rPr>
              <a:t>t</a:t>
            </a:r>
            <a:r>
              <a:rPr sz="2700" b="1" spc="-135" dirty="0">
                <a:latin typeface="Arial"/>
                <a:cs typeface="Arial"/>
              </a:rPr>
              <a:t> </a:t>
            </a:r>
            <a:r>
              <a:rPr sz="2600" b="1" spc="-70" dirty="0">
                <a:latin typeface="Arial"/>
                <a:cs typeface="Arial"/>
              </a:rPr>
              <a:t>Sec</a:t>
            </a:r>
            <a:r>
              <a:rPr sz="2700" b="1" spc="-70" dirty="0">
                <a:latin typeface="Arial"/>
                <a:cs typeface="Arial"/>
              </a:rPr>
              <a:t>tion</a:t>
            </a:r>
            <a:r>
              <a:rPr sz="2600" b="1" spc="-7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231900">
              <a:lnSpc>
                <a:spcPct val="100000"/>
              </a:lnSpc>
              <a:spcBef>
                <a:spcPts val="960"/>
              </a:spcBef>
            </a:pPr>
            <a:r>
              <a:rPr sz="2600" b="1" spc="-220" dirty="0">
                <a:latin typeface="Arial"/>
                <a:cs typeface="Arial"/>
              </a:rPr>
              <a:t>P</a:t>
            </a:r>
            <a:r>
              <a:rPr sz="2700" b="1" spc="-220" dirty="0">
                <a:latin typeface="Arial"/>
                <a:cs typeface="Arial"/>
              </a:rPr>
              <a:t>urpos</a:t>
            </a:r>
            <a:r>
              <a:rPr sz="2600" b="1" spc="-220" dirty="0">
                <a:latin typeface="Arial"/>
                <a:cs typeface="Arial"/>
              </a:rPr>
              <a:t>e</a:t>
            </a:r>
            <a:r>
              <a:rPr sz="2600" b="1" spc="-220" dirty="0">
                <a:latin typeface="Tahoma"/>
                <a:cs typeface="Tahoma"/>
              </a:rPr>
              <a:t>:</a:t>
            </a:r>
            <a:r>
              <a:rPr sz="2600" b="1" spc="-265" dirty="0">
                <a:latin typeface="Tahoma"/>
                <a:cs typeface="Tahoma"/>
              </a:rPr>
              <a:t> </a:t>
            </a:r>
            <a:r>
              <a:rPr sz="2600" spc="-135" dirty="0">
                <a:latin typeface="Arial MT"/>
                <a:cs typeface="Arial MT"/>
              </a:rPr>
              <a:t>Ma</a:t>
            </a:r>
            <a:r>
              <a:rPr sz="2600" spc="-135" dirty="0">
                <a:latin typeface="Tahoma"/>
                <a:cs typeface="Tahoma"/>
              </a:rPr>
              <a:t>k</a:t>
            </a:r>
            <a:r>
              <a:rPr sz="2600" spc="-135" dirty="0">
                <a:latin typeface="Arial MT"/>
                <a:cs typeface="Arial MT"/>
              </a:rPr>
              <a:t>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20" dirty="0">
                <a:latin typeface="Tahoma"/>
                <a:cs typeface="Tahoma"/>
              </a:rPr>
              <a:t>it</a:t>
            </a:r>
            <a:r>
              <a:rPr sz="2600" spc="-340" dirty="0">
                <a:latin typeface="Tahoma"/>
                <a:cs typeface="Tahoma"/>
              </a:rPr>
              <a:t> </a:t>
            </a:r>
            <a:r>
              <a:rPr sz="2600" spc="-90" dirty="0">
                <a:latin typeface="Arial MT"/>
                <a:cs typeface="Arial MT"/>
              </a:rPr>
              <a:t>ea</a:t>
            </a:r>
            <a:r>
              <a:rPr sz="2600" spc="-90" dirty="0">
                <a:latin typeface="Tahoma"/>
                <a:cs typeface="Tahoma"/>
              </a:rPr>
              <a:t>sy</a:t>
            </a:r>
            <a:r>
              <a:rPr sz="2600" spc="-270" dirty="0">
                <a:latin typeface="Tahoma"/>
                <a:cs typeface="Tahoma"/>
              </a:rPr>
              <a:t> </a:t>
            </a:r>
            <a:r>
              <a:rPr sz="2600" spc="-60" dirty="0">
                <a:latin typeface="Tahoma"/>
                <a:cs typeface="Tahoma"/>
              </a:rPr>
              <a:t>for</a:t>
            </a:r>
            <a:r>
              <a:rPr sz="2600" spc="-235" dirty="0">
                <a:latin typeface="Tahoma"/>
                <a:cs typeface="Tahoma"/>
              </a:rPr>
              <a:t> </a:t>
            </a:r>
            <a:r>
              <a:rPr sz="2600" spc="-120" dirty="0">
                <a:latin typeface="Tahoma"/>
                <a:cs typeface="Tahoma"/>
              </a:rPr>
              <a:t>p</a:t>
            </a:r>
            <a:r>
              <a:rPr sz="2600" spc="-120" dirty="0">
                <a:latin typeface="Arial MT"/>
                <a:cs typeface="Arial MT"/>
              </a:rPr>
              <a:t>e</a:t>
            </a:r>
            <a:r>
              <a:rPr sz="2600" spc="-120" dirty="0">
                <a:latin typeface="Tahoma"/>
                <a:cs typeface="Tahoma"/>
              </a:rPr>
              <a:t>opl</a:t>
            </a:r>
            <a:r>
              <a:rPr sz="2600" spc="-120" dirty="0">
                <a:latin typeface="Arial MT"/>
                <a:cs typeface="Arial MT"/>
              </a:rPr>
              <a:t>e</a:t>
            </a:r>
            <a:r>
              <a:rPr sz="2600" spc="20" dirty="0">
                <a:latin typeface="Arial MT"/>
                <a:cs typeface="Arial MT"/>
              </a:rPr>
              <a:t> </a:t>
            </a: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380" dirty="0">
                <a:latin typeface="Tahoma"/>
                <a:cs typeface="Tahoma"/>
              </a:rPr>
              <a:t> </a:t>
            </a:r>
            <a:r>
              <a:rPr sz="2600" spc="-95" dirty="0">
                <a:latin typeface="Tahoma"/>
                <a:cs typeface="Tahoma"/>
              </a:rPr>
              <a:t>r</a:t>
            </a:r>
            <a:r>
              <a:rPr sz="2600" spc="-95" dirty="0">
                <a:latin typeface="Arial MT"/>
                <a:cs typeface="Arial MT"/>
              </a:rPr>
              <a:t>eac</a:t>
            </a:r>
            <a:r>
              <a:rPr sz="2600" spc="-95" dirty="0">
                <a:latin typeface="Tahoma"/>
                <a:cs typeface="Tahoma"/>
              </a:rPr>
              <a:t>h</a:t>
            </a:r>
            <a:r>
              <a:rPr sz="2600" spc="-27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out</a:t>
            </a:r>
            <a:r>
              <a:rPr sz="2450" spc="-2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7333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40"/>
              </a:spcBef>
            </a:pPr>
            <a:r>
              <a:rPr sz="4000" spc="-130" dirty="0">
                <a:solidFill>
                  <a:srgbClr val="EC4E41"/>
                </a:solidFill>
              </a:rPr>
              <a:t>WHO</a:t>
            </a:r>
            <a:r>
              <a:rPr sz="4000" spc="-565" dirty="0">
                <a:solidFill>
                  <a:srgbClr val="EC4E41"/>
                </a:solidFill>
              </a:rPr>
              <a:t> </a:t>
            </a:r>
            <a:r>
              <a:rPr sz="4000" spc="-425" dirty="0">
                <a:solidFill>
                  <a:srgbClr val="EC4E41"/>
                </a:solidFill>
              </a:rPr>
              <a:t>ARE</a:t>
            </a:r>
            <a:r>
              <a:rPr sz="4000" spc="-254" dirty="0">
                <a:solidFill>
                  <a:srgbClr val="EC4E41"/>
                </a:solidFill>
              </a:rPr>
              <a:t> </a:t>
            </a:r>
            <a:r>
              <a:rPr sz="4000" spc="-300" dirty="0">
                <a:solidFill>
                  <a:srgbClr val="EC4E41"/>
                </a:solidFill>
              </a:rPr>
              <a:t>THE</a:t>
            </a:r>
            <a:r>
              <a:rPr sz="4000" spc="-254" dirty="0">
                <a:solidFill>
                  <a:srgbClr val="EC4E41"/>
                </a:solidFill>
              </a:rPr>
              <a:t> </a:t>
            </a:r>
            <a:r>
              <a:rPr sz="4000" spc="-305" dirty="0">
                <a:solidFill>
                  <a:srgbClr val="EC4E41"/>
                </a:solidFill>
              </a:rPr>
              <a:t>END</a:t>
            </a:r>
            <a:r>
              <a:rPr sz="4000" spc="-285" dirty="0">
                <a:solidFill>
                  <a:srgbClr val="EC4E41"/>
                </a:solidFill>
              </a:rPr>
              <a:t> </a:t>
            </a:r>
            <a:r>
              <a:rPr sz="4000" spc="-370" dirty="0">
                <a:solidFill>
                  <a:srgbClr val="EC4E41"/>
                </a:solidFill>
              </a:rPr>
              <a:t>USERS</a:t>
            </a:r>
            <a:r>
              <a:rPr sz="4000" spc="-370" dirty="0">
                <a:solidFill>
                  <a:srgbClr val="EC4E41"/>
                </a:solidFill>
                <a:latin typeface="Tahoma"/>
                <a:cs typeface="Tahoma"/>
              </a:rPr>
              <a:t>?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2063190"/>
            <a:ext cx="11471275" cy="48367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600" b="1" spc="-200" dirty="0">
                <a:latin typeface="Arial"/>
                <a:cs typeface="Arial"/>
              </a:rPr>
              <a:t>T</a:t>
            </a:r>
            <a:r>
              <a:rPr sz="2700" b="1" spc="-200" dirty="0">
                <a:latin typeface="Arial"/>
                <a:cs typeface="Arial"/>
              </a:rPr>
              <a:t>h</a:t>
            </a:r>
            <a:r>
              <a:rPr sz="2600" b="1" spc="-200" dirty="0">
                <a:latin typeface="Arial"/>
                <a:cs typeface="Arial"/>
              </a:rPr>
              <a:t>e</a:t>
            </a:r>
            <a:r>
              <a:rPr sz="2600" b="1" spc="-120" dirty="0">
                <a:latin typeface="Arial"/>
                <a:cs typeface="Arial"/>
              </a:rPr>
              <a:t> </a:t>
            </a:r>
            <a:r>
              <a:rPr sz="2700" b="1" spc="-160" dirty="0">
                <a:latin typeface="Arial"/>
                <a:cs typeface="Arial"/>
              </a:rPr>
              <a:t>prim</a:t>
            </a:r>
            <a:r>
              <a:rPr sz="2600" b="1" spc="-160" dirty="0">
                <a:latin typeface="Arial"/>
                <a:cs typeface="Arial"/>
              </a:rPr>
              <a:t>a</a:t>
            </a:r>
            <a:r>
              <a:rPr sz="2700" b="1" spc="-160" dirty="0">
                <a:latin typeface="Arial"/>
                <a:cs typeface="Arial"/>
              </a:rPr>
              <a:t>ry</a:t>
            </a:r>
            <a:r>
              <a:rPr sz="2700" b="1" spc="-120" dirty="0">
                <a:latin typeface="Arial"/>
                <a:cs typeface="Arial"/>
              </a:rPr>
              <a:t> </a:t>
            </a:r>
            <a:r>
              <a:rPr sz="2600" b="1" spc="-195" dirty="0">
                <a:latin typeface="Arial"/>
                <a:cs typeface="Arial"/>
              </a:rPr>
              <a:t>e</a:t>
            </a:r>
            <a:r>
              <a:rPr sz="2700" b="1" spc="-195" dirty="0">
                <a:latin typeface="Arial"/>
                <a:cs typeface="Arial"/>
              </a:rPr>
              <a:t>n</a:t>
            </a:r>
            <a:r>
              <a:rPr sz="2600" b="1" spc="-195" dirty="0">
                <a:latin typeface="Arial"/>
                <a:cs typeface="Arial"/>
              </a:rPr>
              <a:t>d</a:t>
            </a:r>
            <a:r>
              <a:rPr sz="2600" b="1" spc="-195" dirty="0">
                <a:latin typeface="Tahoma"/>
                <a:cs typeface="Tahoma"/>
              </a:rPr>
              <a:t>-</a:t>
            </a:r>
            <a:r>
              <a:rPr sz="2700" b="1" spc="-215" dirty="0">
                <a:latin typeface="Arial"/>
                <a:cs typeface="Arial"/>
              </a:rPr>
              <a:t>us</a:t>
            </a:r>
            <a:r>
              <a:rPr sz="2600" b="1" spc="-215" dirty="0">
                <a:latin typeface="Arial"/>
                <a:cs typeface="Arial"/>
              </a:rPr>
              <a:t>e</a:t>
            </a:r>
            <a:r>
              <a:rPr sz="2700" b="1" spc="-215" dirty="0">
                <a:latin typeface="Arial"/>
                <a:cs typeface="Arial"/>
              </a:rPr>
              <a:t>rs</a:t>
            </a:r>
            <a:r>
              <a:rPr sz="2700" b="1" spc="-190" dirty="0">
                <a:latin typeface="Arial"/>
                <a:cs typeface="Arial"/>
              </a:rPr>
              <a:t> </a:t>
            </a:r>
            <a:r>
              <a:rPr sz="2700" b="1" spc="-175" dirty="0">
                <a:latin typeface="Arial"/>
                <a:cs typeface="Arial"/>
              </a:rPr>
              <a:t>of</a:t>
            </a:r>
            <a:r>
              <a:rPr sz="2700" b="1" spc="-229" dirty="0">
                <a:latin typeface="Arial"/>
                <a:cs typeface="Arial"/>
              </a:rPr>
              <a:t> </a:t>
            </a:r>
            <a:r>
              <a:rPr sz="2600" b="1" spc="-140" dirty="0">
                <a:latin typeface="Arial"/>
                <a:cs typeface="Arial"/>
              </a:rPr>
              <a:t>a</a:t>
            </a:r>
            <a:r>
              <a:rPr sz="2600" b="1" spc="-220" dirty="0">
                <a:latin typeface="Arial"/>
                <a:cs typeface="Arial"/>
              </a:rPr>
              <a:t> </a:t>
            </a:r>
            <a:r>
              <a:rPr sz="2600" b="1" spc="-130" dirty="0">
                <a:latin typeface="Arial"/>
                <a:cs typeface="Arial"/>
              </a:rPr>
              <a:t>d</a:t>
            </a:r>
            <a:r>
              <a:rPr sz="2700" b="1" spc="-130" dirty="0">
                <a:latin typeface="Arial"/>
                <a:cs typeface="Arial"/>
              </a:rPr>
              <a:t>igit</a:t>
            </a:r>
            <a:r>
              <a:rPr sz="2600" b="1" spc="-130" dirty="0">
                <a:latin typeface="Arial"/>
                <a:cs typeface="Arial"/>
              </a:rPr>
              <a:t>a</a:t>
            </a:r>
            <a:r>
              <a:rPr sz="2700" b="1" spc="-130" dirty="0">
                <a:latin typeface="Arial"/>
                <a:cs typeface="Arial"/>
              </a:rPr>
              <a:t>l</a:t>
            </a:r>
            <a:r>
              <a:rPr sz="2700" b="1" spc="-245" dirty="0">
                <a:latin typeface="Arial"/>
                <a:cs typeface="Arial"/>
              </a:rPr>
              <a:t> </a:t>
            </a:r>
            <a:r>
              <a:rPr sz="2700" b="1" spc="-204" dirty="0">
                <a:latin typeface="Arial"/>
                <a:cs typeface="Arial"/>
              </a:rPr>
              <a:t>p</a:t>
            </a:r>
            <a:r>
              <a:rPr sz="2600" b="1" spc="-204" dirty="0">
                <a:latin typeface="Arial"/>
                <a:cs typeface="Arial"/>
              </a:rPr>
              <a:t>e</a:t>
            </a:r>
            <a:r>
              <a:rPr sz="2700" b="1" spc="-204" dirty="0">
                <a:latin typeface="Arial"/>
                <a:cs typeface="Arial"/>
              </a:rPr>
              <a:t>rson</a:t>
            </a:r>
            <a:r>
              <a:rPr sz="2600" b="1" spc="-204" dirty="0">
                <a:latin typeface="Arial"/>
                <a:cs typeface="Arial"/>
              </a:rPr>
              <a:t>a</a:t>
            </a:r>
            <a:r>
              <a:rPr sz="2700" b="1" spc="-204" dirty="0">
                <a:latin typeface="Arial"/>
                <a:cs typeface="Arial"/>
              </a:rPr>
              <a:t>l</a:t>
            </a:r>
            <a:r>
              <a:rPr sz="2700" b="1" spc="-140" dirty="0">
                <a:latin typeface="Arial"/>
                <a:cs typeface="Arial"/>
              </a:rPr>
              <a:t> </a:t>
            </a:r>
            <a:r>
              <a:rPr sz="2700" b="1" spc="-165" dirty="0">
                <a:latin typeface="Arial"/>
                <a:cs typeface="Arial"/>
              </a:rPr>
              <a:t>portfolio</a:t>
            </a:r>
            <a:r>
              <a:rPr sz="2700" b="1" spc="-320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a</a:t>
            </a:r>
            <a:r>
              <a:rPr sz="2700" b="1" spc="-20" dirty="0">
                <a:latin typeface="Arial"/>
                <a:cs typeface="Arial"/>
              </a:rPr>
              <a:t>r</a:t>
            </a:r>
            <a:r>
              <a:rPr sz="2600" b="1" spc="-20" dirty="0">
                <a:latin typeface="Arial"/>
                <a:cs typeface="Arial"/>
              </a:rPr>
              <a:t>e</a:t>
            </a:r>
            <a:r>
              <a:rPr sz="2600" b="1" spc="-2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060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245" dirty="0">
                <a:latin typeface="Verdana"/>
                <a:cs typeface="Verdana"/>
              </a:rPr>
              <a:t> </a:t>
            </a:r>
            <a:r>
              <a:rPr sz="2600" spc="-10" dirty="0">
                <a:latin typeface="Arial MT"/>
                <a:cs typeface="Arial MT"/>
              </a:rPr>
              <a:t>Rec</a:t>
            </a:r>
            <a:r>
              <a:rPr sz="2600" spc="-10" dirty="0">
                <a:latin typeface="Tahoma"/>
                <a:cs typeface="Tahoma"/>
              </a:rPr>
              <a:t>ruit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rs</a:t>
            </a:r>
            <a:endParaRPr sz="2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080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280" dirty="0">
                <a:latin typeface="Verdana"/>
                <a:cs typeface="Verdana"/>
              </a:rPr>
              <a:t> </a:t>
            </a:r>
            <a:r>
              <a:rPr sz="2600" spc="-95" dirty="0">
                <a:latin typeface="Arial MT"/>
                <a:cs typeface="Arial MT"/>
              </a:rPr>
              <a:t>H</a:t>
            </a:r>
            <a:r>
              <a:rPr sz="2600" spc="-95" dirty="0">
                <a:latin typeface="Tahoma"/>
                <a:cs typeface="Tahoma"/>
              </a:rPr>
              <a:t>iring</a:t>
            </a:r>
            <a:r>
              <a:rPr sz="2600" spc="-310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Ma</a:t>
            </a:r>
            <a:r>
              <a:rPr sz="2600" spc="-10" dirty="0">
                <a:latin typeface="Tahoma"/>
                <a:cs typeface="Tahoma"/>
              </a:rPr>
              <a:t>n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g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rs</a:t>
            </a:r>
            <a:endParaRPr sz="2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080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300" dirty="0">
                <a:latin typeface="Verdana"/>
                <a:cs typeface="Verdana"/>
              </a:rPr>
              <a:t> </a:t>
            </a:r>
            <a:r>
              <a:rPr sz="2600" spc="-125" dirty="0">
                <a:latin typeface="Arial MT"/>
                <a:cs typeface="Arial MT"/>
              </a:rPr>
              <a:t>P</a:t>
            </a:r>
            <a:r>
              <a:rPr sz="2600" spc="-125" dirty="0">
                <a:latin typeface="Tahoma"/>
                <a:cs typeface="Tahoma"/>
              </a:rPr>
              <a:t>ot</a:t>
            </a:r>
            <a:r>
              <a:rPr sz="2600" spc="-125" dirty="0">
                <a:latin typeface="Arial MT"/>
                <a:cs typeface="Arial MT"/>
              </a:rPr>
              <a:t>e</a:t>
            </a:r>
            <a:r>
              <a:rPr sz="2600" spc="-125" dirty="0">
                <a:latin typeface="Tahoma"/>
                <a:cs typeface="Tahoma"/>
              </a:rPr>
              <a:t>nti</a:t>
            </a:r>
            <a:r>
              <a:rPr sz="2600" spc="-125" dirty="0">
                <a:latin typeface="Arial MT"/>
                <a:cs typeface="Arial MT"/>
              </a:rPr>
              <a:t>a</a:t>
            </a:r>
            <a:r>
              <a:rPr sz="2600" spc="-125" dirty="0">
                <a:latin typeface="Tahoma"/>
                <a:cs typeface="Tahoma"/>
              </a:rPr>
              <a:t>l</a:t>
            </a:r>
            <a:r>
              <a:rPr sz="2600" spc="-235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C</a:t>
            </a:r>
            <a:r>
              <a:rPr sz="2600" spc="-10" dirty="0">
                <a:latin typeface="Tahoma"/>
                <a:cs typeface="Tahoma"/>
              </a:rPr>
              <a:t>li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nts</a:t>
            </a:r>
            <a:endParaRPr sz="2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80"/>
              </a:spcBef>
            </a:pPr>
            <a:endParaRPr sz="2400">
              <a:latin typeface="Tahoma"/>
              <a:cs typeface="Tahoma"/>
            </a:endParaRPr>
          </a:p>
          <a:p>
            <a:pPr marL="76200">
              <a:lnSpc>
                <a:spcPct val="100000"/>
              </a:lnSpc>
            </a:pPr>
            <a:r>
              <a:rPr sz="2600" b="1" spc="-165" dirty="0">
                <a:latin typeface="Arial"/>
                <a:cs typeface="Arial"/>
              </a:rPr>
              <a:t>S</a:t>
            </a:r>
            <a:r>
              <a:rPr sz="2700" b="1" spc="-165" dirty="0">
                <a:latin typeface="Arial"/>
                <a:cs typeface="Arial"/>
              </a:rPr>
              <a:t>tu</a:t>
            </a:r>
            <a:r>
              <a:rPr sz="2600" b="1" spc="-165" dirty="0">
                <a:latin typeface="Arial"/>
                <a:cs typeface="Arial"/>
              </a:rPr>
              <a:t>de</a:t>
            </a:r>
            <a:r>
              <a:rPr sz="2700" b="1" spc="-165" dirty="0">
                <a:latin typeface="Arial"/>
                <a:cs typeface="Arial"/>
              </a:rPr>
              <a:t>nts</a:t>
            </a:r>
            <a:r>
              <a:rPr sz="2700" b="1" spc="-285" dirty="0">
                <a:latin typeface="Arial"/>
                <a:cs typeface="Arial"/>
              </a:rPr>
              <a:t> </a:t>
            </a:r>
            <a:r>
              <a:rPr sz="2600" b="1" spc="-190" dirty="0">
                <a:latin typeface="Arial"/>
                <a:cs typeface="Arial"/>
              </a:rPr>
              <a:t>a</a:t>
            </a:r>
            <a:r>
              <a:rPr sz="2700" b="1" spc="-190" dirty="0">
                <a:latin typeface="Arial"/>
                <a:cs typeface="Arial"/>
              </a:rPr>
              <a:t>n</a:t>
            </a:r>
            <a:r>
              <a:rPr sz="2600" b="1" spc="-190" dirty="0">
                <a:latin typeface="Arial"/>
                <a:cs typeface="Arial"/>
              </a:rPr>
              <a:t>d</a:t>
            </a:r>
            <a:r>
              <a:rPr sz="2600" b="1" spc="-145" dirty="0">
                <a:latin typeface="Arial"/>
                <a:cs typeface="Arial"/>
              </a:rPr>
              <a:t> </a:t>
            </a:r>
            <a:r>
              <a:rPr sz="2700" b="1" spc="-210" dirty="0">
                <a:latin typeface="Arial"/>
                <a:cs typeface="Arial"/>
              </a:rPr>
              <a:t>prof</a:t>
            </a:r>
            <a:r>
              <a:rPr sz="2600" b="1" spc="-210" dirty="0">
                <a:latin typeface="Arial"/>
                <a:cs typeface="Arial"/>
              </a:rPr>
              <a:t>e</a:t>
            </a:r>
            <a:r>
              <a:rPr sz="2700" b="1" spc="-210" dirty="0">
                <a:latin typeface="Arial"/>
                <a:cs typeface="Arial"/>
              </a:rPr>
              <a:t>ssion</a:t>
            </a:r>
            <a:r>
              <a:rPr sz="2600" b="1" spc="-210" dirty="0">
                <a:latin typeface="Arial"/>
                <a:cs typeface="Arial"/>
              </a:rPr>
              <a:t>a</a:t>
            </a:r>
            <a:r>
              <a:rPr sz="2700" b="1" spc="-210" dirty="0">
                <a:latin typeface="Arial"/>
                <a:cs typeface="Arial"/>
              </a:rPr>
              <a:t>ls</a:t>
            </a:r>
            <a:r>
              <a:rPr sz="2700" b="1" spc="-170" dirty="0">
                <a:latin typeface="Arial"/>
                <a:cs typeface="Arial"/>
              </a:rPr>
              <a:t> </a:t>
            </a:r>
            <a:r>
              <a:rPr sz="2600" b="1" spc="-204" dirty="0">
                <a:latin typeface="Arial"/>
                <a:cs typeface="Arial"/>
              </a:rPr>
              <a:t>a</a:t>
            </a:r>
            <a:r>
              <a:rPr sz="2700" b="1" spc="-204" dirty="0">
                <a:latin typeface="Arial"/>
                <a:cs typeface="Arial"/>
              </a:rPr>
              <a:t>lso</a:t>
            </a:r>
            <a:r>
              <a:rPr sz="2700" b="1" spc="-305" dirty="0">
                <a:latin typeface="Arial"/>
                <a:cs typeface="Arial"/>
              </a:rPr>
              <a:t> </a:t>
            </a:r>
            <a:r>
              <a:rPr sz="2700" b="1" spc="-235" dirty="0">
                <a:latin typeface="Arial"/>
                <a:cs typeface="Arial"/>
              </a:rPr>
              <a:t>us</a:t>
            </a:r>
            <a:r>
              <a:rPr sz="2600" b="1" spc="-235" dirty="0">
                <a:latin typeface="Arial"/>
                <a:cs typeface="Arial"/>
              </a:rPr>
              <a:t>e</a:t>
            </a:r>
            <a:r>
              <a:rPr sz="2600" b="1" spc="-100" dirty="0">
                <a:latin typeface="Arial"/>
                <a:cs typeface="Arial"/>
              </a:rPr>
              <a:t> </a:t>
            </a:r>
            <a:r>
              <a:rPr sz="2700" b="1" spc="-70" dirty="0">
                <a:latin typeface="Arial"/>
                <a:cs typeface="Arial"/>
              </a:rPr>
              <a:t>portfolios</a:t>
            </a:r>
            <a:r>
              <a:rPr sz="2600" b="1" spc="-7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1060"/>
              </a:spcBef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305" dirty="0">
                <a:latin typeface="Verdana"/>
                <a:cs typeface="Verdana"/>
              </a:rPr>
              <a:t> </a:t>
            </a:r>
            <a:r>
              <a:rPr sz="2600" spc="-125" dirty="0">
                <a:latin typeface="Arial MT"/>
                <a:cs typeface="Arial MT"/>
              </a:rPr>
              <a:t>T</a:t>
            </a:r>
            <a:r>
              <a:rPr sz="2600" spc="-125" dirty="0">
                <a:latin typeface="Tahoma"/>
                <a:cs typeface="Tahoma"/>
              </a:rPr>
              <a:t>o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110" dirty="0">
                <a:latin typeface="Arial MT"/>
                <a:cs typeface="Arial MT"/>
              </a:rPr>
              <a:t>de</a:t>
            </a:r>
            <a:r>
              <a:rPr sz="2600" spc="-110" dirty="0">
                <a:latin typeface="Tahoma"/>
                <a:cs typeface="Tahoma"/>
              </a:rPr>
              <a:t>monstr</a:t>
            </a:r>
            <a:r>
              <a:rPr sz="2600" spc="-110" dirty="0">
                <a:latin typeface="Arial MT"/>
                <a:cs typeface="Arial MT"/>
              </a:rPr>
              <a:t>a</a:t>
            </a:r>
            <a:r>
              <a:rPr sz="2600" spc="-110" dirty="0">
                <a:latin typeface="Tahoma"/>
                <a:cs typeface="Tahoma"/>
              </a:rPr>
              <a:t>t</a:t>
            </a:r>
            <a:r>
              <a:rPr sz="2600" spc="-110" dirty="0">
                <a:latin typeface="Arial MT"/>
                <a:cs typeface="Arial MT"/>
              </a:rPr>
              <a:t>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85" dirty="0">
                <a:latin typeface="Tahoma"/>
                <a:cs typeface="Tahoma"/>
              </a:rPr>
              <a:t>th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85" dirty="0">
                <a:latin typeface="Tahoma"/>
                <a:cs typeface="Tahoma"/>
              </a:rPr>
              <a:t>ir</a:t>
            </a:r>
            <a:r>
              <a:rPr sz="2600" spc="-330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ca</a:t>
            </a:r>
            <a:r>
              <a:rPr sz="2600" spc="-10" dirty="0">
                <a:latin typeface="Tahoma"/>
                <a:cs typeface="Tahoma"/>
              </a:rPr>
              <a:t>p</a:t>
            </a:r>
            <a:r>
              <a:rPr sz="2600" spc="-10" dirty="0">
                <a:latin typeface="Arial MT"/>
                <a:cs typeface="Arial MT"/>
              </a:rPr>
              <a:t>ab</a:t>
            </a:r>
            <a:r>
              <a:rPr sz="2600" spc="-10" dirty="0">
                <a:latin typeface="Tahoma"/>
                <a:cs typeface="Tahoma"/>
              </a:rPr>
              <a:t>iliti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  <a:p>
            <a:pPr marL="1003300" marR="5080" indent="-381000">
              <a:lnSpc>
                <a:spcPct val="134600"/>
              </a:lnSpc>
            </a:pPr>
            <a:r>
              <a:rPr sz="2400" spc="380" dirty="0">
                <a:latin typeface="Verdana"/>
                <a:cs typeface="Verdana"/>
              </a:rPr>
              <a:t>6</a:t>
            </a:r>
            <a:r>
              <a:rPr sz="2400" spc="315" dirty="0">
                <a:latin typeface="Verdana"/>
                <a:cs typeface="Verdana"/>
              </a:rPr>
              <a:t> </a:t>
            </a:r>
            <a:r>
              <a:rPr sz="2600" spc="-125" dirty="0">
                <a:latin typeface="Arial MT"/>
                <a:cs typeface="Arial MT"/>
              </a:rPr>
              <a:t>T</a:t>
            </a:r>
            <a:r>
              <a:rPr sz="2600" spc="-125" dirty="0">
                <a:latin typeface="Tahoma"/>
                <a:cs typeface="Tahoma"/>
              </a:rPr>
              <a:t>o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show</a:t>
            </a:r>
            <a:r>
              <a:rPr sz="2600" spc="-85" dirty="0">
                <a:latin typeface="Arial MT"/>
                <a:cs typeface="Arial MT"/>
              </a:rPr>
              <a:t>ca</a:t>
            </a:r>
            <a:r>
              <a:rPr sz="2600" spc="-85" dirty="0">
                <a:latin typeface="Tahoma"/>
                <a:cs typeface="Tahoma"/>
              </a:rPr>
              <a:t>s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85" dirty="0">
                <a:latin typeface="Tahoma"/>
                <a:cs typeface="Tahoma"/>
              </a:rPr>
              <a:t>th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85" dirty="0">
                <a:latin typeface="Tahoma"/>
                <a:cs typeface="Tahoma"/>
              </a:rPr>
              <a:t>ir</a:t>
            </a:r>
            <a:r>
              <a:rPr sz="2600" spc="-325" dirty="0">
                <a:latin typeface="Tahoma"/>
                <a:cs typeface="Tahoma"/>
              </a:rPr>
              <a:t> </a:t>
            </a:r>
            <a:r>
              <a:rPr sz="2600" spc="-45" dirty="0">
                <a:latin typeface="Tahoma"/>
                <a:cs typeface="Tahoma"/>
              </a:rPr>
              <a:t>work</a:t>
            </a:r>
            <a:r>
              <a:rPr sz="2600" spc="-254" dirty="0">
                <a:latin typeface="Tahoma"/>
                <a:cs typeface="Tahoma"/>
              </a:rPr>
              <a:t> </a:t>
            </a:r>
            <a:r>
              <a:rPr sz="2600" spc="-60" dirty="0">
                <a:latin typeface="Tahoma"/>
                <a:cs typeface="Tahoma"/>
              </a:rPr>
              <a:t>for</a:t>
            </a:r>
            <a:r>
              <a:rPr sz="2600" spc="-215" dirty="0">
                <a:latin typeface="Tahoma"/>
                <a:cs typeface="Tahoma"/>
              </a:rPr>
              <a:t> </a:t>
            </a:r>
            <a:r>
              <a:rPr sz="2600" spc="-100" dirty="0">
                <a:latin typeface="Tahoma"/>
                <a:cs typeface="Tahoma"/>
              </a:rPr>
              <a:t>pot</a:t>
            </a:r>
            <a:r>
              <a:rPr sz="2600" spc="-100" dirty="0">
                <a:latin typeface="Arial MT"/>
                <a:cs typeface="Arial MT"/>
              </a:rPr>
              <a:t>e</a:t>
            </a:r>
            <a:r>
              <a:rPr sz="2600" spc="-100" dirty="0">
                <a:latin typeface="Tahoma"/>
                <a:cs typeface="Tahoma"/>
              </a:rPr>
              <a:t>nti</a:t>
            </a:r>
            <a:r>
              <a:rPr sz="2600" spc="-100" dirty="0">
                <a:latin typeface="Arial MT"/>
                <a:cs typeface="Arial MT"/>
              </a:rPr>
              <a:t>a</a:t>
            </a:r>
            <a:r>
              <a:rPr sz="2600" spc="-100" dirty="0">
                <a:latin typeface="Tahoma"/>
                <a:cs typeface="Tahoma"/>
              </a:rPr>
              <a:t>l</a:t>
            </a:r>
            <a:r>
              <a:rPr sz="2600" spc="-229" dirty="0">
                <a:latin typeface="Tahoma"/>
                <a:cs typeface="Tahoma"/>
              </a:rPr>
              <a:t> </a:t>
            </a:r>
            <a:r>
              <a:rPr sz="2600" spc="-80" dirty="0">
                <a:latin typeface="Arial MT"/>
                <a:cs typeface="Arial MT"/>
              </a:rPr>
              <a:t>ad</a:t>
            </a:r>
            <a:r>
              <a:rPr sz="2600" spc="-80" dirty="0">
                <a:latin typeface="Tahoma"/>
                <a:cs typeface="Tahoma"/>
              </a:rPr>
              <a:t>mission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260" dirty="0">
                <a:latin typeface="Tahoma"/>
                <a:cs typeface="Tahoma"/>
              </a:rPr>
              <a:t> </a:t>
            </a:r>
            <a:r>
              <a:rPr sz="2600" spc="-105" dirty="0">
                <a:latin typeface="Arial MT"/>
                <a:cs typeface="Arial MT"/>
              </a:rPr>
              <a:t>ed</a:t>
            </a:r>
            <a:r>
              <a:rPr sz="2600" spc="-105" dirty="0">
                <a:latin typeface="Tahoma"/>
                <a:cs typeface="Tahoma"/>
              </a:rPr>
              <a:t>u</a:t>
            </a:r>
            <a:r>
              <a:rPr sz="2600" spc="-105" dirty="0">
                <a:latin typeface="Arial MT"/>
                <a:cs typeface="Arial MT"/>
              </a:rPr>
              <a:t>ca</a:t>
            </a:r>
            <a:r>
              <a:rPr sz="2600" spc="-105" dirty="0">
                <a:latin typeface="Tahoma"/>
                <a:cs typeface="Tahoma"/>
              </a:rPr>
              <a:t>tion</a:t>
            </a:r>
            <a:r>
              <a:rPr sz="2600" spc="-105" dirty="0">
                <a:latin typeface="Arial MT"/>
                <a:cs typeface="Arial MT"/>
              </a:rPr>
              <a:t>a</a:t>
            </a:r>
            <a:r>
              <a:rPr sz="2600" spc="-105" dirty="0">
                <a:latin typeface="Tahoma"/>
                <a:cs typeface="Tahoma"/>
              </a:rPr>
              <a:t>l</a:t>
            </a:r>
            <a:r>
              <a:rPr sz="2600" spc="-335" dirty="0">
                <a:latin typeface="Tahoma"/>
                <a:cs typeface="Tahoma"/>
              </a:rPr>
              <a:t> </a:t>
            </a:r>
            <a:r>
              <a:rPr sz="2600" spc="-75" dirty="0">
                <a:latin typeface="Tahoma"/>
                <a:cs typeface="Tahoma"/>
              </a:rPr>
              <a:t>progr</a:t>
            </a:r>
            <a:r>
              <a:rPr sz="2600" spc="-75" dirty="0">
                <a:latin typeface="Arial MT"/>
                <a:cs typeface="Arial MT"/>
              </a:rPr>
              <a:t>a</a:t>
            </a:r>
            <a:r>
              <a:rPr sz="2600" spc="-75" dirty="0">
                <a:latin typeface="Tahoma"/>
                <a:cs typeface="Tahoma"/>
              </a:rPr>
              <a:t>ms</a:t>
            </a:r>
            <a:r>
              <a:rPr sz="2450" spc="-75" dirty="0">
                <a:latin typeface="Tahoma"/>
                <a:cs typeface="Tahoma"/>
              </a:rPr>
              <a:t>,</a:t>
            </a:r>
            <a:r>
              <a:rPr sz="2450" spc="-195" dirty="0">
                <a:latin typeface="Tahoma"/>
                <a:cs typeface="Tahoma"/>
              </a:rPr>
              <a:t> </a:t>
            </a:r>
            <a:r>
              <a:rPr sz="2600" spc="-25" dirty="0">
                <a:latin typeface="Arial MT"/>
                <a:cs typeface="Arial MT"/>
              </a:rPr>
              <a:t>a</a:t>
            </a:r>
            <a:r>
              <a:rPr sz="2600" spc="-25" dirty="0">
                <a:latin typeface="Tahoma"/>
                <a:cs typeface="Tahoma"/>
              </a:rPr>
              <a:t>n</a:t>
            </a:r>
            <a:r>
              <a:rPr sz="2600" spc="-25" dirty="0">
                <a:latin typeface="Arial MT"/>
                <a:cs typeface="Arial MT"/>
              </a:rPr>
              <a:t>d </a:t>
            </a:r>
            <a:r>
              <a:rPr sz="2600" spc="-25" dirty="0">
                <a:latin typeface="Tahoma"/>
                <a:cs typeface="Tahoma"/>
              </a:rPr>
              <a:t>for</a:t>
            </a:r>
            <a:r>
              <a:rPr sz="2600" spc="-32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p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85" dirty="0">
                <a:latin typeface="Tahoma"/>
                <a:cs typeface="Tahoma"/>
              </a:rPr>
              <a:t>rson</a:t>
            </a:r>
            <a:r>
              <a:rPr sz="2600" spc="-85" dirty="0">
                <a:latin typeface="Arial MT"/>
                <a:cs typeface="Arial MT"/>
              </a:rPr>
              <a:t>a</a:t>
            </a:r>
            <a:r>
              <a:rPr sz="2600" spc="-85" dirty="0">
                <a:latin typeface="Tahoma"/>
                <a:cs typeface="Tahoma"/>
              </a:rPr>
              <a:t>l</a:t>
            </a:r>
            <a:r>
              <a:rPr sz="2600" spc="-330" dirty="0">
                <a:latin typeface="Tahoma"/>
                <a:cs typeface="Tahoma"/>
              </a:rPr>
              <a:t> </a:t>
            </a:r>
            <a:r>
              <a:rPr sz="2600" spc="-95" dirty="0">
                <a:latin typeface="Arial MT"/>
                <a:cs typeface="Arial MT"/>
              </a:rPr>
              <a:t>ca</a:t>
            </a:r>
            <a:r>
              <a:rPr sz="2600" spc="-95" dirty="0">
                <a:latin typeface="Tahoma"/>
                <a:cs typeface="Tahoma"/>
              </a:rPr>
              <a:t>r</a:t>
            </a:r>
            <a:r>
              <a:rPr sz="2600" spc="-95" dirty="0">
                <a:latin typeface="Arial MT"/>
                <a:cs typeface="Arial MT"/>
              </a:rPr>
              <a:t>ee</a:t>
            </a:r>
            <a:r>
              <a:rPr sz="2600" spc="-95" dirty="0">
                <a:latin typeface="Tahoma"/>
                <a:cs typeface="Tahoma"/>
              </a:rPr>
              <a:t>r</a:t>
            </a:r>
            <a:r>
              <a:rPr sz="2600" spc="-315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de</a:t>
            </a:r>
            <a:r>
              <a:rPr sz="2600" spc="-10" dirty="0">
                <a:latin typeface="Tahoma"/>
                <a:cs typeface="Tahoma"/>
              </a:rPr>
              <a:t>v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lopm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nt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9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250" spc="-434" dirty="0"/>
              <a:t>TOOLS</a:t>
            </a:r>
            <a:r>
              <a:rPr sz="5250" spc="-470" dirty="0"/>
              <a:t> </a:t>
            </a:r>
            <a:r>
              <a:rPr sz="5250" spc="-350" dirty="0"/>
              <a:t>AND</a:t>
            </a:r>
            <a:r>
              <a:rPr sz="5250" spc="-430" dirty="0"/>
              <a:t> TECHNIQUES</a:t>
            </a:r>
            <a:endParaRPr sz="52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67200" y="2456890"/>
            <a:ext cx="8042275" cy="43033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90830" indent="-284480">
              <a:lnSpc>
                <a:spcPct val="100000"/>
              </a:lnSpc>
              <a:spcBef>
                <a:spcPts val="1155"/>
              </a:spcBef>
              <a:buSzPct val="86538"/>
              <a:buFont typeface="Trebuchet MS"/>
              <a:buAutoNum type="arabicPeriod"/>
              <a:tabLst>
                <a:tab pos="290830" algn="l"/>
              </a:tabLst>
            </a:pPr>
            <a:r>
              <a:rPr sz="2600" b="1" spc="-125" dirty="0">
                <a:latin typeface="Arial"/>
                <a:cs typeface="Arial"/>
              </a:rPr>
              <a:t>Web</a:t>
            </a:r>
            <a:r>
              <a:rPr sz="2700" b="1" spc="-125" dirty="0">
                <a:latin typeface="Arial"/>
                <a:cs typeface="Arial"/>
              </a:rPr>
              <a:t>sit</a:t>
            </a:r>
            <a:r>
              <a:rPr sz="2600" b="1" spc="-125" dirty="0">
                <a:latin typeface="Arial"/>
                <a:cs typeface="Arial"/>
              </a:rPr>
              <a:t>e </a:t>
            </a:r>
            <a:r>
              <a:rPr sz="2600" b="1" spc="-60" dirty="0">
                <a:latin typeface="Arial"/>
                <a:cs typeface="Arial"/>
              </a:rPr>
              <a:t>B</a:t>
            </a:r>
            <a:r>
              <a:rPr sz="2700" b="1" spc="-60" dirty="0">
                <a:latin typeface="Arial"/>
                <a:cs typeface="Arial"/>
              </a:rPr>
              <a:t>uil</a:t>
            </a:r>
            <a:r>
              <a:rPr sz="2600" b="1" spc="-60" dirty="0">
                <a:latin typeface="Arial"/>
                <a:cs typeface="Arial"/>
              </a:rPr>
              <a:t>de</a:t>
            </a:r>
            <a:r>
              <a:rPr sz="2700" b="1" spc="-60" dirty="0">
                <a:latin typeface="Arial"/>
                <a:cs typeface="Arial"/>
              </a:rPr>
              <a:t>rs</a:t>
            </a:r>
            <a:endParaRPr sz="27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1060"/>
              </a:spcBef>
            </a:pPr>
            <a:r>
              <a:rPr sz="2600" spc="-114" dirty="0">
                <a:latin typeface="Arial MT"/>
                <a:cs typeface="Arial MT"/>
              </a:rPr>
              <a:t>De</a:t>
            </a:r>
            <a:r>
              <a:rPr sz="2600" spc="-114" dirty="0">
                <a:latin typeface="Tahoma"/>
                <a:cs typeface="Tahoma"/>
              </a:rPr>
              <a:t>v</a:t>
            </a:r>
            <a:r>
              <a:rPr sz="2600" spc="-114" dirty="0">
                <a:latin typeface="Arial MT"/>
                <a:cs typeface="Arial MT"/>
              </a:rPr>
              <a:t>e</a:t>
            </a:r>
            <a:r>
              <a:rPr sz="2600" spc="-114" dirty="0">
                <a:latin typeface="Tahoma"/>
                <a:cs typeface="Tahoma"/>
              </a:rPr>
              <a:t>lop</a:t>
            </a:r>
            <a:r>
              <a:rPr sz="2600" spc="-114" dirty="0">
                <a:latin typeface="Arial MT"/>
                <a:cs typeface="Arial MT"/>
              </a:rPr>
              <a:t>e</a:t>
            </a:r>
            <a:r>
              <a:rPr sz="2600" spc="-114" dirty="0">
                <a:latin typeface="Tahoma"/>
                <a:cs typeface="Tahoma"/>
              </a:rPr>
              <a:t>r</a:t>
            </a:r>
            <a:r>
              <a:rPr sz="2600" spc="-204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—</a:t>
            </a:r>
            <a:r>
              <a:rPr sz="2450" spc="-315" dirty="0">
                <a:latin typeface="Tahoma"/>
                <a:cs typeface="Tahoma"/>
              </a:rPr>
              <a:t> </a:t>
            </a:r>
            <a:r>
              <a:rPr sz="2600" spc="-85" dirty="0">
                <a:latin typeface="Arial MT"/>
                <a:cs typeface="Arial MT"/>
              </a:rPr>
              <a:t>U</a:t>
            </a:r>
            <a:r>
              <a:rPr sz="2600" spc="-85" dirty="0">
                <a:latin typeface="Tahoma"/>
                <a:cs typeface="Tahoma"/>
              </a:rPr>
              <a:t>s</a:t>
            </a:r>
            <a:r>
              <a:rPr sz="2600" spc="-85" dirty="0">
                <a:latin typeface="Arial MT"/>
                <a:cs typeface="Arial MT"/>
              </a:rPr>
              <a:t>e</a:t>
            </a:r>
            <a:r>
              <a:rPr sz="2600" spc="-85" dirty="0">
                <a:latin typeface="Tahoma"/>
                <a:cs typeface="Tahoma"/>
              </a:rPr>
              <a:t>r</a:t>
            </a:r>
            <a:r>
              <a:rPr sz="2450" spc="-85" dirty="0">
                <a:latin typeface="Tahoma"/>
                <a:cs typeface="Tahoma"/>
              </a:rPr>
              <a:t>-</a:t>
            </a:r>
            <a:r>
              <a:rPr sz="2600" spc="-80" dirty="0">
                <a:latin typeface="Tahoma"/>
                <a:cs typeface="Tahoma"/>
              </a:rPr>
              <a:t>fri</a:t>
            </a:r>
            <a:r>
              <a:rPr sz="2600" spc="-80" dirty="0">
                <a:latin typeface="Arial MT"/>
                <a:cs typeface="Arial MT"/>
              </a:rPr>
              <a:t>e</a:t>
            </a:r>
            <a:r>
              <a:rPr sz="2600" spc="-80" dirty="0">
                <a:latin typeface="Tahoma"/>
                <a:cs typeface="Tahoma"/>
              </a:rPr>
              <a:t>n</a:t>
            </a:r>
            <a:r>
              <a:rPr sz="2600" spc="-80" dirty="0">
                <a:latin typeface="Arial MT"/>
                <a:cs typeface="Arial MT"/>
              </a:rPr>
              <a:t>d</a:t>
            </a:r>
            <a:r>
              <a:rPr sz="2600" spc="-80" dirty="0">
                <a:latin typeface="Tahoma"/>
                <a:cs typeface="Tahoma"/>
              </a:rPr>
              <a:t>ly</a:t>
            </a:r>
            <a:r>
              <a:rPr sz="2450" spc="-80" dirty="0">
                <a:latin typeface="Tahoma"/>
                <a:cs typeface="Tahoma"/>
              </a:rPr>
              <a:t>,</a:t>
            </a:r>
            <a:r>
              <a:rPr sz="2450" spc="-18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goo</a:t>
            </a:r>
            <a:r>
              <a:rPr sz="2600" spc="-85" dirty="0">
                <a:latin typeface="Arial MT"/>
                <a:cs typeface="Arial MT"/>
              </a:rPr>
              <a:t>d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spc="-60" dirty="0">
                <a:latin typeface="Tahoma"/>
                <a:cs typeface="Tahoma"/>
              </a:rPr>
              <a:t>for</a:t>
            </a:r>
            <a:r>
              <a:rPr sz="2600" spc="-200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be</a:t>
            </a:r>
            <a:r>
              <a:rPr sz="2600" spc="-10" dirty="0">
                <a:latin typeface="Tahoma"/>
                <a:cs typeface="Tahoma"/>
              </a:rPr>
              <a:t>ginn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rs</a:t>
            </a:r>
            <a:endParaRPr sz="260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980"/>
              </a:spcBef>
              <a:buSzPct val="86538"/>
              <a:buFont typeface="Trebuchet MS"/>
              <a:buAutoNum type="arabicPeriod" startAt="2"/>
              <a:tabLst>
                <a:tab pos="340995" algn="l"/>
              </a:tabLst>
            </a:pPr>
            <a:r>
              <a:rPr sz="2600" b="1" spc="-220" dirty="0">
                <a:latin typeface="Arial"/>
                <a:cs typeface="Arial"/>
              </a:rPr>
              <a:t>C</a:t>
            </a:r>
            <a:r>
              <a:rPr sz="2700" b="1" spc="-220" dirty="0">
                <a:latin typeface="Arial"/>
                <a:cs typeface="Arial"/>
              </a:rPr>
              <a:t>o</a:t>
            </a:r>
            <a:r>
              <a:rPr sz="2600" b="1" spc="-220" dirty="0">
                <a:latin typeface="Arial"/>
                <a:cs typeface="Arial"/>
              </a:rPr>
              <a:t>d</a:t>
            </a:r>
            <a:r>
              <a:rPr sz="2700" b="1" spc="-220" dirty="0">
                <a:latin typeface="Arial"/>
                <a:cs typeface="Arial"/>
              </a:rPr>
              <a:t>ing</a:t>
            </a:r>
            <a:r>
              <a:rPr sz="2700" b="1" spc="-155" dirty="0">
                <a:latin typeface="Arial"/>
                <a:cs typeface="Arial"/>
              </a:rPr>
              <a:t> </a:t>
            </a:r>
            <a:r>
              <a:rPr sz="2600" b="1" spc="-50" dirty="0">
                <a:latin typeface="Arial"/>
                <a:cs typeface="Arial"/>
              </a:rPr>
              <a:t>P</a:t>
            </a:r>
            <a:r>
              <a:rPr sz="2700" b="1" spc="-50" dirty="0">
                <a:latin typeface="Arial"/>
                <a:cs typeface="Arial"/>
              </a:rPr>
              <a:t>l</a:t>
            </a:r>
            <a:r>
              <a:rPr sz="2600" b="1" spc="-50" dirty="0">
                <a:latin typeface="Arial"/>
                <a:cs typeface="Arial"/>
              </a:rPr>
              <a:t>a</a:t>
            </a:r>
            <a:r>
              <a:rPr sz="2700" b="1" spc="-50" dirty="0">
                <a:latin typeface="Arial"/>
                <a:cs typeface="Arial"/>
              </a:rPr>
              <a:t>tforms</a:t>
            </a:r>
            <a:endParaRPr sz="27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1060"/>
              </a:spcBef>
            </a:pPr>
            <a:r>
              <a:rPr sz="2600" spc="-105" dirty="0">
                <a:latin typeface="Arial MT"/>
                <a:cs typeface="Arial MT"/>
              </a:rPr>
              <a:t>HTML</a:t>
            </a:r>
            <a:r>
              <a:rPr sz="2450" spc="-105" dirty="0">
                <a:latin typeface="Tahoma"/>
                <a:cs typeface="Tahoma"/>
              </a:rPr>
              <a:t>,</a:t>
            </a:r>
            <a:r>
              <a:rPr sz="2450" spc="-305" dirty="0">
                <a:latin typeface="Tahoma"/>
                <a:cs typeface="Tahoma"/>
              </a:rPr>
              <a:t> </a:t>
            </a:r>
            <a:r>
              <a:rPr sz="2600" spc="-225" dirty="0">
                <a:latin typeface="Arial MT"/>
                <a:cs typeface="Arial MT"/>
              </a:rPr>
              <a:t>CSS</a:t>
            </a:r>
            <a:r>
              <a:rPr sz="2450" spc="-225" dirty="0">
                <a:latin typeface="Tahoma"/>
                <a:cs typeface="Tahoma"/>
              </a:rPr>
              <a:t>,</a:t>
            </a:r>
            <a:r>
              <a:rPr sz="2450" spc="-300" dirty="0">
                <a:latin typeface="Tahoma"/>
                <a:cs typeface="Tahoma"/>
              </a:rPr>
              <a:t> </a:t>
            </a:r>
            <a:r>
              <a:rPr sz="2600" spc="-95" dirty="0">
                <a:latin typeface="Arial MT"/>
                <a:cs typeface="Arial MT"/>
              </a:rPr>
              <a:t>Ja</a:t>
            </a:r>
            <a:r>
              <a:rPr sz="2600" spc="-95" dirty="0">
                <a:latin typeface="Tahoma"/>
                <a:cs typeface="Tahoma"/>
              </a:rPr>
              <a:t>v</a:t>
            </a:r>
            <a:r>
              <a:rPr sz="2600" spc="-95" dirty="0">
                <a:latin typeface="Arial MT"/>
                <a:cs typeface="Arial MT"/>
              </a:rPr>
              <a:t>aSc</a:t>
            </a:r>
            <a:r>
              <a:rPr sz="2600" spc="-95" dirty="0">
                <a:latin typeface="Tahoma"/>
                <a:cs typeface="Tahoma"/>
              </a:rPr>
              <a:t>ript</a:t>
            </a:r>
            <a:r>
              <a:rPr sz="2600" spc="-325" dirty="0">
                <a:latin typeface="Tahoma"/>
                <a:cs typeface="Tahoma"/>
              </a:rPr>
              <a:t> </a:t>
            </a:r>
            <a:r>
              <a:rPr sz="2450" spc="130" dirty="0">
                <a:latin typeface="Tahoma"/>
                <a:cs typeface="Tahoma"/>
              </a:rPr>
              <a:t>—</a:t>
            </a:r>
            <a:r>
              <a:rPr sz="2450" spc="-220" dirty="0">
                <a:latin typeface="Tahoma"/>
                <a:cs typeface="Tahoma"/>
              </a:rPr>
              <a:t> </a:t>
            </a:r>
            <a:r>
              <a:rPr sz="2600" spc="-105" dirty="0">
                <a:latin typeface="Arial MT"/>
                <a:cs typeface="Arial MT"/>
              </a:rPr>
              <a:t>Ba</a:t>
            </a:r>
            <a:r>
              <a:rPr sz="2600" spc="-105" dirty="0">
                <a:latin typeface="Tahoma"/>
                <a:cs typeface="Tahoma"/>
              </a:rPr>
              <a:t>si</a:t>
            </a:r>
            <a:r>
              <a:rPr sz="2600" spc="-105" dirty="0">
                <a:latin typeface="Arial MT"/>
                <a:cs typeface="Arial MT"/>
              </a:rPr>
              <a:t>c</a:t>
            </a:r>
            <a:r>
              <a:rPr sz="2600" spc="-180" dirty="0">
                <a:latin typeface="Arial MT"/>
                <a:cs typeface="Arial MT"/>
              </a:rPr>
              <a:t> </a:t>
            </a:r>
            <a:r>
              <a:rPr sz="2600" spc="-95" dirty="0">
                <a:latin typeface="Tahoma"/>
                <a:cs typeface="Tahoma"/>
              </a:rPr>
              <a:t>w</a:t>
            </a:r>
            <a:r>
              <a:rPr sz="2600" spc="-95" dirty="0">
                <a:latin typeface="Arial MT"/>
                <a:cs typeface="Arial MT"/>
              </a:rPr>
              <a:t>eb</a:t>
            </a:r>
            <a:r>
              <a:rPr sz="2600" spc="-215" dirty="0">
                <a:latin typeface="Arial MT"/>
                <a:cs typeface="Arial MT"/>
              </a:rPr>
              <a:t> </a:t>
            </a:r>
            <a:r>
              <a:rPr sz="2600" spc="-55" dirty="0">
                <a:latin typeface="Tahoma"/>
                <a:cs typeface="Tahoma"/>
              </a:rPr>
              <a:t>t</a:t>
            </a:r>
            <a:r>
              <a:rPr sz="2600" spc="-55" dirty="0">
                <a:latin typeface="Arial MT"/>
                <a:cs typeface="Arial MT"/>
              </a:rPr>
              <a:t>ec</a:t>
            </a:r>
            <a:r>
              <a:rPr sz="2600" spc="-55" dirty="0">
                <a:latin typeface="Tahoma"/>
                <a:cs typeface="Tahoma"/>
              </a:rPr>
              <a:t>hnologi</a:t>
            </a:r>
            <a:r>
              <a:rPr sz="2600" spc="-55" dirty="0">
                <a:latin typeface="Arial MT"/>
                <a:cs typeface="Arial MT"/>
              </a:rPr>
              <a:t>e</a:t>
            </a:r>
            <a:r>
              <a:rPr sz="2600" spc="-55" dirty="0">
                <a:latin typeface="Tahoma"/>
                <a:cs typeface="Tahoma"/>
              </a:rPr>
              <a:t>s</a:t>
            </a:r>
            <a:endParaRPr sz="2600">
              <a:latin typeface="Tahoma"/>
              <a:cs typeface="Tahoma"/>
            </a:endParaRPr>
          </a:p>
          <a:p>
            <a:pPr marL="341630" indent="-328930">
              <a:lnSpc>
                <a:spcPct val="100000"/>
              </a:lnSpc>
              <a:spcBef>
                <a:spcPts val="980"/>
              </a:spcBef>
              <a:buSzPct val="86538"/>
              <a:buFont typeface="Trebuchet MS"/>
              <a:buAutoNum type="arabicPeriod" startAt="3"/>
              <a:tabLst>
                <a:tab pos="341630" algn="l"/>
              </a:tabLst>
            </a:pPr>
            <a:r>
              <a:rPr sz="2600" b="1" spc="-190" dirty="0">
                <a:latin typeface="Arial"/>
                <a:cs typeface="Arial"/>
              </a:rPr>
              <a:t>De</a:t>
            </a:r>
            <a:r>
              <a:rPr sz="2700" b="1" spc="-190" dirty="0">
                <a:latin typeface="Arial"/>
                <a:cs typeface="Arial"/>
              </a:rPr>
              <a:t>sign</a:t>
            </a:r>
            <a:r>
              <a:rPr sz="2700" b="1" spc="-245" dirty="0">
                <a:latin typeface="Arial"/>
                <a:cs typeface="Arial"/>
              </a:rPr>
              <a:t> </a:t>
            </a:r>
            <a:r>
              <a:rPr sz="2600" b="1" spc="-20" dirty="0">
                <a:latin typeface="Arial"/>
                <a:cs typeface="Arial"/>
              </a:rPr>
              <a:t>T</a:t>
            </a:r>
            <a:r>
              <a:rPr sz="2700" b="1" spc="-20" dirty="0">
                <a:latin typeface="Arial"/>
                <a:cs typeface="Arial"/>
              </a:rPr>
              <a:t>ools</a:t>
            </a:r>
            <a:endParaRPr sz="27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1060"/>
              </a:spcBef>
            </a:pPr>
            <a:r>
              <a:rPr sz="2600" spc="-140" dirty="0">
                <a:latin typeface="Arial MT"/>
                <a:cs typeface="Arial MT"/>
              </a:rPr>
              <a:t>Ca</a:t>
            </a:r>
            <a:r>
              <a:rPr sz="2600" spc="-140" dirty="0">
                <a:latin typeface="Tahoma"/>
                <a:cs typeface="Tahoma"/>
              </a:rPr>
              <a:t>nv</a:t>
            </a:r>
            <a:r>
              <a:rPr sz="2600" spc="-140" dirty="0">
                <a:latin typeface="Arial MT"/>
                <a:cs typeface="Arial MT"/>
              </a:rPr>
              <a:t>a</a:t>
            </a:r>
            <a:r>
              <a:rPr sz="2600" spc="-200" dirty="0">
                <a:latin typeface="Arial MT"/>
                <a:cs typeface="Arial MT"/>
              </a:rPr>
              <a:t> </a:t>
            </a:r>
            <a:r>
              <a:rPr sz="2450" spc="130" dirty="0">
                <a:latin typeface="Tahoma"/>
                <a:cs typeface="Tahoma"/>
              </a:rPr>
              <a:t>—</a:t>
            </a:r>
            <a:r>
              <a:rPr sz="2450" spc="-225" dirty="0">
                <a:latin typeface="Tahoma"/>
                <a:cs typeface="Tahoma"/>
              </a:rPr>
              <a:t> </a:t>
            </a:r>
            <a:r>
              <a:rPr sz="2600" spc="-170" dirty="0">
                <a:latin typeface="Arial MT"/>
                <a:cs typeface="Arial MT"/>
              </a:rPr>
              <a:t>S</a:t>
            </a:r>
            <a:r>
              <a:rPr sz="2600" spc="-170" dirty="0">
                <a:latin typeface="Tahoma"/>
                <a:cs typeface="Tahoma"/>
              </a:rPr>
              <a:t>impl</a:t>
            </a:r>
            <a:r>
              <a:rPr sz="2600" spc="-170" dirty="0">
                <a:latin typeface="Arial MT"/>
                <a:cs typeface="Arial MT"/>
              </a:rPr>
              <a:t>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55" dirty="0">
                <a:latin typeface="Tahoma"/>
                <a:cs typeface="Tahoma"/>
              </a:rPr>
              <a:t>gr</a:t>
            </a:r>
            <a:r>
              <a:rPr sz="2600" spc="-55" dirty="0">
                <a:latin typeface="Arial MT"/>
                <a:cs typeface="Arial MT"/>
              </a:rPr>
              <a:t>a</a:t>
            </a:r>
            <a:r>
              <a:rPr sz="2600" spc="-55" dirty="0">
                <a:latin typeface="Tahoma"/>
                <a:cs typeface="Tahoma"/>
              </a:rPr>
              <a:t>phi</a:t>
            </a:r>
            <a:r>
              <a:rPr sz="2600" spc="-55" dirty="0">
                <a:latin typeface="Arial MT"/>
                <a:cs typeface="Arial MT"/>
              </a:rPr>
              <a:t>c</a:t>
            </a:r>
            <a:r>
              <a:rPr sz="2600" spc="-55" dirty="0">
                <a:latin typeface="Tahoma"/>
                <a:cs typeface="Tahoma"/>
              </a:rPr>
              <a:t>s</a:t>
            </a:r>
            <a:r>
              <a:rPr sz="2600" spc="-305" dirty="0">
                <a:latin typeface="Tahoma"/>
                <a:cs typeface="Tahoma"/>
              </a:rPr>
              <a:t> </a:t>
            </a:r>
            <a:r>
              <a:rPr sz="2600" spc="-120" dirty="0">
                <a:latin typeface="Arial MT"/>
                <a:cs typeface="Arial MT"/>
              </a:rPr>
              <a:t>a</a:t>
            </a:r>
            <a:r>
              <a:rPr sz="2600" spc="-120" dirty="0">
                <a:latin typeface="Tahoma"/>
                <a:cs typeface="Tahoma"/>
              </a:rPr>
              <a:t>n</a:t>
            </a:r>
            <a:r>
              <a:rPr sz="2600" spc="-120" dirty="0">
                <a:latin typeface="Arial MT"/>
                <a:cs typeface="Arial MT"/>
              </a:rPr>
              <a:t>d</a:t>
            </a:r>
            <a:r>
              <a:rPr sz="2600" spc="-2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Tahoma"/>
                <a:cs typeface="Tahoma"/>
              </a:rPr>
              <a:t>l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youts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980"/>
              </a:spcBef>
              <a:buSzPct val="86538"/>
              <a:buFont typeface="Trebuchet MS"/>
              <a:buAutoNum type="arabicPeriod" startAt="4"/>
              <a:tabLst>
                <a:tab pos="353695" algn="l"/>
              </a:tabLst>
            </a:pPr>
            <a:r>
              <a:rPr sz="2600" b="1" spc="-180" dirty="0">
                <a:latin typeface="Arial"/>
                <a:cs typeface="Arial"/>
              </a:rPr>
              <a:t>Ve</a:t>
            </a:r>
            <a:r>
              <a:rPr sz="2700" b="1" spc="-180" dirty="0">
                <a:latin typeface="Arial"/>
                <a:cs typeface="Arial"/>
              </a:rPr>
              <a:t>rsion</a:t>
            </a:r>
            <a:r>
              <a:rPr sz="2700" b="1" spc="-155" dirty="0">
                <a:latin typeface="Arial"/>
                <a:cs typeface="Arial"/>
              </a:rPr>
              <a:t> </a:t>
            </a:r>
            <a:r>
              <a:rPr sz="2600" b="1" spc="-200" dirty="0">
                <a:latin typeface="Arial"/>
                <a:cs typeface="Arial"/>
              </a:rPr>
              <a:t>C</a:t>
            </a:r>
            <a:r>
              <a:rPr sz="2700" b="1" spc="-200" dirty="0">
                <a:latin typeface="Arial"/>
                <a:cs typeface="Arial"/>
              </a:rPr>
              <a:t>ontrol</a:t>
            </a:r>
            <a:r>
              <a:rPr sz="2700" b="1" spc="-150" dirty="0">
                <a:latin typeface="Arial"/>
                <a:cs typeface="Arial"/>
              </a:rPr>
              <a:t> </a:t>
            </a:r>
            <a:r>
              <a:rPr sz="2600" b="1" spc="-140" dirty="0">
                <a:latin typeface="Arial"/>
                <a:cs typeface="Arial"/>
              </a:rPr>
              <a:t>&amp;</a:t>
            </a:r>
            <a:r>
              <a:rPr sz="2600" b="1" spc="-260" dirty="0">
                <a:latin typeface="Arial"/>
                <a:cs typeface="Arial"/>
              </a:rPr>
              <a:t> </a:t>
            </a:r>
            <a:r>
              <a:rPr sz="2600" b="1" spc="-30" dirty="0">
                <a:latin typeface="Arial"/>
                <a:cs typeface="Arial"/>
              </a:rPr>
              <a:t>H</a:t>
            </a:r>
            <a:r>
              <a:rPr sz="2700" b="1" spc="-30" dirty="0">
                <a:latin typeface="Arial"/>
                <a:cs typeface="Arial"/>
              </a:rPr>
              <a:t>osting</a:t>
            </a:r>
            <a:endParaRPr sz="2700">
              <a:latin typeface="Arial"/>
              <a:cs typeface="Arial"/>
            </a:endParaRPr>
          </a:p>
          <a:p>
            <a:pPr marL="1231900">
              <a:lnSpc>
                <a:spcPct val="100000"/>
              </a:lnSpc>
              <a:spcBef>
                <a:spcPts val="1060"/>
              </a:spcBef>
            </a:pPr>
            <a:r>
              <a:rPr sz="2600" spc="-140" dirty="0">
                <a:latin typeface="Arial MT"/>
                <a:cs typeface="Arial MT"/>
              </a:rPr>
              <a:t>G</a:t>
            </a:r>
            <a:r>
              <a:rPr sz="2600" spc="-140" dirty="0">
                <a:latin typeface="Tahoma"/>
                <a:cs typeface="Tahoma"/>
              </a:rPr>
              <a:t>it</a:t>
            </a:r>
            <a:r>
              <a:rPr sz="2600" spc="-140" dirty="0">
                <a:latin typeface="Arial MT"/>
                <a:cs typeface="Arial MT"/>
              </a:rPr>
              <a:t>H</a:t>
            </a:r>
            <a:r>
              <a:rPr sz="2600" spc="-140" dirty="0">
                <a:latin typeface="Tahoma"/>
                <a:cs typeface="Tahoma"/>
              </a:rPr>
              <a:t>u</a:t>
            </a:r>
            <a:r>
              <a:rPr sz="2600" spc="-140" dirty="0">
                <a:latin typeface="Arial MT"/>
                <a:cs typeface="Arial MT"/>
              </a:rPr>
              <a:t>b</a:t>
            </a:r>
            <a:r>
              <a:rPr sz="2600" spc="-215" dirty="0">
                <a:latin typeface="Arial MT"/>
                <a:cs typeface="Arial MT"/>
              </a:rPr>
              <a:t> </a:t>
            </a:r>
            <a:r>
              <a:rPr sz="2450" spc="130" dirty="0">
                <a:latin typeface="Tahoma"/>
                <a:cs typeface="Tahoma"/>
              </a:rPr>
              <a:t>—</a:t>
            </a:r>
            <a:r>
              <a:rPr sz="2450" spc="-225" dirty="0">
                <a:latin typeface="Tahoma"/>
                <a:cs typeface="Tahoma"/>
              </a:rPr>
              <a:t> </a:t>
            </a:r>
            <a:r>
              <a:rPr sz="2600" spc="-110" dirty="0">
                <a:latin typeface="Arial MT"/>
                <a:cs typeface="Arial MT"/>
              </a:rPr>
              <a:t>F</a:t>
            </a:r>
            <a:r>
              <a:rPr sz="2600" spc="-110" dirty="0">
                <a:latin typeface="Tahoma"/>
                <a:cs typeface="Tahoma"/>
              </a:rPr>
              <a:t>or</a:t>
            </a:r>
            <a:r>
              <a:rPr sz="2600" spc="-215" dirty="0">
                <a:latin typeface="Tahoma"/>
                <a:cs typeface="Tahoma"/>
              </a:rPr>
              <a:t> </a:t>
            </a:r>
            <a:r>
              <a:rPr sz="2600" spc="-75" dirty="0">
                <a:latin typeface="Tahoma"/>
                <a:cs typeface="Tahoma"/>
              </a:rPr>
              <a:t>v</a:t>
            </a:r>
            <a:r>
              <a:rPr sz="2600" spc="-75" dirty="0">
                <a:latin typeface="Arial MT"/>
                <a:cs typeface="Arial MT"/>
              </a:rPr>
              <a:t>e</a:t>
            </a:r>
            <a:r>
              <a:rPr sz="2600" spc="-75" dirty="0">
                <a:latin typeface="Tahoma"/>
                <a:cs typeface="Tahoma"/>
              </a:rPr>
              <a:t>rsion</a:t>
            </a:r>
            <a:r>
              <a:rPr sz="2600" spc="-265" dirty="0">
                <a:latin typeface="Tahoma"/>
                <a:cs typeface="Tahoma"/>
              </a:rPr>
              <a:t> </a:t>
            </a:r>
            <a:r>
              <a:rPr sz="2600" spc="-75" dirty="0">
                <a:latin typeface="Arial MT"/>
                <a:cs typeface="Arial MT"/>
              </a:rPr>
              <a:t>c</a:t>
            </a:r>
            <a:r>
              <a:rPr sz="2600" spc="-75" dirty="0">
                <a:latin typeface="Tahoma"/>
                <a:cs typeface="Tahoma"/>
              </a:rPr>
              <a:t>ontrol</a:t>
            </a:r>
            <a:r>
              <a:rPr sz="2600" spc="-335" dirty="0">
                <a:latin typeface="Tahoma"/>
                <a:cs typeface="Tahoma"/>
              </a:rPr>
              <a:t> </a:t>
            </a:r>
            <a:r>
              <a:rPr sz="2600" spc="-90" dirty="0">
                <a:latin typeface="Arial MT"/>
                <a:cs typeface="Arial MT"/>
              </a:rPr>
              <a:t>a</a:t>
            </a:r>
            <a:r>
              <a:rPr sz="2600" spc="-90" dirty="0">
                <a:latin typeface="Tahoma"/>
                <a:cs typeface="Tahoma"/>
              </a:rPr>
              <a:t>n</a:t>
            </a:r>
            <a:r>
              <a:rPr sz="2600" spc="-90" dirty="0">
                <a:latin typeface="Arial MT"/>
                <a:cs typeface="Arial MT"/>
              </a:rPr>
              <a:t>d</a:t>
            </a:r>
            <a:r>
              <a:rPr sz="2600" spc="-2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</a:t>
            </a:r>
            <a:r>
              <a:rPr sz="2600" spc="-10" dirty="0">
                <a:latin typeface="Tahoma"/>
                <a:cs typeface="Tahoma"/>
              </a:rPr>
              <a:t>oll</a:t>
            </a:r>
            <a:r>
              <a:rPr sz="2600" spc="-10" dirty="0">
                <a:latin typeface="Arial MT"/>
                <a:cs typeface="Arial MT"/>
              </a:rPr>
              <a:t>ab</a:t>
            </a:r>
            <a:r>
              <a:rPr sz="2600" spc="-10" dirty="0">
                <a:latin typeface="Tahoma"/>
                <a:cs typeface="Tahoma"/>
              </a:rPr>
              <a:t>or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tion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77900" y="243009"/>
            <a:ext cx="10986770" cy="907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750" spc="-415" dirty="0"/>
              <a:t>PORTFOLIO</a:t>
            </a:r>
            <a:r>
              <a:rPr sz="5750" spc="-345" dirty="0"/>
              <a:t> </a:t>
            </a:r>
            <a:r>
              <a:rPr sz="5750" spc="-455" dirty="0"/>
              <a:t>DESIGN</a:t>
            </a:r>
            <a:r>
              <a:rPr sz="5750" spc="-310" dirty="0"/>
              <a:t> </a:t>
            </a:r>
            <a:r>
              <a:rPr sz="5750" spc="-360" dirty="0"/>
              <a:t>AND</a:t>
            </a:r>
            <a:r>
              <a:rPr sz="5750" spc="-335" dirty="0"/>
              <a:t> </a:t>
            </a:r>
            <a:r>
              <a:rPr sz="5750" spc="-350" dirty="0"/>
              <a:t>LAYOUT</a:t>
            </a:r>
            <a:endParaRPr sz="5750"/>
          </a:p>
        </p:txBody>
      </p:sp>
      <p:sp>
        <p:nvSpPr>
          <p:cNvPr id="5" name="object 5"/>
          <p:cNvSpPr/>
          <p:nvPr/>
        </p:nvSpPr>
        <p:spPr>
          <a:xfrm>
            <a:off x="13411406" y="700198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609609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9" y="0"/>
                </a:lnTo>
                <a:lnTo>
                  <a:pt x="609609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400" y="1186890"/>
            <a:ext cx="12886055" cy="622109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90830" indent="-284480">
              <a:lnSpc>
                <a:spcPct val="100000"/>
              </a:lnSpc>
              <a:spcBef>
                <a:spcPts val="1155"/>
              </a:spcBef>
              <a:buSzPct val="86538"/>
              <a:buFont typeface="Trebuchet MS"/>
              <a:buAutoNum type="arabicPeriod"/>
              <a:tabLst>
                <a:tab pos="290830" algn="l"/>
              </a:tabLst>
            </a:pPr>
            <a:r>
              <a:rPr sz="2600" b="1" spc="-140" dirty="0">
                <a:latin typeface="Arial"/>
                <a:cs typeface="Arial"/>
              </a:rPr>
              <a:t>Heade</a:t>
            </a:r>
            <a:r>
              <a:rPr sz="2700" b="1" spc="-140" dirty="0">
                <a:latin typeface="Arial"/>
                <a:cs typeface="Arial"/>
              </a:rPr>
              <a:t>r</a:t>
            </a:r>
            <a:r>
              <a:rPr sz="2700" b="1" spc="-245" dirty="0">
                <a:latin typeface="Arial"/>
                <a:cs typeface="Arial"/>
              </a:rPr>
              <a:t> </a:t>
            </a:r>
            <a:r>
              <a:rPr sz="2600" b="1" spc="-60" dirty="0">
                <a:latin typeface="Arial"/>
                <a:cs typeface="Arial"/>
              </a:rPr>
              <a:t>Sec</a:t>
            </a:r>
            <a:r>
              <a:rPr sz="2700" b="1" spc="-60" dirty="0">
                <a:latin typeface="Arial"/>
                <a:cs typeface="Arial"/>
              </a:rPr>
              <a:t>tion</a:t>
            </a:r>
            <a:r>
              <a:rPr sz="2600" b="1" spc="-6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106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95" dirty="0">
                <a:latin typeface="Arial MT"/>
                <a:cs typeface="Arial MT"/>
              </a:rPr>
              <a:t>I</a:t>
            </a:r>
            <a:r>
              <a:rPr sz="2600" spc="-95" dirty="0">
                <a:latin typeface="Tahoma"/>
                <a:cs typeface="Tahoma"/>
              </a:rPr>
              <a:t>n</a:t>
            </a:r>
            <a:r>
              <a:rPr sz="2600" spc="-95" dirty="0">
                <a:latin typeface="Arial MT"/>
                <a:cs typeface="Arial MT"/>
              </a:rPr>
              <a:t>c</a:t>
            </a:r>
            <a:r>
              <a:rPr sz="2600" spc="-95" dirty="0">
                <a:latin typeface="Tahoma"/>
                <a:cs typeface="Tahoma"/>
              </a:rPr>
              <a:t>lu</a:t>
            </a:r>
            <a:r>
              <a:rPr sz="2600" spc="-95" dirty="0">
                <a:latin typeface="Arial MT"/>
                <a:cs typeface="Arial MT"/>
              </a:rPr>
              <a:t>de</a:t>
            </a:r>
            <a:r>
              <a:rPr sz="2600" spc="-95" dirty="0">
                <a:latin typeface="Tahoma"/>
                <a:cs typeface="Tahoma"/>
              </a:rPr>
              <a:t>s</a:t>
            </a:r>
            <a:r>
              <a:rPr sz="2600" spc="-195" dirty="0">
                <a:latin typeface="Tahoma"/>
                <a:cs typeface="Tahoma"/>
              </a:rPr>
              <a:t> </a:t>
            </a:r>
            <a:r>
              <a:rPr sz="2600" spc="-175" dirty="0">
                <a:latin typeface="Tahoma"/>
                <a:cs typeface="Tahoma"/>
              </a:rPr>
              <a:t>th</a:t>
            </a:r>
            <a:r>
              <a:rPr sz="2600" spc="-175" dirty="0">
                <a:latin typeface="Arial MT"/>
                <a:cs typeface="Arial MT"/>
              </a:rPr>
              <a:t>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60" dirty="0">
                <a:latin typeface="Tahoma"/>
                <a:cs typeface="Tahoma"/>
              </a:rPr>
              <a:t>portfolio</a:t>
            </a:r>
            <a:r>
              <a:rPr sz="2600" spc="-254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own</a:t>
            </a:r>
            <a:r>
              <a:rPr sz="2600" spc="-65" dirty="0">
                <a:latin typeface="Arial MT"/>
                <a:cs typeface="Arial MT"/>
              </a:rPr>
              <a:t>e</a:t>
            </a:r>
            <a:r>
              <a:rPr sz="2600" spc="-65" dirty="0">
                <a:latin typeface="Tahoma"/>
                <a:cs typeface="Tahoma"/>
              </a:rPr>
              <a:t>r</a:t>
            </a:r>
            <a:r>
              <a:rPr sz="2450" spc="-65" dirty="0">
                <a:latin typeface="Tahoma"/>
                <a:cs typeface="Tahoma"/>
              </a:rPr>
              <a:t>'</a:t>
            </a:r>
            <a:r>
              <a:rPr sz="2600" spc="-65" dirty="0">
                <a:latin typeface="Tahoma"/>
                <a:cs typeface="Tahoma"/>
              </a:rPr>
              <a:t>s</a:t>
            </a:r>
            <a:r>
              <a:rPr sz="2600" spc="-30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n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m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108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85" dirty="0">
                <a:latin typeface="Arial MT"/>
                <a:cs typeface="Arial MT"/>
              </a:rPr>
              <a:t>I</a:t>
            </a:r>
            <a:r>
              <a:rPr sz="2600" spc="-85" dirty="0">
                <a:latin typeface="Tahoma"/>
                <a:cs typeface="Tahoma"/>
              </a:rPr>
              <a:t>t</a:t>
            </a:r>
            <a:r>
              <a:rPr sz="2600" spc="-315" dirty="0">
                <a:latin typeface="Tahoma"/>
                <a:cs typeface="Tahoma"/>
              </a:rPr>
              <a:t> </a:t>
            </a:r>
            <a:r>
              <a:rPr sz="2600" spc="-85" dirty="0">
                <a:latin typeface="Arial MT"/>
                <a:cs typeface="Arial MT"/>
              </a:rPr>
              <a:t>c</a:t>
            </a:r>
            <a:r>
              <a:rPr sz="2600" spc="-85" dirty="0">
                <a:latin typeface="Tahoma"/>
                <a:cs typeface="Tahoma"/>
              </a:rPr>
              <a:t>ont</a:t>
            </a:r>
            <a:r>
              <a:rPr sz="2600" spc="-85" dirty="0">
                <a:latin typeface="Arial MT"/>
                <a:cs typeface="Arial MT"/>
              </a:rPr>
              <a:t>a</a:t>
            </a:r>
            <a:r>
              <a:rPr sz="2600" spc="-85" dirty="0">
                <a:latin typeface="Tahoma"/>
                <a:cs typeface="Tahoma"/>
              </a:rPr>
              <a:t>ins</a:t>
            </a:r>
            <a:r>
              <a:rPr sz="2600" spc="-180" dirty="0">
                <a:latin typeface="Tahoma"/>
                <a:cs typeface="Tahoma"/>
              </a:rPr>
              <a:t> </a:t>
            </a:r>
            <a:r>
              <a:rPr sz="2600" spc="-95" dirty="0">
                <a:latin typeface="Tahoma"/>
                <a:cs typeface="Tahoma"/>
              </a:rPr>
              <a:t>n</a:t>
            </a:r>
            <a:r>
              <a:rPr sz="2600" spc="-95" dirty="0">
                <a:latin typeface="Arial MT"/>
                <a:cs typeface="Arial MT"/>
              </a:rPr>
              <a:t>a</a:t>
            </a:r>
            <a:r>
              <a:rPr sz="2600" spc="-95" dirty="0">
                <a:latin typeface="Tahoma"/>
                <a:cs typeface="Tahoma"/>
              </a:rPr>
              <a:t>vig</a:t>
            </a:r>
            <a:r>
              <a:rPr sz="2600" spc="-95" dirty="0">
                <a:latin typeface="Arial MT"/>
                <a:cs typeface="Arial MT"/>
              </a:rPr>
              <a:t>a</a:t>
            </a:r>
            <a:r>
              <a:rPr sz="2600" spc="-95" dirty="0">
                <a:latin typeface="Tahoma"/>
                <a:cs typeface="Tahoma"/>
              </a:rPr>
              <a:t>tion</a:t>
            </a:r>
            <a:r>
              <a:rPr sz="2600" spc="-350" dirty="0">
                <a:latin typeface="Tahoma"/>
                <a:cs typeface="Tahoma"/>
              </a:rPr>
              <a:t> </a:t>
            </a:r>
            <a:r>
              <a:rPr sz="2600" spc="-50" dirty="0">
                <a:latin typeface="Tahoma"/>
                <a:cs typeface="Tahoma"/>
              </a:rPr>
              <a:t>links</a:t>
            </a:r>
            <a:r>
              <a:rPr sz="2600" spc="-290" dirty="0">
                <a:latin typeface="Tahoma"/>
                <a:cs typeface="Tahoma"/>
              </a:rPr>
              <a:t> </a:t>
            </a:r>
            <a:r>
              <a:rPr sz="2600" spc="-65" dirty="0">
                <a:latin typeface="Tahoma"/>
                <a:cs typeface="Tahoma"/>
              </a:rPr>
              <a:t>to</a:t>
            </a:r>
            <a:r>
              <a:rPr sz="2600" spc="-240" dirty="0">
                <a:latin typeface="Tahoma"/>
                <a:cs typeface="Tahoma"/>
              </a:rPr>
              <a:t> </a:t>
            </a:r>
            <a:r>
              <a:rPr sz="2600" spc="-105" dirty="0">
                <a:latin typeface="Tahoma"/>
                <a:cs typeface="Tahoma"/>
              </a:rPr>
              <a:t>k</a:t>
            </a:r>
            <a:r>
              <a:rPr sz="2600" spc="-105" dirty="0">
                <a:latin typeface="Arial MT"/>
                <a:cs typeface="Arial MT"/>
              </a:rPr>
              <a:t>e</a:t>
            </a:r>
            <a:r>
              <a:rPr sz="2600" spc="-105" dirty="0">
                <a:latin typeface="Tahoma"/>
                <a:cs typeface="Tahoma"/>
              </a:rPr>
              <a:t>y</a:t>
            </a:r>
            <a:r>
              <a:rPr sz="2600" spc="-240" dirty="0">
                <a:latin typeface="Tahoma"/>
                <a:cs typeface="Tahoma"/>
              </a:rPr>
              <a:t> </a:t>
            </a:r>
            <a:r>
              <a:rPr sz="2600" spc="-85" dirty="0">
                <a:latin typeface="Tahoma"/>
                <a:cs typeface="Tahoma"/>
              </a:rPr>
              <a:t>s</a:t>
            </a:r>
            <a:r>
              <a:rPr sz="2600" spc="-85" dirty="0">
                <a:latin typeface="Arial MT"/>
                <a:cs typeface="Arial MT"/>
              </a:rPr>
              <a:t>ec</a:t>
            </a:r>
            <a:r>
              <a:rPr sz="2600" spc="-85" dirty="0">
                <a:latin typeface="Tahoma"/>
                <a:cs typeface="Tahoma"/>
              </a:rPr>
              <a:t>tions</a:t>
            </a:r>
            <a:r>
              <a:rPr sz="2450" spc="-85" dirty="0">
                <a:latin typeface="Tahoma"/>
                <a:cs typeface="Tahoma"/>
              </a:rPr>
              <a:t>:</a:t>
            </a:r>
            <a:r>
              <a:rPr sz="2450" spc="-285" dirty="0">
                <a:latin typeface="Tahoma"/>
                <a:cs typeface="Tahoma"/>
              </a:rPr>
              <a:t> </a:t>
            </a:r>
            <a:r>
              <a:rPr sz="2600" spc="-75" dirty="0">
                <a:latin typeface="Arial MT"/>
                <a:cs typeface="Arial MT"/>
              </a:rPr>
              <a:t>Ab</a:t>
            </a:r>
            <a:r>
              <a:rPr sz="2600" spc="-75" dirty="0">
                <a:latin typeface="Tahoma"/>
                <a:cs typeface="Tahoma"/>
              </a:rPr>
              <a:t>out</a:t>
            </a:r>
            <a:r>
              <a:rPr sz="2450" spc="-75" dirty="0">
                <a:latin typeface="Tahoma"/>
                <a:cs typeface="Tahoma"/>
              </a:rPr>
              <a:t>,</a:t>
            </a:r>
            <a:r>
              <a:rPr sz="2450" spc="-290" dirty="0">
                <a:latin typeface="Tahoma"/>
                <a:cs typeface="Tahoma"/>
              </a:rPr>
              <a:t> </a:t>
            </a:r>
            <a:r>
              <a:rPr sz="2600" spc="-100" dirty="0">
                <a:latin typeface="Arial MT"/>
                <a:cs typeface="Arial MT"/>
              </a:rPr>
              <a:t>Ce</a:t>
            </a:r>
            <a:r>
              <a:rPr sz="2600" spc="-100" dirty="0">
                <a:latin typeface="Tahoma"/>
                <a:cs typeface="Tahoma"/>
              </a:rPr>
              <a:t>rtifi</a:t>
            </a:r>
            <a:r>
              <a:rPr sz="2600" spc="-100" dirty="0">
                <a:latin typeface="Arial MT"/>
                <a:cs typeface="Arial MT"/>
              </a:rPr>
              <a:t>ca</a:t>
            </a:r>
            <a:r>
              <a:rPr sz="2600" spc="-100" dirty="0">
                <a:latin typeface="Tahoma"/>
                <a:cs typeface="Tahoma"/>
              </a:rPr>
              <a:t>t</a:t>
            </a:r>
            <a:r>
              <a:rPr sz="2600" spc="-100" dirty="0">
                <a:latin typeface="Arial MT"/>
                <a:cs typeface="Arial MT"/>
              </a:rPr>
              <a:t>e</a:t>
            </a:r>
            <a:r>
              <a:rPr sz="2450" spc="-100" dirty="0">
                <a:latin typeface="Tahoma"/>
                <a:cs typeface="Tahoma"/>
              </a:rPr>
              <a:t>,</a:t>
            </a:r>
            <a:r>
              <a:rPr sz="2450" spc="-285" dirty="0">
                <a:latin typeface="Tahoma"/>
                <a:cs typeface="Tahoma"/>
              </a:rPr>
              <a:t> </a:t>
            </a:r>
            <a:r>
              <a:rPr sz="2600" spc="-120" dirty="0">
                <a:latin typeface="Arial MT"/>
                <a:cs typeface="Arial MT"/>
              </a:rPr>
              <a:t>Ed</a:t>
            </a:r>
            <a:r>
              <a:rPr sz="2600" spc="-120" dirty="0">
                <a:latin typeface="Tahoma"/>
                <a:cs typeface="Tahoma"/>
              </a:rPr>
              <a:t>u</a:t>
            </a:r>
            <a:r>
              <a:rPr sz="2600" spc="-120" dirty="0">
                <a:latin typeface="Arial MT"/>
                <a:cs typeface="Arial MT"/>
              </a:rPr>
              <a:t>ca</a:t>
            </a:r>
            <a:r>
              <a:rPr sz="2600" spc="-120" dirty="0">
                <a:latin typeface="Tahoma"/>
                <a:cs typeface="Tahoma"/>
              </a:rPr>
              <a:t>tion</a:t>
            </a:r>
            <a:r>
              <a:rPr sz="2450" spc="-120" dirty="0">
                <a:latin typeface="Tahoma"/>
                <a:cs typeface="Tahoma"/>
              </a:rPr>
              <a:t>,</a:t>
            </a:r>
            <a:r>
              <a:rPr sz="2450" spc="-175" dirty="0">
                <a:latin typeface="Tahoma"/>
                <a:cs typeface="Tahoma"/>
              </a:rPr>
              <a:t> </a:t>
            </a:r>
            <a:r>
              <a:rPr sz="2600" spc="-110" dirty="0">
                <a:latin typeface="Arial MT"/>
                <a:cs typeface="Arial MT"/>
              </a:rPr>
              <a:t>S</a:t>
            </a:r>
            <a:r>
              <a:rPr sz="2600" spc="-110" dirty="0">
                <a:latin typeface="Tahoma"/>
                <a:cs typeface="Tahoma"/>
              </a:rPr>
              <a:t>kills</a:t>
            </a:r>
            <a:r>
              <a:rPr sz="2450" spc="-110" dirty="0">
                <a:latin typeface="Tahoma"/>
                <a:cs typeface="Tahoma"/>
              </a:rPr>
              <a:t>,</a:t>
            </a:r>
            <a:r>
              <a:rPr sz="2450" spc="-180" dirty="0">
                <a:latin typeface="Tahoma"/>
                <a:cs typeface="Tahoma"/>
              </a:rPr>
              <a:t> </a:t>
            </a:r>
            <a:r>
              <a:rPr sz="2600" spc="-50" dirty="0">
                <a:latin typeface="Arial MT"/>
                <a:cs typeface="Arial MT"/>
              </a:rPr>
              <a:t>C</a:t>
            </a:r>
            <a:r>
              <a:rPr sz="2600" spc="-50" dirty="0">
                <a:latin typeface="Tahoma"/>
                <a:cs typeface="Tahoma"/>
              </a:rPr>
              <a:t>ont</a:t>
            </a:r>
            <a:r>
              <a:rPr sz="2600" spc="-50" dirty="0">
                <a:latin typeface="Arial MT"/>
                <a:cs typeface="Arial MT"/>
              </a:rPr>
              <a:t>ac</a:t>
            </a:r>
            <a:r>
              <a:rPr sz="2600" spc="-50" dirty="0">
                <a:latin typeface="Tahoma"/>
                <a:cs typeface="Tahoma"/>
              </a:rPr>
              <a:t>t</a:t>
            </a:r>
            <a:r>
              <a:rPr sz="2450" spc="-5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40995" indent="-328295">
              <a:lnSpc>
                <a:spcPct val="100000"/>
              </a:lnSpc>
              <a:spcBef>
                <a:spcPts val="980"/>
              </a:spcBef>
              <a:buSzPct val="86538"/>
              <a:buFont typeface="Trebuchet MS"/>
              <a:buAutoNum type="arabicPeriod"/>
              <a:tabLst>
                <a:tab pos="340995" algn="l"/>
              </a:tabLst>
            </a:pPr>
            <a:r>
              <a:rPr sz="2600" b="1" spc="-150" dirty="0">
                <a:latin typeface="Arial"/>
                <a:cs typeface="Arial"/>
              </a:rPr>
              <a:t>He</a:t>
            </a:r>
            <a:r>
              <a:rPr sz="2700" b="1" spc="-150" dirty="0">
                <a:latin typeface="Arial"/>
                <a:cs typeface="Arial"/>
              </a:rPr>
              <a:t>ro</a:t>
            </a:r>
            <a:r>
              <a:rPr sz="2700" b="1" spc="-310" dirty="0">
                <a:latin typeface="Arial"/>
                <a:cs typeface="Arial"/>
              </a:rPr>
              <a:t> </a:t>
            </a:r>
            <a:r>
              <a:rPr sz="2600" b="1" spc="-180" dirty="0">
                <a:latin typeface="Arial"/>
                <a:cs typeface="Arial"/>
              </a:rPr>
              <a:t>Sec</a:t>
            </a:r>
            <a:r>
              <a:rPr sz="2700" b="1" spc="-180" dirty="0">
                <a:latin typeface="Arial"/>
                <a:cs typeface="Arial"/>
              </a:rPr>
              <a:t>tion</a:t>
            </a:r>
            <a:r>
              <a:rPr sz="2700" b="1" spc="-240" dirty="0">
                <a:latin typeface="Arial"/>
                <a:cs typeface="Arial"/>
              </a:rPr>
              <a:t> </a:t>
            </a:r>
            <a:r>
              <a:rPr sz="2600" b="1" spc="-5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106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85" dirty="0">
                <a:latin typeface="Arial MT"/>
                <a:cs typeface="Arial MT"/>
              </a:rPr>
              <a:t>I</a:t>
            </a:r>
            <a:r>
              <a:rPr sz="2600" spc="-85" dirty="0">
                <a:latin typeface="Tahoma"/>
                <a:cs typeface="Tahoma"/>
              </a:rPr>
              <a:t>t</a:t>
            </a:r>
            <a:r>
              <a:rPr sz="2600" spc="-330" dirty="0">
                <a:latin typeface="Tahoma"/>
                <a:cs typeface="Tahoma"/>
              </a:rPr>
              <a:t> </a:t>
            </a:r>
            <a:r>
              <a:rPr sz="2600" spc="-85" dirty="0">
                <a:latin typeface="Arial MT"/>
                <a:cs typeface="Arial MT"/>
              </a:rPr>
              <a:t>c</a:t>
            </a:r>
            <a:r>
              <a:rPr sz="2600" spc="-85" dirty="0">
                <a:latin typeface="Tahoma"/>
                <a:cs typeface="Tahoma"/>
              </a:rPr>
              <a:t>ont</a:t>
            </a:r>
            <a:r>
              <a:rPr sz="2600" spc="-85" dirty="0">
                <a:latin typeface="Arial MT"/>
                <a:cs typeface="Arial MT"/>
              </a:rPr>
              <a:t>a</a:t>
            </a:r>
            <a:r>
              <a:rPr sz="2600" spc="-85" dirty="0">
                <a:latin typeface="Tahoma"/>
                <a:cs typeface="Tahoma"/>
              </a:rPr>
              <a:t>ins</a:t>
            </a:r>
            <a:r>
              <a:rPr sz="2600" spc="-190" dirty="0">
                <a:latin typeface="Tahoma"/>
                <a:cs typeface="Tahoma"/>
              </a:rPr>
              <a:t> </a:t>
            </a:r>
            <a:r>
              <a:rPr sz="2600" spc="-165" dirty="0">
                <a:latin typeface="Arial MT"/>
                <a:cs typeface="Arial MT"/>
              </a:rPr>
              <a:t>a</a:t>
            </a:r>
            <a:r>
              <a:rPr sz="2600" spc="-190" dirty="0">
                <a:latin typeface="Arial MT"/>
                <a:cs typeface="Arial MT"/>
              </a:rPr>
              <a:t> </a:t>
            </a:r>
            <a:r>
              <a:rPr sz="2600" spc="-70" dirty="0">
                <a:latin typeface="Tahoma"/>
                <a:cs typeface="Tahoma"/>
              </a:rPr>
              <a:t>prof</a:t>
            </a:r>
            <a:r>
              <a:rPr sz="2600" spc="-70" dirty="0">
                <a:latin typeface="Arial MT"/>
                <a:cs typeface="Arial MT"/>
              </a:rPr>
              <a:t>e</a:t>
            </a:r>
            <a:r>
              <a:rPr sz="2600" spc="-70" dirty="0">
                <a:latin typeface="Tahoma"/>
                <a:cs typeface="Tahoma"/>
              </a:rPr>
              <a:t>ssion</a:t>
            </a:r>
            <a:r>
              <a:rPr sz="2600" spc="-70" dirty="0">
                <a:latin typeface="Arial MT"/>
                <a:cs typeface="Arial MT"/>
              </a:rPr>
              <a:t>a</a:t>
            </a:r>
            <a:r>
              <a:rPr sz="2600" spc="-70" dirty="0">
                <a:latin typeface="Tahoma"/>
                <a:cs typeface="Tahoma"/>
              </a:rPr>
              <a:t>l</a:t>
            </a:r>
            <a:r>
              <a:rPr sz="2600" spc="-335" dirty="0">
                <a:latin typeface="Tahoma"/>
                <a:cs typeface="Tahoma"/>
              </a:rPr>
              <a:t> </a:t>
            </a:r>
            <a:r>
              <a:rPr sz="2600" spc="-75" dirty="0">
                <a:latin typeface="Tahoma"/>
                <a:cs typeface="Tahoma"/>
              </a:rPr>
              <a:t>photo</a:t>
            </a:r>
            <a:r>
              <a:rPr sz="2600" spc="-254" dirty="0">
                <a:latin typeface="Tahoma"/>
                <a:cs typeface="Tahoma"/>
              </a:rPr>
              <a:t> </a:t>
            </a:r>
            <a:r>
              <a:rPr sz="2600" spc="-70" dirty="0">
                <a:latin typeface="Tahoma"/>
                <a:cs typeface="Tahoma"/>
              </a:rPr>
              <a:t>or</a:t>
            </a:r>
            <a:r>
              <a:rPr sz="2600" spc="-215" dirty="0">
                <a:latin typeface="Tahoma"/>
                <a:cs typeface="Tahoma"/>
              </a:rPr>
              <a:t> 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v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t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r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238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130" dirty="0">
                <a:latin typeface="Arial MT"/>
                <a:cs typeface="Arial MT"/>
              </a:rPr>
              <a:t>Ta</a:t>
            </a:r>
            <a:r>
              <a:rPr sz="2600" spc="-130" dirty="0">
                <a:latin typeface="Tahoma"/>
                <a:cs typeface="Tahoma"/>
              </a:rPr>
              <a:t>glin</a:t>
            </a:r>
            <a:r>
              <a:rPr sz="2600" spc="-130" dirty="0">
                <a:latin typeface="Arial MT"/>
                <a:cs typeface="Arial MT"/>
              </a:rPr>
              <a:t>e</a:t>
            </a:r>
            <a:r>
              <a:rPr sz="2600" spc="30" dirty="0">
                <a:latin typeface="Arial MT"/>
                <a:cs typeface="Arial MT"/>
              </a:rPr>
              <a:t> </a:t>
            </a:r>
            <a:r>
              <a:rPr sz="2600" spc="-85" dirty="0">
                <a:latin typeface="Tahoma"/>
                <a:cs typeface="Tahoma"/>
              </a:rPr>
              <a:t>summ</a:t>
            </a:r>
            <a:r>
              <a:rPr sz="2600" spc="-85" dirty="0">
                <a:latin typeface="Arial MT"/>
                <a:cs typeface="Arial MT"/>
              </a:rPr>
              <a:t>a</a:t>
            </a:r>
            <a:r>
              <a:rPr sz="2600" spc="-85" dirty="0">
                <a:latin typeface="Tahoma"/>
                <a:cs typeface="Tahoma"/>
              </a:rPr>
              <a:t>rizing</a:t>
            </a:r>
            <a:r>
              <a:rPr sz="2600" spc="-295" dirty="0">
                <a:latin typeface="Tahoma"/>
                <a:cs typeface="Tahoma"/>
              </a:rPr>
              <a:t> </a:t>
            </a:r>
            <a:r>
              <a:rPr sz="2600" spc="-95" dirty="0">
                <a:latin typeface="Arial MT"/>
                <a:cs typeface="Arial MT"/>
              </a:rPr>
              <a:t>ab</a:t>
            </a:r>
            <a:r>
              <a:rPr sz="2600" spc="-95" dirty="0">
                <a:latin typeface="Tahoma"/>
                <a:cs typeface="Tahoma"/>
              </a:rPr>
              <a:t>out</a:t>
            </a:r>
            <a:r>
              <a:rPr sz="2600" spc="-33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mys</a:t>
            </a:r>
            <a:r>
              <a:rPr sz="2600" spc="-10" dirty="0">
                <a:latin typeface="Arial MT"/>
                <a:cs typeface="Arial MT"/>
              </a:rPr>
              <a:t>e</a:t>
            </a:r>
            <a:r>
              <a:rPr sz="2600" spc="-10" dirty="0">
                <a:latin typeface="Tahoma"/>
                <a:cs typeface="Tahoma"/>
              </a:rPr>
              <a:t>lf</a:t>
            </a:r>
            <a:r>
              <a:rPr sz="2450" spc="-1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  <a:p>
            <a:pPr marL="341630" indent="-328930">
              <a:lnSpc>
                <a:spcPct val="100000"/>
              </a:lnSpc>
              <a:spcBef>
                <a:spcPts val="2380"/>
              </a:spcBef>
              <a:buSzPct val="86538"/>
              <a:buFont typeface="Trebuchet MS"/>
              <a:buAutoNum type="arabicPeriod"/>
              <a:tabLst>
                <a:tab pos="341630" algn="l"/>
              </a:tabLst>
            </a:pPr>
            <a:r>
              <a:rPr sz="2600" b="1" spc="-120" dirty="0">
                <a:latin typeface="Arial"/>
                <a:cs typeface="Arial"/>
              </a:rPr>
              <a:t>W</a:t>
            </a:r>
            <a:r>
              <a:rPr sz="2700" b="1" spc="-120" dirty="0">
                <a:latin typeface="Arial"/>
                <a:cs typeface="Arial"/>
              </a:rPr>
              <a:t>ork</a:t>
            </a:r>
            <a:r>
              <a:rPr sz="2700" b="1" spc="-190" dirty="0">
                <a:latin typeface="Arial"/>
                <a:cs typeface="Arial"/>
              </a:rPr>
              <a:t> </a:t>
            </a:r>
            <a:r>
              <a:rPr sz="2600" b="1" spc="-229" dirty="0">
                <a:latin typeface="Arial"/>
                <a:cs typeface="Arial"/>
              </a:rPr>
              <a:t>S</a:t>
            </a:r>
            <a:r>
              <a:rPr sz="2700" b="1" spc="-229" dirty="0">
                <a:latin typeface="Arial"/>
                <a:cs typeface="Arial"/>
              </a:rPr>
              <a:t>how</a:t>
            </a:r>
            <a:r>
              <a:rPr sz="2600" b="1" spc="-229" dirty="0">
                <a:latin typeface="Arial"/>
                <a:cs typeface="Arial"/>
              </a:rPr>
              <a:t>ca</a:t>
            </a:r>
            <a:r>
              <a:rPr sz="2700" b="1" spc="-229" dirty="0">
                <a:latin typeface="Arial"/>
                <a:cs typeface="Arial"/>
              </a:rPr>
              <a:t>s</a:t>
            </a:r>
            <a:r>
              <a:rPr sz="2600" b="1" spc="-229" dirty="0">
                <a:latin typeface="Arial"/>
                <a:cs typeface="Arial"/>
              </a:rPr>
              <a:t>e</a:t>
            </a:r>
            <a:r>
              <a:rPr sz="2600" b="1" spc="-130" dirty="0">
                <a:latin typeface="Arial"/>
                <a:cs typeface="Arial"/>
              </a:rPr>
              <a:t> </a:t>
            </a:r>
            <a:r>
              <a:rPr sz="2700" b="1" spc="-60" dirty="0">
                <a:latin typeface="Arial"/>
                <a:cs typeface="Arial"/>
              </a:rPr>
              <a:t>s</a:t>
            </a:r>
            <a:r>
              <a:rPr sz="2600" b="1" spc="-60" dirty="0">
                <a:latin typeface="Arial"/>
                <a:cs typeface="Arial"/>
              </a:rPr>
              <a:t>ec</a:t>
            </a:r>
            <a:r>
              <a:rPr sz="2700" b="1" spc="-60" dirty="0">
                <a:latin typeface="Arial"/>
                <a:cs typeface="Arial"/>
              </a:rPr>
              <a:t>tion</a:t>
            </a:r>
            <a:r>
              <a:rPr sz="2600" b="1" spc="-6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236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105" dirty="0">
                <a:latin typeface="Arial MT"/>
                <a:cs typeface="Arial MT"/>
              </a:rPr>
              <a:t>O</a:t>
            </a:r>
            <a:r>
              <a:rPr sz="2600" spc="-105" dirty="0">
                <a:latin typeface="Tahoma"/>
                <a:cs typeface="Tahoma"/>
              </a:rPr>
              <a:t>rg</a:t>
            </a:r>
            <a:r>
              <a:rPr sz="2600" spc="-105" dirty="0">
                <a:latin typeface="Arial MT"/>
                <a:cs typeface="Arial MT"/>
              </a:rPr>
              <a:t>a</a:t>
            </a:r>
            <a:r>
              <a:rPr sz="2600" spc="-105" dirty="0">
                <a:latin typeface="Tahoma"/>
                <a:cs typeface="Tahoma"/>
              </a:rPr>
              <a:t>niz</a:t>
            </a:r>
            <a:r>
              <a:rPr sz="2600" spc="-105" dirty="0">
                <a:latin typeface="Arial MT"/>
                <a:cs typeface="Arial MT"/>
              </a:rPr>
              <a:t>ed</a:t>
            </a:r>
            <a:r>
              <a:rPr sz="2600" spc="-195" dirty="0">
                <a:latin typeface="Arial MT"/>
                <a:cs typeface="Arial MT"/>
              </a:rPr>
              <a:t> </a:t>
            </a:r>
            <a:r>
              <a:rPr sz="2600" spc="-80" dirty="0">
                <a:latin typeface="Tahoma"/>
                <a:cs typeface="Tahoma"/>
              </a:rPr>
              <a:t>horizont</a:t>
            </a:r>
            <a:r>
              <a:rPr sz="2600" spc="-80" dirty="0">
                <a:latin typeface="Arial MT"/>
                <a:cs typeface="Arial MT"/>
              </a:rPr>
              <a:t>a</a:t>
            </a:r>
            <a:r>
              <a:rPr sz="2600" spc="-80" dirty="0">
                <a:latin typeface="Tahoma"/>
                <a:cs typeface="Tahoma"/>
              </a:rPr>
              <a:t>l</a:t>
            </a:r>
            <a:r>
              <a:rPr sz="2600" spc="-204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l</a:t>
            </a:r>
            <a:r>
              <a:rPr sz="2600" spc="-10" dirty="0">
                <a:latin typeface="Arial MT"/>
                <a:cs typeface="Arial MT"/>
              </a:rPr>
              <a:t>a</a:t>
            </a:r>
            <a:r>
              <a:rPr sz="2600" spc="-10" dirty="0">
                <a:latin typeface="Tahoma"/>
                <a:cs typeface="Tahoma"/>
              </a:rPr>
              <a:t>yout</a:t>
            </a:r>
            <a:endParaRPr sz="2600">
              <a:latin typeface="Tahoma"/>
              <a:cs typeface="Tahoma"/>
            </a:endParaRPr>
          </a:p>
          <a:p>
            <a:pPr marL="353695" indent="-340995">
              <a:lnSpc>
                <a:spcPct val="100000"/>
              </a:lnSpc>
              <a:spcBef>
                <a:spcPts val="2280"/>
              </a:spcBef>
              <a:buSzPct val="86538"/>
              <a:buFont typeface="Trebuchet MS"/>
              <a:buAutoNum type="arabicPeriod"/>
              <a:tabLst>
                <a:tab pos="353695" algn="l"/>
              </a:tabLst>
            </a:pPr>
            <a:r>
              <a:rPr sz="2600" b="1" spc="-155" dirty="0">
                <a:latin typeface="Arial"/>
                <a:cs typeface="Arial"/>
              </a:rPr>
              <a:t>F</a:t>
            </a:r>
            <a:r>
              <a:rPr sz="2700" b="1" spc="-155" dirty="0">
                <a:latin typeface="Arial"/>
                <a:cs typeface="Arial"/>
              </a:rPr>
              <a:t>oot</a:t>
            </a:r>
            <a:r>
              <a:rPr sz="2600" b="1" spc="-155" dirty="0">
                <a:latin typeface="Arial"/>
                <a:cs typeface="Arial"/>
              </a:rPr>
              <a:t>e</a:t>
            </a:r>
            <a:r>
              <a:rPr sz="2700" b="1" spc="-155" dirty="0">
                <a:latin typeface="Arial"/>
                <a:cs typeface="Arial"/>
              </a:rPr>
              <a:t>r</a:t>
            </a:r>
            <a:r>
              <a:rPr sz="2700" b="1" spc="-254" dirty="0">
                <a:latin typeface="Arial"/>
                <a:cs typeface="Arial"/>
              </a:rPr>
              <a:t> </a:t>
            </a:r>
            <a:r>
              <a:rPr sz="2600" b="1" spc="-60" dirty="0">
                <a:latin typeface="Arial"/>
                <a:cs typeface="Arial"/>
              </a:rPr>
              <a:t>Sec</a:t>
            </a:r>
            <a:r>
              <a:rPr sz="2700" b="1" spc="-60" dirty="0">
                <a:latin typeface="Arial"/>
                <a:cs typeface="Arial"/>
              </a:rPr>
              <a:t>tion</a:t>
            </a:r>
            <a:r>
              <a:rPr sz="2600" b="1" spc="-60" dirty="0">
                <a:latin typeface="Tahoma"/>
                <a:cs typeface="Tahoma"/>
              </a:rPr>
              <a:t>:</a:t>
            </a:r>
            <a:endParaRPr sz="2600">
              <a:latin typeface="Tahoma"/>
              <a:cs typeface="Tahoma"/>
            </a:endParaRPr>
          </a:p>
          <a:p>
            <a:pPr marL="1002665" lvl="1" indent="-380365">
              <a:lnSpc>
                <a:spcPct val="100000"/>
              </a:lnSpc>
              <a:spcBef>
                <a:spcPts val="2460"/>
              </a:spcBef>
              <a:buSzPct val="94230"/>
              <a:buFont typeface="Tahoma"/>
              <a:buChar char="•"/>
              <a:tabLst>
                <a:tab pos="1002665" algn="l"/>
              </a:tabLst>
            </a:pPr>
            <a:r>
              <a:rPr sz="2600" spc="-90" dirty="0">
                <a:latin typeface="Arial MT"/>
                <a:cs typeface="Arial MT"/>
              </a:rPr>
              <a:t>C</a:t>
            </a:r>
            <a:r>
              <a:rPr sz="2600" spc="-90" dirty="0">
                <a:latin typeface="Tahoma"/>
                <a:cs typeface="Tahoma"/>
              </a:rPr>
              <a:t>opyright</a:t>
            </a:r>
            <a:r>
              <a:rPr sz="2600" spc="-185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info</a:t>
            </a:r>
            <a:r>
              <a:rPr sz="2450" spc="-20" dirty="0">
                <a:latin typeface="Tahoma"/>
                <a:cs typeface="Tahoma"/>
              </a:rPr>
              <a:t>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9700">
              <a:lnSpc>
                <a:spcPts val="134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18933" y="-6266"/>
            <a:ext cx="6350000" cy="9163050"/>
            <a:chOff x="9918933" y="-6266"/>
            <a:chExt cx="6350000" cy="9163050"/>
          </a:xfrm>
        </p:grpSpPr>
        <p:sp>
          <p:nvSpPr>
            <p:cNvPr id="3" name="object 3"/>
            <p:cNvSpPr/>
            <p:nvPr/>
          </p:nvSpPr>
          <p:spPr>
            <a:xfrm>
              <a:off x="9931633" y="6433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91" y="0"/>
                  </a:moveTo>
                  <a:lnTo>
                    <a:pt x="4196267" y="9137364"/>
                  </a:lnTo>
                </a:path>
                <a:path w="6324600" h="9137650">
                  <a:moveTo>
                    <a:pt x="6324405" y="4920169"/>
                  </a:moveTo>
                  <a:lnTo>
                    <a:pt x="0" y="9137547"/>
                  </a:lnTo>
                </a:path>
              </a:pathLst>
            </a:custGeom>
            <a:ln w="25400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42986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071" y="9143716"/>
                  </a:moveTo>
                  <a:lnTo>
                    <a:pt x="0" y="9143716"/>
                  </a:lnTo>
                  <a:lnTo>
                    <a:pt x="2725859" y="0"/>
                  </a:lnTo>
                  <a:lnTo>
                    <a:pt x="4013071" y="0"/>
                  </a:lnTo>
                  <a:lnTo>
                    <a:pt x="4013071" y="9143716"/>
                  </a:lnTo>
                  <a:close/>
                </a:path>
              </a:pathLst>
            </a:custGeom>
            <a:solidFill>
              <a:srgbClr val="5FC9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804031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17" y="9143716"/>
                  </a:moveTo>
                  <a:lnTo>
                    <a:pt x="1611767" y="9143716"/>
                  </a:lnTo>
                  <a:lnTo>
                    <a:pt x="0" y="0"/>
                  </a:lnTo>
                  <a:lnTo>
                    <a:pt x="3452117" y="0"/>
                  </a:lnTo>
                  <a:lnTo>
                    <a:pt x="3452117" y="9143716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6AEE2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5076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69" y="9143716"/>
                  </a:moveTo>
                  <a:lnTo>
                    <a:pt x="3293267" y="9143716"/>
                  </a:lnTo>
                  <a:lnTo>
                    <a:pt x="0" y="0"/>
                  </a:lnTo>
                  <a:lnTo>
                    <a:pt x="3805469" y="0"/>
                  </a:lnTo>
                  <a:lnTo>
                    <a:pt x="3805469" y="9143716"/>
                  </a:lnTo>
                  <a:close/>
                </a:path>
              </a:pathLst>
            </a:custGeom>
            <a:solidFill>
              <a:srgbClr val="16AEE2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529023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145" y="9143716"/>
                  </a:moveTo>
                  <a:lnTo>
                    <a:pt x="0" y="9143716"/>
                  </a:lnTo>
                  <a:lnTo>
                    <a:pt x="1363229" y="0"/>
                  </a:lnTo>
                  <a:lnTo>
                    <a:pt x="1727145" y="0"/>
                  </a:lnTo>
                  <a:lnTo>
                    <a:pt x="1727145" y="9143716"/>
                  </a:lnTo>
                  <a:close/>
                </a:path>
              </a:pathLst>
            </a:custGeom>
            <a:solidFill>
              <a:srgbClr val="2C83C3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81883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2" y="9143716"/>
                  </a:moveTo>
                  <a:lnTo>
                    <a:pt x="1486014" y="9143716"/>
                  </a:lnTo>
                  <a:lnTo>
                    <a:pt x="0" y="0"/>
                  </a:lnTo>
                  <a:lnTo>
                    <a:pt x="1674342" y="0"/>
                  </a:lnTo>
                  <a:lnTo>
                    <a:pt x="1674342" y="9143716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6" y="4356167"/>
                  </a:moveTo>
                  <a:lnTo>
                    <a:pt x="0" y="4356167"/>
                  </a:lnTo>
                  <a:lnTo>
                    <a:pt x="2425736" y="0"/>
                  </a:lnTo>
                  <a:lnTo>
                    <a:pt x="2425736" y="4356167"/>
                  </a:lnTo>
                  <a:close/>
                </a:path>
              </a:pathLst>
            </a:custGeom>
            <a:solidFill>
              <a:srgbClr val="16AEE2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FC9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04900" y="395284"/>
            <a:ext cx="12745085" cy="1090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20" dirty="0"/>
              <a:t>FEATURES</a:t>
            </a:r>
            <a:r>
              <a:rPr spc="-545" dirty="0"/>
              <a:t> </a:t>
            </a:r>
            <a:r>
              <a:rPr spc="-475" dirty="0"/>
              <a:t>AND</a:t>
            </a:r>
            <a:r>
              <a:rPr spc="-560" dirty="0"/>
              <a:t> </a:t>
            </a:r>
            <a:r>
              <a:rPr spc="-434" dirty="0"/>
              <a:t>FUNCTIONALITY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17600" y="1413622"/>
            <a:ext cx="9522460" cy="6938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5430" indent="-260350">
              <a:lnSpc>
                <a:spcPts val="2685"/>
              </a:lnSpc>
              <a:spcBef>
                <a:spcPts val="120"/>
              </a:spcBef>
              <a:buSzPct val="89130"/>
              <a:buFont typeface="Trebuchet MS"/>
              <a:buAutoNum type="arabicPeriod"/>
              <a:tabLst>
                <a:tab pos="265430" algn="l"/>
              </a:tabLst>
            </a:pPr>
            <a:r>
              <a:rPr sz="2300" b="1" spc="-160" dirty="0">
                <a:latin typeface="Arial"/>
                <a:cs typeface="Arial"/>
              </a:rPr>
              <a:t>Ab</a:t>
            </a:r>
            <a:r>
              <a:rPr sz="2350" b="1" spc="-160" dirty="0">
                <a:latin typeface="Arial"/>
                <a:cs typeface="Arial"/>
              </a:rPr>
              <a:t>out</a:t>
            </a:r>
            <a:r>
              <a:rPr sz="2350" b="1" spc="-254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Me</a:t>
            </a:r>
            <a:r>
              <a:rPr sz="2300" b="1" spc="-12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Sec</a:t>
            </a:r>
            <a:r>
              <a:rPr sz="2350" b="1" spc="-10" dirty="0">
                <a:latin typeface="Arial"/>
                <a:cs typeface="Arial"/>
              </a:rPr>
              <a:t>tion</a:t>
            </a:r>
            <a:endParaRPr sz="2350">
              <a:latin typeface="Arial"/>
              <a:cs typeface="Arial"/>
            </a:endParaRPr>
          </a:p>
          <a:p>
            <a:pPr marL="1002665" lvl="1" indent="-380365">
              <a:lnSpc>
                <a:spcPts val="2625"/>
              </a:lnSpc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90" dirty="0">
                <a:latin typeface="Arial MT"/>
                <a:cs typeface="Arial MT"/>
              </a:rPr>
              <a:t>Pe</a:t>
            </a:r>
            <a:r>
              <a:rPr sz="2300" spc="-90" dirty="0">
                <a:latin typeface="Tahoma"/>
                <a:cs typeface="Tahoma"/>
              </a:rPr>
              <a:t>rson</a:t>
            </a:r>
            <a:r>
              <a:rPr sz="2300" spc="-90" dirty="0">
                <a:latin typeface="Arial MT"/>
                <a:cs typeface="Arial MT"/>
              </a:rPr>
              <a:t>a</a:t>
            </a:r>
            <a:r>
              <a:rPr sz="2300" spc="-90" dirty="0">
                <a:latin typeface="Tahoma"/>
                <a:cs typeface="Tahoma"/>
              </a:rPr>
              <a:t>l</a:t>
            </a:r>
            <a:r>
              <a:rPr sz="2300" spc="-27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intro</a:t>
            </a:r>
            <a:r>
              <a:rPr sz="2300" spc="-65" dirty="0">
                <a:latin typeface="Arial MT"/>
                <a:cs typeface="Arial MT"/>
              </a:rPr>
              <a:t>d</a:t>
            </a:r>
            <a:r>
              <a:rPr sz="2300" spc="-65" dirty="0">
                <a:latin typeface="Tahoma"/>
                <a:cs typeface="Tahoma"/>
              </a:rPr>
              <a:t>u</a:t>
            </a:r>
            <a:r>
              <a:rPr sz="2300" spc="-65" dirty="0">
                <a:latin typeface="Arial MT"/>
                <a:cs typeface="Arial MT"/>
              </a:rPr>
              <a:t>c</a:t>
            </a:r>
            <a:r>
              <a:rPr sz="2300" spc="-65" dirty="0">
                <a:latin typeface="Tahoma"/>
                <a:cs typeface="Tahoma"/>
              </a:rPr>
              <a:t>tion</a:t>
            </a:r>
            <a:r>
              <a:rPr sz="2300" spc="-295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to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114" dirty="0">
                <a:latin typeface="Tahoma"/>
                <a:cs typeface="Tahoma"/>
              </a:rPr>
              <a:t>giv</a:t>
            </a:r>
            <a:r>
              <a:rPr sz="2300" spc="-114" dirty="0">
                <a:latin typeface="Arial MT"/>
                <a:cs typeface="Arial MT"/>
              </a:rPr>
              <a:t>e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30" dirty="0">
                <a:latin typeface="Tahoma"/>
                <a:cs typeface="Tahoma"/>
              </a:rPr>
              <a:t>visitors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150" dirty="0">
                <a:latin typeface="Arial MT"/>
                <a:cs typeface="Arial MT"/>
              </a:rPr>
              <a:t>a</a:t>
            </a:r>
            <a:r>
              <a:rPr sz="2300" spc="-40" dirty="0">
                <a:latin typeface="Arial MT"/>
                <a:cs typeface="Arial MT"/>
              </a:rPr>
              <a:t> </a:t>
            </a:r>
            <a:r>
              <a:rPr sz="2300" spc="-70" dirty="0">
                <a:latin typeface="Tahoma"/>
                <a:cs typeface="Tahoma"/>
              </a:rPr>
              <a:t>qui</a:t>
            </a:r>
            <a:r>
              <a:rPr sz="2300" spc="-70" dirty="0">
                <a:latin typeface="Arial MT"/>
                <a:cs typeface="Arial MT"/>
              </a:rPr>
              <a:t>c</a:t>
            </a:r>
            <a:r>
              <a:rPr sz="2300" spc="-70" dirty="0">
                <a:latin typeface="Tahoma"/>
                <a:cs typeface="Tahoma"/>
              </a:rPr>
              <a:t>k</a:t>
            </a:r>
            <a:r>
              <a:rPr sz="2300" spc="-305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ov</a:t>
            </a:r>
            <a:r>
              <a:rPr sz="2300" spc="-75" dirty="0">
                <a:latin typeface="Arial MT"/>
                <a:cs typeface="Arial MT"/>
              </a:rPr>
              <a:t>e</a:t>
            </a:r>
            <a:r>
              <a:rPr sz="2300" spc="-75" dirty="0">
                <a:latin typeface="Tahoma"/>
                <a:cs typeface="Tahoma"/>
              </a:rPr>
              <a:t>rvi</a:t>
            </a:r>
            <a:r>
              <a:rPr sz="2300" spc="-75" dirty="0">
                <a:latin typeface="Arial MT"/>
                <a:cs typeface="Arial MT"/>
              </a:rPr>
              <a:t>e</a:t>
            </a:r>
            <a:r>
              <a:rPr sz="2300" spc="-75" dirty="0">
                <a:latin typeface="Tahoma"/>
                <a:cs typeface="Tahoma"/>
              </a:rPr>
              <a:t>w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35" dirty="0">
                <a:latin typeface="Tahoma"/>
                <a:cs typeface="Tahoma"/>
              </a:rPr>
              <a:t>of</a:t>
            </a:r>
            <a:r>
              <a:rPr sz="2300" spc="-22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who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145" dirty="0">
                <a:latin typeface="Arial MT"/>
                <a:cs typeface="Arial MT"/>
              </a:rPr>
              <a:t>a</a:t>
            </a:r>
            <a:r>
              <a:rPr sz="2300" spc="-145" dirty="0">
                <a:latin typeface="Tahoma"/>
                <a:cs typeface="Tahoma"/>
              </a:rPr>
              <a:t>m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25" dirty="0">
                <a:latin typeface="Arial MT"/>
                <a:cs typeface="Arial MT"/>
              </a:rPr>
              <a:t>I</a:t>
            </a:r>
            <a:r>
              <a:rPr sz="2150" spc="-25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303530" indent="-290830">
              <a:lnSpc>
                <a:spcPts val="2685"/>
              </a:lnSpc>
              <a:spcBef>
                <a:spcPts val="2190"/>
              </a:spcBef>
              <a:buSzPct val="89130"/>
              <a:buFont typeface="Trebuchet MS"/>
              <a:buAutoNum type="arabicPeriod"/>
              <a:tabLst>
                <a:tab pos="303530" algn="l"/>
              </a:tabLst>
            </a:pPr>
            <a:r>
              <a:rPr sz="2300" b="1" spc="-110" dirty="0">
                <a:latin typeface="Arial"/>
                <a:cs typeface="Arial"/>
              </a:rPr>
              <a:t>P</a:t>
            </a:r>
            <a:r>
              <a:rPr sz="2350" b="1" spc="-110" dirty="0">
                <a:latin typeface="Arial"/>
                <a:cs typeface="Arial"/>
              </a:rPr>
              <a:t>roj</a:t>
            </a:r>
            <a:r>
              <a:rPr sz="2300" b="1" spc="-110" dirty="0">
                <a:latin typeface="Arial"/>
                <a:cs typeface="Arial"/>
              </a:rPr>
              <a:t>ec</a:t>
            </a:r>
            <a:r>
              <a:rPr sz="2350" b="1" spc="-110" dirty="0">
                <a:latin typeface="Arial"/>
                <a:cs typeface="Arial"/>
              </a:rPr>
              <a:t>t</a:t>
            </a:r>
            <a:r>
              <a:rPr sz="2350" b="1" spc="-200" dirty="0">
                <a:latin typeface="Arial"/>
                <a:cs typeface="Arial"/>
              </a:rPr>
              <a:t> </a:t>
            </a:r>
            <a:r>
              <a:rPr sz="2300" b="1" spc="-60" dirty="0">
                <a:latin typeface="Arial"/>
                <a:cs typeface="Arial"/>
              </a:rPr>
              <a:t>S</a:t>
            </a:r>
            <a:r>
              <a:rPr sz="2350" b="1" spc="-60" dirty="0">
                <a:latin typeface="Arial"/>
                <a:cs typeface="Arial"/>
              </a:rPr>
              <a:t>how</a:t>
            </a:r>
            <a:r>
              <a:rPr sz="2300" b="1" spc="-60" dirty="0">
                <a:latin typeface="Arial"/>
                <a:cs typeface="Arial"/>
              </a:rPr>
              <a:t>ca</a:t>
            </a:r>
            <a:r>
              <a:rPr sz="2350" b="1" spc="-60" dirty="0">
                <a:latin typeface="Arial"/>
                <a:cs typeface="Arial"/>
              </a:rPr>
              <a:t>s</a:t>
            </a:r>
            <a:r>
              <a:rPr sz="2300" b="1" spc="-60" dirty="0"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  <a:p>
            <a:pPr marL="1002665" lvl="1" indent="-380365">
              <a:lnSpc>
                <a:spcPts val="2625"/>
              </a:lnSpc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75" dirty="0">
                <a:latin typeface="Arial MT"/>
                <a:cs typeface="Arial MT"/>
              </a:rPr>
              <a:t>I</a:t>
            </a:r>
            <a:r>
              <a:rPr sz="2300" spc="-75" dirty="0">
                <a:latin typeface="Tahoma"/>
                <a:cs typeface="Tahoma"/>
              </a:rPr>
              <a:t>n</a:t>
            </a:r>
            <a:r>
              <a:rPr sz="2300" spc="-75" dirty="0">
                <a:latin typeface="Arial MT"/>
                <a:cs typeface="Arial MT"/>
              </a:rPr>
              <a:t>c</a:t>
            </a:r>
            <a:r>
              <a:rPr sz="2300" spc="-75" dirty="0">
                <a:latin typeface="Tahoma"/>
                <a:cs typeface="Tahoma"/>
              </a:rPr>
              <a:t>lu</a:t>
            </a:r>
            <a:r>
              <a:rPr sz="2300" spc="-75" dirty="0">
                <a:latin typeface="Arial MT"/>
                <a:cs typeface="Arial MT"/>
              </a:rPr>
              <a:t>de</a:t>
            </a:r>
            <a:r>
              <a:rPr sz="2300" spc="-75" dirty="0">
                <a:latin typeface="Tahoma"/>
                <a:cs typeface="Tahoma"/>
              </a:rPr>
              <a:t>s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85" dirty="0">
                <a:latin typeface="Tahoma"/>
                <a:cs typeface="Tahoma"/>
              </a:rPr>
              <a:t>im</a:t>
            </a:r>
            <a:r>
              <a:rPr sz="2300" spc="-85" dirty="0">
                <a:latin typeface="Arial MT"/>
                <a:cs typeface="Arial MT"/>
              </a:rPr>
              <a:t>a</a:t>
            </a:r>
            <a:r>
              <a:rPr sz="2300" spc="-85" dirty="0">
                <a:latin typeface="Tahoma"/>
                <a:cs typeface="Tahoma"/>
              </a:rPr>
              <a:t>g</a:t>
            </a:r>
            <a:r>
              <a:rPr sz="2300" spc="-85" dirty="0">
                <a:latin typeface="Arial MT"/>
                <a:cs typeface="Arial MT"/>
              </a:rPr>
              <a:t>e</a:t>
            </a:r>
            <a:r>
              <a:rPr sz="2300" spc="-85" dirty="0">
                <a:latin typeface="Tahoma"/>
                <a:cs typeface="Tahoma"/>
              </a:rPr>
              <a:t>s</a:t>
            </a:r>
            <a:r>
              <a:rPr sz="2150" spc="-85" dirty="0">
                <a:latin typeface="Tahoma"/>
                <a:cs typeface="Tahoma"/>
              </a:rPr>
              <a:t>,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300" spc="-50" dirty="0">
                <a:latin typeface="Arial MT"/>
                <a:cs typeface="Arial MT"/>
              </a:rPr>
              <a:t>de</a:t>
            </a:r>
            <a:r>
              <a:rPr sz="2300" spc="-50" dirty="0">
                <a:latin typeface="Tahoma"/>
                <a:cs typeface="Tahoma"/>
              </a:rPr>
              <a:t>s</a:t>
            </a:r>
            <a:r>
              <a:rPr sz="2300" spc="-50" dirty="0">
                <a:latin typeface="Arial MT"/>
                <a:cs typeface="Arial MT"/>
              </a:rPr>
              <a:t>c</a:t>
            </a:r>
            <a:r>
              <a:rPr sz="2300" spc="-50" dirty="0">
                <a:latin typeface="Tahoma"/>
                <a:cs typeface="Tahoma"/>
              </a:rPr>
              <a:t>riptions</a:t>
            </a:r>
            <a:r>
              <a:rPr sz="2150" spc="-50" dirty="0">
                <a:latin typeface="Tahoma"/>
                <a:cs typeface="Tahoma"/>
              </a:rPr>
              <a:t>,</a:t>
            </a:r>
            <a:r>
              <a:rPr sz="2150" spc="-220" dirty="0">
                <a:latin typeface="Tahoma"/>
                <a:cs typeface="Tahoma"/>
              </a:rPr>
              <a:t> </a:t>
            </a:r>
            <a:r>
              <a:rPr sz="2300" spc="-114" dirty="0">
                <a:latin typeface="Arial MT"/>
                <a:cs typeface="Arial MT"/>
              </a:rPr>
              <a:t>a</a:t>
            </a:r>
            <a:r>
              <a:rPr sz="2300" spc="-114" dirty="0">
                <a:latin typeface="Tahoma"/>
                <a:cs typeface="Tahoma"/>
              </a:rPr>
              <a:t>n</a:t>
            </a:r>
            <a:r>
              <a:rPr sz="2300" spc="-114" dirty="0">
                <a:latin typeface="Arial MT"/>
                <a:cs typeface="Arial MT"/>
              </a:rPr>
              <a:t>d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-75" dirty="0">
                <a:latin typeface="Tahoma"/>
                <a:cs typeface="Tahoma"/>
              </a:rPr>
              <a:t>som</a:t>
            </a:r>
            <a:r>
              <a:rPr sz="2300" spc="-75" dirty="0">
                <a:latin typeface="Arial MT"/>
                <a:cs typeface="Arial MT"/>
              </a:rPr>
              <a:t>e</a:t>
            </a:r>
            <a:r>
              <a:rPr sz="2300" spc="-75" dirty="0">
                <a:latin typeface="Tahoma"/>
                <a:cs typeface="Tahoma"/>
              </a:rPr>
              <a:t>tim</a:t>
            </a:r>
            <a:r>
              <a:rPr sz="2300" spc="-75" dirty="0">
                <a:latin typeface="Arial MT"/>
                <a:cs typeface="Arial MT"/>
              </a:rPr>
              <a:t>e</a:t>
            </a:r>
            <a:r>
              <a:rPr sz="2300" spc="-75" dirty="0">
                <a:latin typeface="Tahoma"/>
                <a:cs typeface="Tahoma"/>
              </a:rPr>
              <a:t>s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links</a:t>
            </a:r>
            <a:r>
              <a:rPr sz="2300" spc="-260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to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liv</a:t>
            </a:r>
            <a:r>
              <a:rPr sz="2300" spc="-95" dirty="0">
                <a:latin typeface="Arial MT"/>
                <a:cs typeface="Arial MT"/>
              </a:rPr>
              <a:t>e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ce</a:t>
            </a:r>
            <a:r>
              <a:rPr sz="2300" spc="-10" dirty="0">
                <a:latin typeface="Tahoma"/>
                <a:cs typeface="Tahoma"/>
              </a:rPr>
              <a:t>rtifi</a:t>
            </a:r>
            <a:r>
              <a:rPr sz="2300" spc="-10" dirty="0">
                <a:latin typeface="Arial MT"/>
                <a:cs typeface="Arial MT"/>
              </a:rPr>
              <a:t>ca</a:t>
            </a:r>
            <a:r>
              <a:rPr sz="2300" spc="-10" dirty="0">
                <a:latin typeface="Tahoma"/>
                <a:cs typeface="Tahoma"/>
              </a:rPr>
              <a:t>t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spc="-10" dirty="0">
                <a:latin typeface="Tahoma"/>
                <a:cs typeface="Tahoma"/>
              </a:rPr>
              <a:t>s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303530" indent="-290830">
              <a:lnSpc>
                <a:spcPts val="2685"/>
              </a:lnSpc>
              <a:spcBef>
                <a:spcPts val="2190"/>
              </a:spcBef>
              <a:buSzPct val="89130"/>
              <a:buFont typeface="Trebuchet MS"/>
              <a:buAutoNum type="arabicPeriod"/>
              <a:tabLst>
                <a:tab pos="303530" algn="l"/>
              </a:tabLst>
            </a:pPr>
            <a:r>
              <a:rPr sz="2300" b="1" spc="-120" dirty="0">
                <a:latin typeface="Arial"/>
                <a:cs typeface="Arial"/>
              </a:rPr>
              <a:t>C</a:t>
            </a:r>
            <a:r>
              <a:rPr sz="2350" b="1" spc="-120" dirty="0">
                <a:latin typeface="Arial"/>
                <a:cs typeface="Arial"/>
              </a:rPr>
              <a:t>ont</a:t>
            </a:r>
            <a:r>
              <a:rPr sz="2300" b="1" spc="-120" dirty="0">
                <a:latin typeface="Arial"/>
                <a:cs typeface="Arial"/>
              </a:rPr>
              <a:t>ac</a:t>
            </a:r>
            <a:r>
              <a:rPr sz="2350" b="1" spc="-120" dirty="0">
                <a:latin typeface="Arial"/>
                <a:cs typeface="Arial"/>
              </a:rPr>
              <a:t>t</a:t>
            </a:r>
            <a:r>
              <a:rPr sz="2350" b="1" spc="-114" dirty="0">
                <a:latin typeface="Arial"/>
                <a:cs typeface="Arial"/>
              </a:rPr>
              <a:t> </a:t>
            </a:r>
            <a:r>
              <a:rPr sz="2300" b="1" spc="-50" dirty="0">
                <a:latin typeface="Arial"/>
                <a:cs typeface="Arial"/>
              </a:rPr>
              <a:t>I</a:t>
            </a:r>
            <a:r>
              <a:rPr sz="2350" b="1" spc="-50" dirty="0">
                <a:latin typeface="Arial"/>
                <a:cs typeface="Arial"/>
              </a:rPr>
              <a:t>nform</a:t>
            </a:r>
            <a:r>
              <a:rPr sz="2300" b="1" spc="-50" dirty="0">
                <a:latin typeface="Arial"/>
                <a:cs typeface="Arial"/>
              </a:rPr>
              <a:t>a</a:t>
            </a:r>
            <a:r>
              <a:rPr sz="2350" b="1" spc="-50" dirty="0">
                <a:latin typeface="Arial"/>
                <a:cs typeface="Arial"/>
              </a:rPr>
              <a:t>tion</a:t>
            </a:r>
            <a:endParaRPr sz="2350">
              <a:latin typeface="Arial"/>
              <a:cs typeface="Arial"/>
            </a:endParaRPr>
          </a:p>
          <a:p>
            <a:pPr marL="1002665" lvl="1" indent="-380365">
              <a:lnSpc>
                <a:spcPts val="2495"/>
              </a:lnSpc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100" dirty="0">
                <a:latin typeface="Arial MT"/>
                <a:cs typeface="Arial MT"/>
              </a:rPr>
              <a:t>C</a:t>
            </a:r>
            <a:r>
              <a:rPr sz="2300" spc="-100" dirty="0">
                <a:latin typeface="Tahoma"/>
                <a:cs typeface="Tahoma"/>
              </a:rPr>
              <a:t>l</a:t>
            </a:r>
            <a:r>
              <a:rPr sz="2300" spc="-100" dirty="0">
                <a:latin typeface="Arial MT"/>
                <a:cs typeface="Arial MT"/>
              </a:rPr>
              <a:t>ea</a:t>
            </a:r>
            <a:r>
              <a:rPr sz="2300" spc="-100" dirty="0">
                <a:latin typeface="Tahoma"/>
                <a:cs typeface="Tahoma"/>
              </a:rPr>
              <a:t>r</a:t>
            </a:r>
            <a:r>
              <a:rPr sz="2300" spc="-355" dirty="0">
                <a:latin typeface="Tahoma"/>
                <a:cs typeface="Tahoma"/>
              </a:rPr>
              <a:t> </a:t>
            </a:r>
            <a:r>
              <a:rPr sz="2300" spc="-80" dirty="0">
                <a:latin typeface="Arial MT"/>
                <a:cs typeface="Arial MT"/>
              </a:rPr>
              <a:t>a</a:t>
            </a:r>
            <a:r>
              <a:rPr sz="2300" spc="-80" dirty="0">
                <a:latin typeface="Tahoma"/>
                <a:cs typeface="Tahoma"/>
              </a:rPr>
              <a:t>n</a:t>
            </a:r>
            <a:r>
              <a:rPr sz="2300" spc="-80" dirty="0">
                <a:latin typeface="Arial MT"/>
                <a:cs typeface="Arial MT"/>
              </a:rPr>
              <a:t>d</a:t>
            </a:r>
            <a:r>
              <a:rPr sz="2300" spc="-185" dirty="0">
                <a:latin typeface="Arial MT"/>
                <a:cs typeface="Arial MT"/>
              </a:rPr>
              <a:t> </a:t>
            </a:r>
            <a:r>
              <a:rPr sz="2300" spc="-60" dirty="0">
                <a:latin typeface="Arial MT"/>
                <a:cs typeface="Arial MT"/>
              </a:rPr>
              <a:t>acce</a:t>
            </a:r>
            <a:r>
              <a:rPr sz="2300" spc="-60" dirty="0">
                <a:latin typeface="Tahoma"/>
                <a:cs typeface="Tahoma"/>
              </a:rPr>
              <a:t>ssi</a:t>
            </a:r>
            <a:r>
              <a:rPr sz="2300" spc="-60" dirty="0">
                <a:latin typeface="Arial MT"/>
                <a:cs typeface="Arial MT"/>
              </a:rPr>
              <a:t>b</a:t>
            </a:r>
            <a:r>
              <a:rPr sz="2300" spc="-60" dirty="0">
                <a:latin typeface="Tahoma"/>
                <a:cs typeface="Tahoma"/>
              </a:rPr>
              <a:t>l</a:t>
            </a:r>
            <a:r>
              <a:rPr sz="2300" spc="-60" dirty="0">
                <a:latin typeface="Arial MT"/>
                <a:cs typeface="Arial MT"/>
              </a:rPr>
              <a:t>e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spc="-85" dirty="0">
                <a:latin typeface="Arial MT"/>
                <a:cs typeface="Arial MT"/>
              </a:rPr>
              <a:t>c</a:t>
            </a:r>
            <a:r>
              <a:rPr sz="2300" spc="-85" dirty="0">
                <a:latin typeface="Tahoma"/>
                <a:cs typeface="Tahoma"/>
              </a:rPr>
              <a:t>ont</a:t>
            </a:r>
            <a:r>
              <a:rPr sz="2300" spc="-85" dirty="0">
                <a:latin typeface="Arial MT"/>
                <a:cs typeface="Arial MT"/>
              </a:rPr>
              <a:t>ac</a:t>
            </a:r>
            <a:r>
              <a:rPr sz="2300" spc="-85" dirty="0">
                <a:latin typeface="Tahoma"/>
                <a:cs typeface="Tahoma"/>
              </a:rPr>
              <a:t>t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" dirty="0">
                <a:latin typeface="Arial MT"/>
                <a:cs typeface="Arial MT"/>
              </a:rPr>
              <a:t>de</a:t>
            </a:r>
            <a:r>
              <a:rPr sz="2300" spc="-10" dirty="0">
                <a:latin typeface="Tahoma"/>
                <a:cs typeface="Tahoma"/>
              </a:rPr>
              <a:t>t</a:t>
            </a:r>
            <a:r>
              <a:rPr sz="2300" spc="-10" dirty="0">
                <a:latin typeface="Arial MT"/>
                <a:cs typeface="Arial MT"/>
              </a:rPr>
              <a:t>a</a:t>
            </a:r>
            <a:r>
              <a:rPr sz="2300" spc="-10" dirty="0">
                <a:latin typeface="Tahoma"/>
                <a:cs typeface="Tahoma"/>
              </a:rPr>
              <a:t>ils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1002665" lvl="1" indent="-380365">
              <a:lnSpc>
                <a:spcPts val="2630"/>
              </a:lnSpc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105" dirty="0">
                <a:latin typeface="Arial MT"/>
                <a:cs typeface="Arial MT"/>
              </a:rPr>
              <a:t>O</a:t>
            </a:r>
            <a:r>
              <a:rPr sz="2300" spc="-105" dirty="0">
                <a:latin typeface="Tahoma"/>
                <a:cs typeface="Tahoma"/>
              </a:rPr>
              <a:t>ft</a:t>
            </a:r>
            <a:r>
              <a:rPr sz="2300" spc="-105" dirty="0">
                <a:latin typeface="Arial MT"/>
                <a:cs typeface="Arial MT"/>
              </a:rPr>
              <a:t>e</a:t>
            </a:r>
            <a:r>
              <a:rPr sz="2300" spc="-105" dirty="0">
                <a:latin typeface="Tahoma"/>
                <a:cs typeface="Tahoma"/>
              </a:rPr>
              <a:t>n</a:t>
            </a:r>
            <a:r>
              <a:rPr sz="2300" spc="-30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in</a:t>
            </a:r>
            <a:r>
              <a:rPr sz="2300" spc="-60" dirty="0">
                <a:latin typeface="Arial MT"/>
                <a:cs typeface="Arial MT"/>
              </a:rPr>
              <a:t>c</a:t>
            </a:r>
            <a:r>
              <a:rPr sz="2300" spc="-60" dirty="0">
                <a:latin typeface="Tahoma"/>
                <a:cs typeface="Tahoma"/>
              </a:rPr>
              <a:t>lu</a:t>
            </a:r>
            <a:r>
              <a:rPr sz="2300" spc="-60" dirty="0">
                <a:latin typeface="Arial MT"/>
                <a:cs typeface="Arial MT"/>
              </a:rPr>
              <a:t>de</a:t>
            </a:r>
            <a:r>
              <a:rPr sz="2300" spc="-60" dirty="0">
                <a:latin typeface="Tahoma"/>
                <a:cs typeface="Tahoma"/>
              </a:rPr>
              <a:t>s</a:t>
            </a:r>
            <a:r>
              <a:rPr sz="2300" spc="-265" dirty="0">
                <a:latin typeface="Tahoma"/>
                <a:cs typeface="Tahoma"/>
              </a:rPr>
              <a:t> </a:t>
            </a:r>
            <a:r>
              <a:rPr sz="2300" spc="-100" dirty="0">
                <a:latin typeface="Arial MT"/>
                <a:cs typeface="Arial MT"/>
              </a:rPr>
              <a:t>e</a:t>
            </a:r>
            <a:r>
              <a:rPr sz="2300" spc="-100" dirty="0">
                <a:latin typeface="Tahoma"/>
                <a:cs typeface="Tahoma"/>
              </a:rPr>
              <a:t>m</a:t>
            </a:r>
            <a:r>
              <a:rPr sz="2300" spc="-100" dirty="0">
                <a:latin typeface="Arial MT"/>
                <a:cs typeface="Arial MT"/>
              </a:rPr>
              <a:t>a</a:t>
            </a:r>
            <a:r>
              <a:rPr sz="2300" spc="-100" dirty="0">
                <a:latin typeface="Tahoma"/>
                <a:cs typeface="Tahoma"/>
              </a:rPr>
              <a:t>il</a:t>
            </a:r>
            <a:r>
              <a:rPr sz="2150" spc="-100" dirty="0">
                <a:latin typeface="Tahoma"/>
                <a:cs typeface="Tahoma"/>
              </a:rPr>
              <a:t>,</a:t>
            </a:r>
            <a:r>
              <a:rPr sz="2150" spc="-229" dirty="0">
                <a:latin typeface="Tahoma"/>
                <a:cs typeface="Tahoma"/>
              </a:rPr>
              <a:t> </a:t>
            </a:r>
            <a:r>
              <a:rPr sz="2300" spc="-105" dirty="0">
                <a:latin typeface="Tahoma"/>
                <a:cs typeface="Tahoma"/>
              </a:rPr>
              <a:t>phon</a:t>
            </a:r>
            <a:r>
              <a:rPr sz="2300" spc="-105" dirty="0">
                <a:latin typeface="Arial MT"/>
                <a:cs typeface="Arial MT"/>
              </a:rPr>
              <a:t>e</a:t>
            </a:r>
            <a:r>
              <a:rPr sz="2300" spc="55" dirty="0">
                <a:latin typeface="Arial MT"/>
                <a:cs typeface="Arial MT"/>
              </a:rPr>
              <a:t> </a:t>
            </a:r>
            <a:r>
              <a:rPr sz="2300" spc="-10" dirty="0">
                <a:latin typeface="Tahoma"/>
                <a:cs typeface="Tahoma"/>
              </a:rPr>
              <a:t>num</a:t>
            </a:r>
            <a:r>
              <a:rPr sz="2300" spc="-10" dirty="0">
                <a:latin typeface="Arial MT"/>
                <a:cs typeface="Arial MT"/>
              </a:rPr>
              <a:t>be</a:t>
            </a:r>
            <a:r>
              <a:rPr sz="2300" spc="-10" dirty="0">
                <a:latin typeface="Tahoma"/>
                <a:cs typeface="Tahoma"/>
              </a:rPr>
              <a:t>r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316230" indent="-303530">
              <a:lnSpc>
                <a:spcPts val="2685"/>
              </a:lnSpc>
              <a:spcBef>
                <a:spcPts val="2190"/>
              </a:spcBef>
              <a:buSzPct val="89130"/>
              <a:buFont typeface="Trebuchet MS"/>
              <a:buAutoNum type="arabicPeriod"/>
              <a:tabLst>
                <a:tab pos="316230" algn="l"/>
              </a:tabLst>
            </a:pPr>
            <a:r>
              <a:rPr sz="2300" b="1" spc="-145" dirty="0">
                <a:latin typeface="Arial"/>
                <a:cs typeface="Arial"/>
              </a:rPr>
              <a:t>S</a:t>
            </a:r>
            <a:r>
              <a:rPr sz="2350" b="1" spc="-145" dirty="0">
                <a:latin typeface="Arial"/>
                <a:cs typeface="Arial"/>
              </a:rPr>
              <a:t>kills</a:t>
            </a:r>
            <a:r>
              <a:rPr sz="2350" b="1" spc="-13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Sec</a:t>
            </a:r>
            <a:r>
              <a:rPr sz="2350" b="1" spc="-10" dirty="0">
                <a:latin typeface="Arial"/>
                <a:cs typeface="Arial"/>
              </a:rPr>
              <a:t>tion</a:t>
            </a:r>
            <a:endParaRPr sz="2350">
              <a:latin typeface="Arial"/>
              <a:cs typeface="Arial"/>
            </a:endParaRPr>
          </a:p>
          <a:p>
            <a:pPr marL="1002665" lvl="1" indent="-380365">
              <a:lnSpc>
                <a:spcPts val="2625"/>
              </a:lnSpc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70" dirty="0">
                <a:latin typeface="Arial MT"/>
                <a:cs typeface="Arial MT"/>
              </a:rPr>
              <a:t>He</a:t>
            </a:r>
            <a:r>
              <a:rPr sz="2300" spc="-70" dirty="0">
                <a:latin typeface="Tahoma"/>
                <a:cs typeface="Tahoma"/>
              </a:rPr>
              <a:t>lps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r</a:t>
            </a:r>
            <a:r>
              <a:rPr sz="2300" spc="-65" dirty="0">
                <a:latin typeface="Arial MT"/>
                <a:cs typeface="Arial MT"/>
              </a:rPr>
              <a:t>ec</a:t>
            </a:r>
            <a:r>
              <a:rPr sz="2300" spc="-65" dirty="0">
                <a:latin typeface="Tahoma"/>
                <a:cs typeface="Tahoma"/>
              </a:rPr>
              <a:t>ruit</a:t>
            </a:r>
            <a:r>
              <a:rPr sz="2300" spc="-65" dirty="0">
                <a:latin typeface="Arial MT"/>
                <a:cs typeface="Arial MT"/>
              </a:rPr>
              <a:t>e</a:t>
            </a:r>
            <a:r>
              <a:rPr sz="2300" spc="-65" dirty="0">
                <a:latin typeface="Tahoma"/>
                <a:cs typeface="Tahoma"/>
              </a:rPr>
              <a:t>rs</a:t>
            </a:r>
            <a:r>
              <a:rPr sz="2300" spc="-140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qui</a:t>
            </a:r>
            <a:r>
              <a:rPr sz="2300" spc="-75" dirty="0">
                <a:latin typeface="Arial MT"/>
                <a:cs typeface="Arial MT"/>
              </a:rPr>
              <a:t>c</a:t>
            </a:r>
            <a:r>
              <a:rPr sz="2300" spc="-75" dirty="0">
                <a:latin typeface="Tahoma"/>
                <a:cs typeface="Tahoma"/>
              </a:rPr>
              <a:t>kly</a:t>
            </a:r>
            <a:r>
              <a:rPr sz="2300" spc="-195" dirty="0">
                <a:latin typeface="Tahoma"/>
                <a:cs typeface="Tahoma"/>
              </a:rPr>
              <a:t> </a:t>
            </a:r>
            <a:r>
              <a:rPr sz="2300" spc="-25" dirty="0">
                <a:latin typeface="Arial MT"/>
                <a:cs typeface="Arial MT"/>
              </a:rPr>
              <a:t>a</a:t>
            </a:r>
            <a:r>
              <a:rPr sz="2300" spc="-25" dirty="0">
                <a:latin typeface="Tahoma"/>
                <a:cs typeface="Tahoma"/>
              </a:rPr>
              <a:t>ss</a:t>
            </a:r>
            <a:r>
              <a:rPr sz="2300" spc="-25" dirty="0">
                <a:latin typeface="Arial MT"/>
                <a:cs typeface="Arial MT"/>
              </a:rPr>
              <a:t>e</a:t>
            </a:r>
            <a:r>
              <a:rPr sz="2300" spc="-25" dirty="0">
                <a:latin typeface="Tahoma"/>
                <a:cs typeface="Tahoma"/>
              </a:rPr>
              <a:t>ss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your</a:t>
            </a:r>
            <a:r>
              <a:rPr sz="2300" spc="-310" dirty="0">
                <a:latin typeface="Tahoma"/>
                <a:cs typeface="Tahoma"/>
              </a:rPr>
              <a:t> 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spc="-10" dirty="0">
                <a:latin typeface="Tahoma"/>
                <a:cs typeface="Tahoma"/>
              </a:rPr>
              <a:t>xp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300" spc="-10" dirty="0">
                <a:latin typeface="Tahoma"/>
                <a:cs typeface="Tahoma"/>
              </a:rPr>
              <a:t>rtis</a:t>
            </a:r>
            <a:r>
              <a:rPr sz="2300" spc="-10" dirty="0">
                <a:latin typeface="Arial MT"/>
                <a:cs typeface="Arial MT"/>
              </a:rPr>
              <a:t>e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316230" indent="-303530">
              <a:lnSpc>
                <a:spcPct val="100000"/>
              </a:lnSpc>
              <a:spcBef>
                <a:spcPts val="2190"/>
              </a:spcBef>
              <a:buSzPct val="89130"/>
              <a:buFont typeface="Trebuchet MS"/>
              <a:buAutoNum type="arabicPeriod"/>
              <a:tabLst>
                <a:tab pos="316230" algn="l"/>
              </a:tabLst>
            </a:pPr>
            <a:r>
              <a:rPr sz="2300" b="1" spc="-114" dirty="0">
                <a:latin typeface="Arial"/>
                <a:cs typeface="Arial"/>
              </a:rPr>
              <a:t>I</a:t>
            </a:r>
            <a:r>
              <a:rPr sz="2350" b="1" spc="-114" dirty="0">
                <a:latin typeface="Arial"/>
                <a:cs typeface="Arial"/>
              </a:rPr>
              <a:t>nt</a:t>
            </a:r>
            <a:r>
              <a:rPr sz="2300" b="1" spc="-114" dirty="0">
                <a:latin typeface="Arial"/>
                <a:cs typeface="Arial"/>
              </a:rPr>
              <a:t>e</a:t>
            </a:r>
            <a:r>
              <a:rPr sz="2350" b="1" spc="-114" dirty="0">
                <a:latin typeface="Arial"/>
                <a:cs typeface="Arial"/>
              </a:rPr>
              <a:t>r</a:t>
            </a:r>
            <a:r>
              <a:rPr sz="2300" b="1" spc="-114" dirty="0">
                <a:latin typeface="Arial"/>
                <a:cs typeface="Arial"/>
              </a:rPr>
              <a:t>ac</a:t>
            </a:r>
            <a:r>
              <a:rPr sz="2350" b="1" spc="-114" dirty="0">
                <a:latin typeface="Arial"/>
                <a:cs typeface="Arial"/>
              </a:rPr>
              <a:t>tiv</a:t>
            </a:r>
            <a:r>
              <a:rPr sz="2300" b="1" spc="-114" dirty="0">
                <a:latin typeface="Arial"/>
                <a:cs typeface="Arial"/>
              </a:rPr>
              <a:t>e</a:t>
            </a:r>
            <a:r>
              <a:rPr sz="2300" b="1" spc="-65" dirty="0">
                <a:latin typeface="Arial"/>
                <a:cs typeface="Arial"/>
              </a:rPr>
              <a:t> </a:t>
            </a:r>
            <a:r>
              <a:rPr sz="2300" b="1" spc="-30" dirty="0">
                <a:latin typeface="Arial"/>
                <a:cs typeface="Arial"/>
              </a:rPr>
              <a:t>E</a:t>
            </a:r>
            <a:r>
              <a:rPr sz="2350" b="1" spc="-30" dirty="0">
                <a:latin typeface="Arial"/>
                <a:cs typeface="Arial"/>
              </a:rPr>
              <a:t>l</a:t>
            </a:r>
            <a:r>
              <a:rPr sz="2300" b="1" spc="-30" dirty="0">
                <a:latin typeface="Arial"/>
                <a:cs typeface="Arial"/>
              </a:rPr>
              <a:t>e</a:t>
            </a:r>
            <a:r>
              <a:rPr sz="2350" b="1" spc="-30" dirty="0">
                <a:latin typeface="Arial"/>
                <a:cs typeface="Arial"/>
              </a:rPr>
              <a:t>m</a:t>
            </a:r>
            <a:r>
              <a:rPr sz="2300" b="1" spc="-30" dirty="0">
                <a:latin typeface="Arial"/>
                <a:cs typeface="Arial"/>
              </a:rPr>
              <a:t>e</a:t>
            </a:r>
            <a:r>
              <a:rPr sz="2350" b="1" spc="-30" dirty="0">
                <a:latin typeface="Arial"/>
                <a:cs typeface="Arial"/>
              </a:rPr>
              <a:t>nts</a:t>
            </a:r>
            <a:endParaRPr sz="2350">
              <a:latin typeface="Arial"/>
              <a:cs typeface="Arial"/>
            </a:endParaRPr>
          </a:p>
          <a:p>
            <a:pPr marL="1002665" lvl="1" indent="-380365">
              <a:lnSpc>
                <a:spcPct val="100000"/>
              </a:lnSpc>
              <a:spcBef>
                <a:spcPts val="1030"/>
              </a:spcBef>
              <a:buSzPct val="91304"/>
              <a:buFont typeface="Tahoma"/>
              <a:buChar char="•"/>
              <a:tabLst>
                <a:tab pos="1002665" algn="l"/>
              </a:tabLst>
            </a:pPr>
            <a:r>
              <a:rPr sz="2300" spc="-80" dirty="0">
                <a:latin typeface="Arial MT"/>
                <a:cs typeface="Arial MT"/>
              </a:rPr>
              <a:t>A</a:t>
            </a:r>
            <a:r>
              <a:rPr sz="2300" spc="-80" dirty="0">
                <a:latin typeface="Tahoma"/>
                <a:cs typeface="Tahoma"/>
              </a:rPr>
              <a:t>nim</a:t>
            </a:r>
            <a:r>
              <a:rPr sz="2300" spc="-80" dirty="0">
                <a:latin typeface="Arial MT"/>
                <a:cs typeface="Arial MT"/>
              </a:rPr>
              <a:t>a</a:t>
            </a:r>
            <a:r>
              <a:rPr sz="2300" spc="-80" dirty="0">
                <a:latin typeface="Tahoma"/>
                <a:cs typeface="Tahoma"/>
              </a:rPr>
              <a:t>tions</a:t>
            </a:r>
            <a:r>
              <a:rPr sz="2150" spc="-80" dirty="0">
                <a:latin typeface="Tahoma"/>
                <a:cs typeface="Tahoma"/>
              </a:rPr>
              <a:t>,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300" spc="-85" dirty="0">
                <a:latin typeface="Tahoma"/>
                <a:cs typeface="Tahoma"/>
              </a:rPr>
              <a:t>hov</a:t>
            </a:r>
            <a:r>
              <a:rPr sz="2300" spc="-85" dirty="0">
                <a:latin typeface="Arial MT"/>
                <a:cs typeface="Arial MT"/>
              </a:rPr>
              <a:t>e</a:t>
            </a:r>
            <a:r>
              <a:rPr sz="2300" spc="-85" dirty="0">
                <a:latin typeface="Tahoma"/>
                <a:cs typeface="Tahoma"/>
              </a:rPr>
              <a:t>r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50" dirty="0">
                <a:latin typeface="Arial MT"/>
                <a:cs typeface="Arial MT"/>
              </a:rPr>
              <a:t>e</a:t>
            </a:r>
            <a:r>
              <a:rPr sz="2300" spc="-50" dirty="0">
                <a:latin typeface="Tahoma"/>
                <a:cs typeface="Tahoma"/>
              </a:rPr>
              <a:t>ff</a:t>
            </a:r>
            <a:r>
              <a:rPr sz="2300" spc="-50" dirty="0">
                <a:latin typeface="Arial MT"/>
                <a:cs typeface="Arial MT"/>
              </a:rPr>
              <a:t>ec</a:t>
            </a:r>
            <a:r>
              <a:rPr sz="2300" spc="-50" dirty="0">
                <a:latin typeface="Tahoma"/>
                <a:cs typeface="Tahoma"/>
              </a:rPr>
              <a:t>ts</a:t>
            </a:r>
            <a:r>
              <a:rPr sz="2150" spc="-50" dirty="0">
                <a:latin typeface="Tahoma"/>
                <a:cs typeface="Tahoma"/>
              </a:rPr>
              <a:t>,</a:t>
            </a:r>
            <a:r>
              <a:rPr sz="2150" spc="-2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or</a:t>
            </a:r>
            <a:r>
              <a:rPr sz="2300" spc="-200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tr</a:t>
            </a:r>
            <a:r>
              <a:rPr sz="2300" spc="-60" dirty="0">
                <a:latin typeface="Arial MT"/>
                <a:cs typeface="Arial MT"/>
              </a:rPr>
              <a:t>a</a:t>
            </a:r>
            <a:r>
              <a:rPr sz="2300" spc="-60" dirty="0">
                <a:latin typeface="Tahoma"/>
                <a:cs typeface="Tahoma"/>
              </a:rPr>
              <a:t>nsitions</a:t>
            </a:r>
            <a:r>
              <a:rPr sz="2300" spc="-245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to</a:t>
            </a:r>
            <a:r>
              <a:rPr sz="2300" spc="-185" dirty="0">
                <a:latin typeface="Tahoma"/>
                <a:cs typeface="Tahoma"/>
              </a:rPr>
              <a:t> </a:t>
            </a:r>
            <a:r>
              <a:rPr sz="2300" spc="-120" dirty="0">
                <a:latin typeface="Arial MT"/>
                <a:cs typeface="Arial MT"/>
              </a:rPr>
              <a:t>e</a:t>
            </a:r>
            <a:r>
              <a:rPr sz="2300" spc="-120" dirty="0">
                <a:latin typeface="Tahoma"/>
                <a:cs typeface="Tahoma"/>
              </a:rPr>
              <a:t>ng</a:t>
            </a:r>
            <a:r>
              <a:rPr sz="2300" spc="-120" dirty="0">
                <a:latin typeface="Arial MT"/>
                <a:cs typeface="Arial MT"/>
              </a:rPr>
              <a:t>a</a:t>
            </a:r>
            <a:r>
              <a:rPr sz="2300" spc="-120" dirty="0">
                <a:latin typeface="Tahoma"/>
                <a:cs typeface="Tahoma"/>
              </a:rPr>
              <a:t>g</a:t>
            </a:r>
            <a:r>
              <a:rPr sz="2300" spc="-120" dirty="0">
                <a:latin typeface="Arial MT"/>
                <a:cs typeface="Arial MT"/>
              </a:rPr>
              <a:t>e</a:t>
            </a:r>
            <a:r>
              <a:rPr sz="2300" spc="-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Tahoma"/>
                <a:cs typeface="Tahoma"/>
              </a:rPr>
              <a:t>visitors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  <a:p>
            <a:pPr marL="316230" indent="-303530">
              <a:lnSpc>
                <a:spcPct val="100000"/>
              </a:lnSpc>
              <a:spcBef>
                <a:spcPts val="990"/>
              </a:spcBef>
              <a:buSzPct val="89130"/>
              <a:buFont typeface="Trebuchet MS"/>
              <a:buAutoNum type="arabicPeriod"/>
              <a:tabLst>
                <a:tab pos="316230" algn="l"/>
              </a:tabLst>
            </a:pPr>
            <a:r>
              <a:rPr sz="2300" b="1" spc="-195" dirty="0">
                <a:latin typeface="Arial"/>
                <a:cs typeface="Arial"/>
              </a:rPr>
              <a:t>Re</a:t>
            </a:r>
            <a:r>
              <a:rPr sz="2350" b="1" spc="-195" dirty="0">
                <a:latin typeface="Arial"/>
                <a:cs typeface="Arial"/>
              </a:rPr>
              <a:t>sponsiv</a:t>
            </a:r>
            <a:r>
              <a:rPr sz="2300" b="1" spc="-195" dirty="0">
                <a:latin typeface="Arial"/>
                <a:cs typeface="Arial"/>
              </a:rPr>
              <a:t>e</a:t>
            </a:r>
            <a:r>
              <a:rPr sz="2300" b="1" spc="-7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De</a:t>
            </a:r>
            <a:r>
              <a:rPr sz="2350" b="1" spc="-10" dirty="0">
                <a:latin typeface="Arial"/>
                <a:cs typeface="Arial"/>
              </a:rPr>
              <a:t>sign</a:t>
            </a:r>
            <a:endParaRPr sz="2350">
              <a:latin typeface="Arial"/>
              <a:cs typeface="Arial"/>
            </a:endParaRPr>
          </a:p>
          <a:p>
            <a:pPr marL="1078865" lvl="1" indent="-456565">
              <a:lnSpc>
                <a:spcPct val="100000"/>
              </a:lnSpc>
              <a:spcBef>
                <a:spcPts val="1130"/>
              </a:spcBef>
              <a:buSzPct val="56521"/>
              <a:buFont typeface="Webdings"/>
              <a:buChar char="•"/>
              <a:tabLst>
                <a:tab pos="1078865" algn="l"/>
              </a:tabLst>
            </a:pPr>
            <a:r>
              <a:rPr sz="2300" spc="-75" dirty="0">
                <a:latin typeface="Arial MT"/>
                <a:cs typeface="Arial MT"/>
              </a:rPr>
              <a:t>P</a:t>
            </a:r>
            <a:r>
              <a:rPr sz="2300" spc="-75" dirty="0">
                <a:latin typeface="Tahoma"/>
                <a:cs typeface="Tahoma"/>
              </a:rPr>
              <a:t>ortfolio</a:t>
            </a:r>
            <a:r>
              <a:rPr sz="2300" spc="-190" dirty="0">
                <a:latin typeface="Tahoma"/>
                <a:cs typeface="Tahoma"/>
              </a:rPr>
              <a:t> </a:t>
            </a:r>
            <a:r>
              <a:rPr sz="2300" spc="-75" dirty="0">
                <a:latin typeface="Arial MT"/>
                <a:cs typeface="Arial MT"/>
              </a:rPr>
              <a:t>ad</a:t>
            </a:r>
            <a:r>
              <a:rPr sz="2300" spc="-75" dirty="0">
                <a:latin typeface="Tahoma"/>
                <a:cs typeface="Tahoma"/>
              </a:rPr>
              <a:t>justs</a:t>
            </a:r>
            <a:r>
              <a:rPr sz="2300" spc="-14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l</a:t>
            </a:r>
            <a:r>
              <a:rPr sz="2300" spc="-80" dirty="0">
                <a:latin typeface="Arial MT"/>
                <a:cs typeface="Arial MT"/>
              </a:rPr>
              <a:t>a</a:t>
            </a:r>
            <a:r>
              <a:rPr sz="2300" spc="-80" dirty="0">
                <a:latin typeface="Tahoma"/>
                <a:cs typeface="Tahoma"/>
              </a:rPr>
              <a:t>yout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70" dirty="0">
                <a:latin typeface="Arial MT"/>
                <a:cs typeface="Arial MT"/>
              </a:rPr>
              <a:t>ba</a:t>
            </a:r>
            <a:r>
              <a:rPr sz="2300" spc="-70" dirty="0">
                <a:latin typeface="Tahoma"/>
                <a:cs typeface="Tahoma"/>
              </a:rPr>
              <a:t>s</a:t>
            </a:r>
            <a:r>
              <a:rPr sz="2300" spc="-70" dirty="0">
                <a:latin typeface="Arial MT"/>
                <a:cs typeface="Arial MT"/>
              </a:rPr>
              <a:t>ed</a:t>
            </a:r>
            <a:r>
              <a:rPr sz="2300" spc="-145" dirty="0">
                <a:latin typeface="Arial MT"/>
                <a:cs typeface="Arial MT"/>
              </a:rPr>
              <a:t> </a:t>
            </a:r>
            <a:r>
              <a:rPr sz="2300" spc="-85" dirty="0">
                <a:latin typeface="Tahoma"/>
                <a:cs typeface="Tahoma"/>
              </a:rPr>
              <a:t>on</a:t>
            </a:r>
            <a:r>
              <a:rPr sz="2300" spc="-295" dirty="0">
                <a:latin typeface="Tahoma"/>
                <a:cs typeface="Tahoma"/>
              </a:rPr>
              <a:t> </a:t>
            </a:r>
            <a:r>
              <a:rPr sz="2300" spc="-70" dirty="0">
                <a:latin typeface="Tahoma"/>
                <a:cs typeface="Tahoma"/>
              </a:rPr>
              <a:t>s</a:t>
            </a:r>
            <a:r>
              <a:rPr sz="2300" spc="-70" dirty="0">
                <a:latin typeface="Arial MT"/>
                <a:cs typeface="Arial MT"/>
              </a:rPr>
              <a:t>c</a:t>
            </a:r>
            <a:r>
              <a:rPr sz="2300" spc="-70" dirty="0">
                <a:latin typeface="Tahoma"/>
                <a:cs typeface="Tahoma"/>
              </a:rPr>
              <a:t>r</a:t>
            </a:r>
            <a:r>
              <a:rPr sz="2300" spc="-70" dirty="0">
                <a:latin typeface="Arial MT"/>
                <a:cs typeface="Arial MT"/>
              </a:rPr>
              <a:t>ee</a:t>
            </a:r>
            <a:r>
              <a:rPr sz="2300" spc="-70" dirty="0">
                <a:latin typeface="Tahoma"/>
                <a:cs typeface="Tahoma"/>
              </a:rPr>
              <a:t>n</a:t>
            </a:r>
            <a:r>
              <a:rPr sz="2300" spc="-18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siz</a:t>
            </a:r>
            <a:r>
              <a:rPr sz="2300" spc="-55" dirty="0">
                <a:latin typeface="Arial MT"/>
                <a:cs typeface="Arial MT"/>
              </a:rPr>
              <a:t>e</a:t>
            </a:r>
            <a:r>
              <a:rPr sz="2300" spc="-35" dirty="0">
                <a:latin typeface="Arial MT"/>
                <a:cs typeface="Arial MT"/>
              </a:rPr>
              <a:t> </a:t>
            </a:r>
            <a:r>
              <a:rPr sz="2150" spc="-60" dirty="0">
                <a:latin typeface="Tahoma"/>
                <a:cs typeface="Tahoma"/>
              </a:rPr>
              <a:t>(</a:t>
            </a:r>
            <a:r>
              <a:rPr sz="2300" spc="-60" dirty="0">
                <a:latin typeface="Arial MT"/>
                <a:cs typeface="Arial MT"/>
              </a:rPr>
              <a:t>de</a:t>
            </a:r>
            <a:r>
              <a:rPr sz="2300" spc="-60" dirty="0">
                <a:latin typeface="Tahoma"/>
                <a:cs typeface="Tahoma"/>
              </a:rPr>
              <a:t>sktop</a:t>
            </a:r>
            <a:r>
              <a:rPr sz="2150" spc="-60" dirty="0">
                <a:latin typeface="Tahoma"/>
                <a:cs typeface="Tahoma"/>
              </a:rPr>
              <a:t>,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300" spc="-80" dirty="0">
                <a:latin typeface="Tahoma"/>
                <a:cs typeface="Tahoma"/>
              </a:rPr>
              <a:t>t</a:t>
            </a:r>
            <a:r>
              <a:rPr sz="2300" spc="-80" dirty="0">
                <a:latin typeface="Arial MT"/>
                <a:cs typeface="Arial MT"/>
              </a:rPr>
              <a:t>ab</a:t>
            </a:r>
            <a:r>
              <a:rPr sz="2300" spc="-80" dirty="0">
                <a:latin typeface="Tahoma"/>
                <a:cs typeface="Tahoma"/>
              </a:rPr>
              <a:t>l</a:t>
            </a:r>
            <a:r>
              <a:rPr sz="2300" spc="-80" dirty="0">
                <a:latin typeface="Arial MT"/>
                <a:cs typeface="Arial MT"/>
              </a:rPr>
              <a:t>e</a:t>
            </a:r>
            <a:r>
              <a:rPr sz="2300" spc="-80" dirty="0">
                <a:latin typeface="Tahoma"/>
                <a:cs typeface="Tahoma"/>
              </a:rPr>
              <a:t>t</a:t>
            </a:r>
            <a:r>
              <a:rPr sz="2150" spc="-80" dirty="0">
                <a:latin typeface="Tahoma"/>
                <a:cs typeface="Tahoma"/>
              </a:rPr>
              <a:t>,</a:t>
            </a:r>
            <a:r>
              <a:rPr sz="2150" spc="-215" dirty="0">
                <a:latin typeface="Tahoma"/>
                <a:cs typeface="Tahoma"/>
              </a:rPr>
              <a:t> </a:t>
            </a:r>
            <a:r>
              <a:rPr sz="2300" spc="-25" dirty="0">
                <a:latin typeface="Tahoma"/>
                <a:cs typeface="Tahoma"/>
              </a:rPr>
              <a:t>mo</a:t>
            </a:r>
            <a:r>
              <a:rPr sz="2300" spc="-25" dirty="0">
                <a:latin typeface="Arial MT"/>
                <a:cs typeface="Arial MT"/>
              </a:rPr>
              <a:t>b</a:t>
            </a:r>
            <a:r>
              <a:rPr sz="2300" spc="-25" dirty="0">
                <a:latin typeface="Tahoma"/>
                <a:cs typeface="Tahoma"/>
              </a:rPr>
              <a:t>il</a:t>
            </a:r>
            <a:r>
              <a:rPr sz="2300" spc="-25" dirty="0">
                <a:latin typeface="Arial MT"/>
                <a:cs typeface="Arial MT"/>
              </a:rPr>
              <a:t>e</a:t>
            </a:r>
            <a:r>
              <a:rPr sz="2150" spc="-25" dirty="0">
                <a:latin typeface="Tahoma"/>
                <a:cs typeface="Tahoma"/>
              </a:rPr>
              <a:t>).</a:t>
            </a:r>
            <a:endParaRPr sz="2150">
              <a:latin typeface="Tahoma"/>
              <a:cs typeface="Tahoma"/>
            </a:endParaRPr>
          </a:p>
          <a:p>
            <a:pPr marL="303530" indent="-290830">
              <a:lnSpc>
                <a:spcPct val="100000"/>
              </a:lnSpc>
              <a:spcBef>
                <a:spcPts val="990"/>
              </a:spcBef>
              <a:buSzPct val="89130"/>
              <a:buFont typeface="Trebuchet MS"/>
              <a:buAutoNum type="arabicPeriod"/>
              <a:tabLst>
                <a:tab pos="303530" algn="l"/>
              </a:tabLst>
            </a:pPr>
            <a:r>
              <a:rPr sz="2300" b="1" spc="-160" dirty="0">
                <a:latin typeface="Arial"/>
                <a:cs typeface="Arial"/>
              </a:rPr>
              <a:t>S</a:t>
            </a:r>
            <a:r>
              <a:rPr sz="2350" b="1" spc="-160" dirty="0">
                <a:latin typeface="Arial"/>
                <a:cs typeface="Arial"/>
              </a:rPr>
              <a:t>o</a:t>
            </a:r>
            <a:r>
              <a:rPr sz="2300" b="1" spc="-160" dirty="0">
                <a:latin typeface="Arial"/>
                <a:cs typeface="Arial"/>
              </a:rPr>
              <a:t>c</a:t>
            </a:r>
            <a:r>
              <a:rPr sz="2350" b="1" spc="-160" dirty="0">
                <a:latin typeface="Arial"/>
                <a:cs typeface="Arial"/>
              </a:rPr>
              <a:t>i</a:t>
            </a:r>
            <a:r>
              <a:rPr sz="2300" b="1" spc="-160" dirty="0">
                <a:latin typeface="Arial"/>
                <a:cs typeface="Arial"/>
              </a:rPr>
              <a:t>a</a:t>
            </a:r>
            <a:r>
              <a:rPr sz="2350" b="1" spc="-160" dirty="0">
                <a:latin typeface="Arial"/>
                <a:cs typeface="Arial"/>
              </a:rPr>
              <a:t>l</a:t>
            </a:r>
            <a:r>
              <a:rPr sz="2350" b="1" spc="-170" dirty="0">
                <a:latin typeface="Arial"/>
                <a:cs typeface="Arial"/>
              </a:rPr>
              <a:t> </a:t>
            </a:r>
            <a:r>
              <a:rPr sz="2300" b="1" spc="-90" dirty="0">
                <a:latin typeface="Arial"/>
                <a:cs typeface="Arial"/>
              </a:rPr>
              <a:t>Med</a:t>
            </a:r>
            <a:r>
              <a:rPr sz="2350" b="1" spc="-90" dirty="0">
                <a:latin typeface="Arial"/>
                <a:cs typeface="Arial"/>
              </a:rPr>
              <a:t>i</a:t>
            </a:r>
            <a:r>
              <a:rPr sz="2300" b="1" spc="-90" dirty="0">
                <a:latin typeface="Arial"/>
                <a:cs typeface="Arial"/>
              </a:rPr>
              <a:t>a</a:t>
            </a:r>
            <a:r>
              <a:rPr sz="2300" b="1" spc="-160" dirty="0">
                <a:latin typeface="Arial"/>
                <a:cs typeface="Arial"/>
              </a:rPr>
              <a:t> </a:t>
            </a:r>
            <a:r>
              <a:rPr sz="2300" b="1" spc="-20" dirty="0">
                <a:latin typeface="Arial"/>
                <a:cs typeface="Arial"/>
              </a:rPr>
              <a:t>I</a:t>
            </a:r>
            <a:r>
              <a:rPr sz="2350" b="1" spc="-20" dirty="0">
                <a:latin typeface="Arial"/>
                <a:cs typeface="Arial"/>
              </a:rPr>
              <a:t>nt</a:t>
            </a:r>
            <a:r>
              <a:rPr sz="2300" b="1" spc="-20" dirty="0">
                <a:latin typeface="Arial"/>
                <a:cs typeface="Arial"/>
              </a:rPr>
              <a:t>e</a:t>
            </a:r>
            <a:r>
              <a:rPr sz="2350" b="1" spc="-20" dirty="0">
                <a:latin typeface="Arial"/>
                <a:cs typeface="Arial"/>
              </a:rPr>
              <a:t>gr</a:t>
            </a:r>
            <a:r>
              <a:rPr sz="2300" b="1" spc="-20" dirty="0">
                <a:latin typeface="Arial"/>
                <a:cs typeface="Arial"/>
              </a:rPr>
              <a:t>a</a:t>
            </a:r>
            <a:r>
              <a:rPr sz="2350" b="1" spc="-20" dirty="0">
                <a:latin typeface="Arial"/>
                <a:cs typeface="Arial"/>
              </a:rPr>
              <a:t>tion</a:t>
            </a:r>
            <a:endParaRPr sz="2350">
              <a:latin typeface="Arial"/>
              <a:cs typeface="Arial"/>
            </a:endParaRPr>
          </a:p>
          <a:p>
            <a:pPr marL="1078865" lvl="1" indent="-456565">
              <a:lnSpc>
                <a:spcPct val="100000"/>
              </a:lnSpc>
              <a:spcBef>
                <a:spcPts val="1030"/>
              </a:spcBef>
              <a:buSzPct val="56521"/>
              <a:buFont typeface="Webdings"/>
              <a:buChar char="•"/>
              <a:tabLst>
                <a:tab pos="1078865" algn="l"/>
              </a:tabLst>
            </a:pPr>
            <a:r>
              <a:rPr sz="2300" spc="-55" dirty="0">
                <a:latin typeface="Arial MT"/>
                <a:cs typeface="Arial MT"/>
              </a:rPr>
              <a:t>L</a:t>
            </a:r>
            <a:r>
              <a:rPr sz="2300" spc="-55" dirty="0">
                <a:latin typeface="Tahoma"/>
                <a:cs typeface="Tahoma"/>
              </a:rPr>
              <a:t>inks</a:t>
            </a:r>
            <a:r>
              <a:rPr sz="2300" spc="-28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or</a:t>
            </a:r>
            <a:r>
              <a:rPr sz="2300" spc="-229" dirty="0">
                <a:latin typeface="Tahoma"/>
                <a:cs typeface="Tahoma"/>
              </a:rPr>
              <a:t> </a:t>
            </a:r>
            <a:r>
              <a:rPr sz="2300" spc="-75" dirty="0">
                <a:latin typeface="Tahoma"/>
                <a:cs typeface="Tahoma"/>
              </a:rPr>
              <a:t>f</a:t>
            </a:r>
            <a:r>
              <a:rPr sz="2300" spc="-75" dirty="0">
                <a:latin typeface="Arial MT"/>
                <a:cs typeface="Arial MT"/>
              </a:rPr>
              <a:t>eed</a:t>
            </a:r>
            <a:r>
              <a:rPr sz="2300" spc="-75" dirty="0">
                <a:latin typeface="Tahoma"/>
                <a:cs typeface="Tahoma"/>
              </a:rPr>
              <a:t>s</a:t>
            </a:r>
            <a:r>
              <a:rPr sz="2300" spc="-17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from</a:t>
            </a:r>
            <a:r>
              <a:rPr sz="2300" spc="-254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pl</a:t>
            </a:r>
            <a:r>
              <a:rPr sz="2300" spc="-50" dirty="0">
                <a:latin typeface="Arial MT"/>
                <a:cs typeface="Arial MT"/>
              </a:rPr>
              <a:t>a</a:t>
            </a:r>
            <a:r>
              <a:rPr sz="2300" spc="-50" dirty="0">
                <a:latin typeface="Tahoma"/>
                <a:cs typeface="Tahoma"/>
              </a:rPr>
              <a:t>tforms</a:t>
            </a:r>
            <a:r>
              <a:rPr sz="2300" spc="-275" dirty="0">
                <a:latin typeface="Tahoma"/>
                <a:cs typeface="Tahoma"/>
              </a:rPr>
              <a:t> </a:t>
            </a:r>
            <a:r>
              <a:rPr sz="2300" spc="-95" dirty="0">
                <a:latin typeface="Tahoma"/>
                <a:cs typeface="Tahoma"/>
              </a:rPr>
              <a:t>lik</a:t>
            </a:r>
            <a:r>
              <a:rPr sz="2300" spc="-95" dirty="0">
                <a:latin typeface="Arial MT"/>
                <a:cs typeface="Arial MT"/>
              </a:rPr>
              <a:t>e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G</a:t>
            </a:r>
            <a:r>
              <a:rPr sz="2300" spc="-10" dirty="0">
                <a:latin typeface="Tahoma"/>
                <a:cs typeface="Tahoma"/>
              </a:rPr>
              <a:t>it</a:t>
            </a:r>
            <a:r>
              <a:rPr sz="2300" spc="-10" dirty="0">
                <a:latin typeface="Arial MT"/>
                <a:cs typeface="Arial MT"/>
              </a:rPr>
              <a:t>H</a:t>
            </a:r>
            <a:r>
              <a:rPr sz="2300" spc="-10" dirty="0">
                <a:latin typeface="Tahoma"/>
                <a:cs typeface="Tahoma"/>
              </a:rPr>
              <a:t>u</a:t>
            </a:r>
            <a:r>
              <a:rPr sz="2300" spc="-10" dirty="0">
                <a:latin typeface="Arial MT"/>
                <a:cs typeface="Arial MT"/>
              </a:rPr>
              <a:t>b</a:t>
            </a:r>
            <a:r>
              <a:rPr sz="2150" spc="-10" dirty="0">
                <a:latin typeface="Tahoma"/>
                <a:cs typeface="Tahoma"/>
              </a:rPr>
              <a:t>.</a:t>
            </a:r>
            <a:endParaRPr sz="2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584</Words>
  <Application>Microsoft Office PowerPoint</Application>
  <PresentationFormat>Custom</PresentationFormat>
  <Paragraphs>96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MT</vt:lpstr>
      <vt:lpstr>Tahoma</vt:lpstr>
      <vt:lpstr>Trebuchet MS</vt:lpstr>
      <vt:lpstr>Verdana</vt:lpstr>
      <vt:lpstr>Webdings</vt:lpstr>
      <vt:lpstr>Office Theme</vt:lpstr>
      <vt:lpstr>Digital Portfolio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Balaji Bala</cp:lastModifiedBy>
  <cp:revision>1</cp:revision>
  <dcterms:created xsi:type="dcterms:W3CDTF">2025-09-02T09:29:58Z</dcterms:created>
  <dcterms:modified xsi:type="dcterms:W3CDTF">2025-09-02T09:30:44Z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2025-09-02T00:00:00Z</vt:filetime>
  </property>
</Properties>
</file>