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2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1.xlsx"/></Relationships>
</file>

<file path=ppt/charts/_rels/chart2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2.xlsx"/></Relationships>
</file>

<file path=ppt/charts/_rels/chart2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3.xlsx"/></Relationships>
</file>

<file path=ppt/charts/_rels/chart2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4.xlsx"/></Relationships>
</file>

<file path=ppt/charts/_rels/chart2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5.xlsx"/></Relationships>
</file>

<file path=ppt/charts/_rels/chart2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6.xlsx"/></Relationships>
</file>

<file path=ppt/charts/_rels/chart2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7.xlsx"/></Relationships>
</file>

<file path=ppt/charts/_rels/chart2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8.xlsx"/></Relationships>
</file>

<file path=ppt/charts/_rels/chart2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9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3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0.xlsx"/></Relationships>
</file>

<file path=ppt/charts/_rels/chart3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1.xlsx"/></Relationships>
</file>

<file path=ppt/charts/_rels/chart3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2.xlsx"/></Relationships>
</file>

<file path=ppt/charts/_rels/chart3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3.xlsx"/></Relationships>
</file>

<file path=ppt/charts/_rels/chart3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4.xlsx"/></Relationships>
</file>

<file path=ppt/charts/_rels/chart3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5.xlsx"/></Relationships>
</file>

<file path=ppt/charts/_rels/chart3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6.xlsx"/></Relationships>
</file>

<file path=ppt/charts/_rels/chart3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7.xlsx"/></Relationships>
</file>

<file path=ppt/charts/_rels/chart3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8.xlsx"/></Relationships>
</file>

<file path=ppt/charts/_rels/chart3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9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4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0.xlsx"/></Relationships>
</file>

<file path=ppt/charts/_rels/chart4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1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18-22yr</c:v>
                </c:pt>
                <c:pt idx="1">
                  <c:v>23-25yr</c:v>
                </c:pt>
                <c:pt idx="2">
                  <c:v>&gt;25yr</c:v>
                </c:pt>
                <c:pt idx="3">
                  <c:v>&lt;18yr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145</c:v>
                </c:pt>
                <c:pt idx="1">
                  <c:v>26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1-2 hours</c:v>
                </c:pt>
                <c:pt idx="1">
                  <c:v>2-4 hours</c:v>
                </c:pt>
                <c:pt idx="2">
                  <c:v>4-6 hours</c:v>
                </c:pt>
                <c:pt idx="3">
                  <c:v>&gt;6 hours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153</c:v>
                </c:pt>
                <c:pt idx="1">
                  <c:v>14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 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</c:v>
                </c:pt>
                <c:pt idx="1">
                  <c:v>54</c:v>
                </c:pt>
                <c:pt idx="2">
                  <c:v>20</c:v>
                </c:pt>
                <c:pt idx="3">
                  <c:v>9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Often (3-5 times a week)</c:v>
                </c:pt>
                <c:pt idx="1">
                  <c:v>Almost Always (6-7 times a week)</c:v>
                </c:pt>
                <c:pt idx="2">
                  <c:v>Sometimes(1-2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53</c:v>
                </c:pt>
                <c:pt idx="2">
                  <c:v>42</c:v>
                </c:pt>
                <c:pt idx="3">
                  <c:v>25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 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</c:v>
                </c:pt>
                <c:pt idx="1">
                  <c:v>60</c:v>
                </c:pt>
                <c:pt idx="2">
                  <c:v>17</c:v>
                </c:pt>
                <c:pt idx="3">
                  <c:v>11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 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56</c:v>
                </c:pt>
                <c:pt idx="2">
                  <c:v>19</c:v>
                </c:pt>
                <c:pt idx="3">
                  <c:v>12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 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55</c:v>
                </c:pt>
                <c:pt idx="2">
                  <c:v>30</c:v>
                </c:pt>
                <c:pt idx="3">
                  <c:v>30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 (1-2 times a week)</c:v>
                </c:pt>
                <c:pt idx="2">
                  <c:v>Almost Always (6-7 times a week)</c:v>
                </c:pt>
                <c:pt idx="3">
                  <c:v>Often (3-5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53</c:v>
                </c:pt>
                <c:pt idx="1">
                  <c:v>53</c:v>
                </c:pt>
                <c:pt idx="2">
                  <c:v>36</c:v>
                </c:pt>
                <c:pt idx="3">
                  <c:v>33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 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116</c:v>
                </c:pt>
                <c:pt idx="1">
                  <c:v>36</c:v>
                </c:pt>
                <c:pt idx="2">
                  <c:v>18</c:v>
                </c:pt>
                <c:pt idx="3">
                  <c:v>5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Almost Always (6-7 times a week)</c:v>
                </c:pt>
                <c:pt idx="1">
                  <c:v>Often (3-5 times a week)</c:v>
                </c:pt>
                <c:pt idx="2">
                  <c:v>Sometimes (1-2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51</c:v>
                </c:pt>
                <c:pt idx="2">
                  <c:v>33</c:v>
                </c:pt>
                <c:pt idx="3">
                  <c:v>20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 (1-2 times a week)</c:v>
                </c:pt>
                <c:pt idx="1">
                  <c:v>Rarely (none or 1-3 times a month)</c:v>
                </c:pt>
                <c:pt idx="2">
                  <c:v>Almost Always (6-7 times a week)</c:v>
                </c:pt>
                <c:pt idx="3">
                  <c:v>Often (3-5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58</c:v>
                </c:pt>
                <c:pt idx="1">
                  <c:v>54</c:v>
                </c:pt>
                <c:pt idx="2">
                  <c:v>32</c:v>
                </c:pt>
                <c:pt idx="3">
                  <c:v>31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108</c:v>
                </c:pt>
                <c:pt idx="1">
                  <c:v>67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 (1-2 times a week)</c:v>
                </c:pt>
                <c:pt idx="1">
                  <c:v>Almost Always (6-7 times a week)</c:v>
                </c:pt>
                <c:pt idx="2">
                  <c:v>Rarely (none or 1-3 times a month)</c:v>
                </c:pt>
                <c:pt idx="3">
                  <c:v>Often (3-5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55</c:v>
                </c:pt>
                <c:pt idx="1">
                  <c:v>42</c:v>
                </c:pt>
                <c:pt idx="2">
                  <c:v>40</c:v>
                </c:pt>
                <c:pt idx="3">
                  <c:v>38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 (1-2 times a week)</c:v>
                </c:pt>
                <c:pt idx="1">
                  <c:v>Almost Always (6-7 times a week)</c:v>
                </c:pt>
                <c:pt idx="2">
                  <c:v>Rarely (none or 1-3 times a month)</c:v>
                </c:pt>
                <c:pt idx="3">
                  <c:v>Often (3-5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44</c:v>
                </c:pt>
                <c:pt idx="2">
                  <c:v>38</c:v>
                </c:pt>
                <c:pt idx="3">
                  <c:v>37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 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59</c:v>
                </c:pt>
                <c:pt idx="1">
                  <c:v>54</c:v>
                </c:pt>
                <c:pt idx="2">
                  <c:v>32</c:v>
                </c:pt>
                <c:pt idx="3">
                  <c:v>30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51</c:v>
                </c:pt>
                <c:pt idx="1">
                  <c:v>50</c:v>
                </c:pt>
                <c:pt idx="2">
                  <c:v>47</c:v>
                </c:pt>
                <c:pt idx="3">
                  <c:v>27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65</c:v>
                </c:pt>
                <c:pt idx="2">
                  <c:v>26</c:v>
                </c:pt>
                <c:pt idx="3">
                  <c:v>13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Almost Always (6-7 times a week)</c:v>
                </c:pt>
                <c:pt idx="2">
                  <c:v>Often (3-5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72</c:v>
                </c:pt>
                <c:pt idx="1">
                  <c:v>36</c:v>
                </c:pt>
                <c:pt idx="2">
                  <c:v>35</c:v>
                </c:pt>
                <c:pt idx="3">
                  <c:v>32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55</c:v>
                </c:pt>
                <c:pt idx="2">
                  <c:v>29</c:v>
                </c:pt>
                <c:pt idx="3">
                  <c:v>16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42</c:v>
                </c:pt>
                <c:pt idx="2">
                  <c:v>40</c:v>
                </c:pt>
                <c:pt idx="3">
                  <c:v>33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Almost Always (6-7 times a week)</c:v>
                </c:pt>
                <c:pt idx="1">
                  <c:v>Often (3-5 times a week)</c:v>
                </c:pt>
                <c:pt idx="2">
                  <c:v>Sometimes(1-2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53</c:v>
                </c:pt>
                <c:pt idx="2">
                  <c:v>43</c:v>
                </c:pt>
                <c:pt idx="3">
                  <c:v>10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Rarely (none or 1-3 times a month)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75</c:v>
                </c:pt>
                <c:pt idx="1">
                  <c:v>38</c:v>
                </c:pt>
                <c:pt idx="2">
                  <c:v>37</c:v>
                </c:pt>
                <c:pt idx="3">
                  <c:v>25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cat>
            <c:strRef>
              <c:f>Sheet1!$A$2:$A$4</c:f>
              <c:strCache>
                <c:ptCount val="3"/>
                <c:pt idx="0">
                  <c:v>Hostel</c:v>
                </c:pt>
                <c:pt idx="1">
                  <c:v>Paying Guest</c:v>
                </c:pt>
                <c:pt idx="2">
                  <c:v>Home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155</c:v>
                </c:pt>
                <c:pt idx="1">
                  <c:v>11</c:v>
                </c:pt>
                <c:pt idx="2">
                  <c:v>9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Often (3-5 times a week)</c:v>
                </c:pt>
                <c:pt idx="1">
                  <c:v>Sometimes(1-2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48</c:v>
                </c:pt>
                <c:pt idx="2">
                  <c:v>40</c:v>
                </c:pt>
                <c:pt idx="3">
                  <c:v>27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</c:v>
                </c:pt>
                <c:pt idx="1">
                  <c:v>48</c:v>
                </c:pt>
                <c:pt idx="2">
                  <c:v>42</c:v>
                </c:pt>
                <c:pt idx="3">
                  <c:v>23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Often (3-5 times a week)</c:v>
                </c:pt>
                <c:pt idx="1">
                  <c:v>Sometimes(1-2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</c:v>
                </c:pt>
                <c:pt idx="1">
                  <c:v>56</c:v>
                </c:pt>
                <c:pt idx="2">
                  <c:v>32</c:v>
                </c:pt>
                <c:pt idx="3">
                  <c:v>23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</c:v>
                </c:pt>
                <c:pt idx="1">
                  <c:v>48</c:v>
                </c:pt>
                <c:pt idx="2">
                  <c:v>40</c:v>
                </c:pt>
                <c:pt idx="3">
                  <c:v>26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Rarely (none or 1-3 times a month)</c:v>
                </c:pt>
                <c:pt idx="1">
                  <c:v>Sometimes(1-2 times a week)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65</c:v>
                </c:pt>
                <c:pt idx="1">
                  <c:v>55</c:v>
                </c:pt>
                <c:pt idx="2">
                  <c:v>32</c:v>
                </c:pt>
                <c:pt idx="3">
                  <c:v>23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Rarely (none or 1-3 times a month)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69</c:v>
                </c:pt>
                <c:pt idx="1">
                  <c:v>44</c:v>
                </c:pt>
                <c:pt idx="2">
                  <c:v>31</c:v>
                </c:pt>
                <c:pt idx="3">
                  <c:v>31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</c:v>
                </c:pt>
                <c:pt idx="1">
                  <c:v>55</c:v>
                </c:pt>
                <c:pt idx="2">
                  <c:v>29</c:v>
                </c:pt>
                <c:pt idx="3">
                  <c:v>28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Often (3-5 times a week)</c:v>
                </c:pt>
                <c:pt idx="1">
                  <c:v>Almost Always (6-7 times a week)</c:v>
                </c:pt>
                <c:pt idx="2">
                  <c:v>Sometimes(1-2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</c:v>
                </c:pt>
                <c:pt idx="1">
                  <c:v>56</c:v>
                </c:pt>
                <c:pt idx="2">
                  <c:v>38</c:v>
                </c:pt>
                <c:pt idx="3">
                  <c:v>15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55</c:v>
                </c:pt>
                <c:pt idx="2">
                  <c:v>33</c:v>
                </c:pt>
                <c:pt idx="3">
                  <c:v>31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Often (3-5 times a week)</c:v>
                </c:pt>
                <c:pt idx="2">
                  <c:v>Almost Always (6-7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63</c:v>
                </c:pt>
                <c:pt idx="1">
                  <c:v>55</c:v>
                </c:pt>
                <c:pt idx="2">
                  <c:v>29</c:v>
                </c:pt>
                <c:pt idx="3">
                  <c:v>28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cat>
            <c:strRef>
              <c:f>Sheet1!$A$2:$A$4</c:f>
              <c:strCache>
                <c:ptCount val="3"/>
                <c:pt idx="0">
                  <c:v>Single</c:v>
                </c:pt>
                <c:pt idx="1">
                  <c:v>In a relationship</c:v>
                </c:pt>
                <c:pt idx="2">
                  <c:v>Recent Breakup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144</c:v>
                </c:pt>
                <c:pt idx="1">
                  <c:v>28</c:v>
                </c:pt>
                <c:pt idx="2">
                  <c:v>3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Often (3-5 times a week)</c:v>
                </c:pt>
                <c:pt idx="1">
                  <c:v>Almost Always (6-7 times a week)</c:v>
                </c:pt>
                <c:pt idx="2">
                  <c:v>Sometimes(1-2 times a week)</c:v>
                </c:pt>
                <c:pt idx="3">
                  <c:v>Rarely (none or 1-3 times a month)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66</c:v>
                </c:pt>
                <c:pt idx="1">
                  <c:v>56</c:v>
                </c:pt>
                <c:pt idx="2">
                  <c:v>38</c:v>
                </c:pt>
                <c:pt idx="3">
                  <c:v>15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Sometimes(1-2 times a week)</c:v>
                </c:pt>
                <c:pt idx="1">
                  <c:v>Rarely (none or 1-3 times a month)</c:v>
                </c:pt>
                <c:pt idx="2">
                  <c:v>Often (3-5 times a week)</c:v>
                </c:pt>
                <c:pt idx="3">
                  <c:v>Almost Always (6-7 times a week)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56</c:v>
                </c:pt>
                <c:pt idx="1">
                  <c:v>55</c:v>
                </c:pt>
                <c:pt idx="2">
                  <c:v>33</c:v>
                </c:pt>
                <c:pt idx="3">
                  <c:v>31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cat>
            <c:strRef>
              <c:f>Sheet1!$A$2:$A$4</c:f>
              <c:strCache>
                <c:ptCount val="3"/>
                <c:pt idx="0">
                  <c:v>5-10 hour</c:v>
                </c:pt>
                <c:pt idx="1">
                  <c:v>&lt;5 hour</c:v>
                </c:pt>
                <c:pt idx="2">
                  <c:v>&gt;10 hour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94</c:v>
                </c:pt>
                <c:pt idx="1">
                  <c:v>62</c:v>
                </c:pt>
                <c:pt idx="2">
                  <c:v>19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Yes,always</c:v>
                </c:pt>
                <c:pt idx="1">
                  <c:v>Yes, sometimes</c:v>
                </c:pt>
                <c:pt idx="2">
                  <c:v>Yes, rarely</c:v>
                </c:pt>
                <c:pt idx="3">
                  <c:v>Never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95</c:v>
                </c:pt>
                <c:pt idx="1">
                  <c:v>60</c:v>
                </c:pt>
                <c:pt idx="2">
                  <c:v>14</c:v>
                </c:pt>
                <c:pt idx="3">
                  <c:v>6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dPt>
            <c:idx val="4"/>
            <c:spPr>
              <a:solidFill>
                <a:srgbClr val="4B8BBE"/>
              </a:solidFill>
            </c:spPr>
          </c:dPt>
          <c:dPt>
            <c:idx val="5"/>
            <c:spPr>
              <a:solidFill>
                <a:srgbClr val="FFCC00"/>
              </a:solidFill>
            </c:spPr>
          </c:dPt>
          <c:dPt>
            <c:idx val="6"/>
            <c:spPr>
              <a:solidFill>
                <a:srgbClr val="5DADEC"/>
              </a:solidFill>
            </c:spPr>
          </c:dPt>
          <c:dPt>
            <c:idx val="7"/>
            <c:spPr>
              <a:solidFill>
                <a:srgbClr val="9B59B6"/>
              </a:solidFill>
            </c:spPr>
          </c:dPt>
          <c:cat>
            <c:strRef>
              <c:f>Sheet1!$A$2:$A$9</c:f>
              <c:strCache>
                <c:ptCount val="8"/>
                <c:pt idx="0">
                  <c:v>Tea</c:v>
                </c:pt>
                <c:pt idx="1">
                  <c:v>Tea, Coffee</c:v>
                </c:pt>
                <c:pt idx="2">
                  <c:v>Coffee</c:v>
                </c:pt>
                <c:pt idx="3">
                  <c:v>Other</c:v>
                </c:pt>
                <c:pt idx="4">
                  <c:v>None, Tea</c:v>
                </c:pt>
                <c:pt idx="5">
                  <c:v>Smoke</c:v>
                </c:pt>
                <c:pt idx="6">
                  <c:v>Coffee, Other</c:v>
                </c:pt>
                <c:pt idx="7">
                  <c:v>Tea, Coffee, Other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28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6-8 hour</c:v>
                </c:pt>
                <c:pt idx="1">
                  <c:v>&lt;6 hour</c:v>
                </c:pt>
                <c:pt idx="2">
                  <c:v>8-10 hours</c:v>
                </c:pt>
                <c:pt idx="3">
                  <c:v>&gt;10 hours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105</c:v>
                </c:pt>
                <c:pt idx="1">
                  <c:v>49</c:v>
                </c:pt>
                <c:pt idx="2">
                  <c:v>19</c:v>
                </c:pt>
                <c:pt idx="3">
                  <c:v>2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dPt>
            <c:idx val="0"/>
            <c:spPr>
              <a:solidFill>
                <a:srgbClr val="4B8BBE"/>
              </a:solidFill>
            </c:spPr>
          </c:dPt>
          <c:dPt>
            <c:idx val="1"/>
            <c:spPr>
              <a:solidFill>
                <a:srgbClr val="FFCC00"/>
              </a:solidFill>
            </c:spPr>
          </c:dPt>
          <c:dPt>
            <c:idx val="2"/>
            <c:spPr>
              <a:solidFill>
                <a:srgbClr val="5DADEC"/>
              </a:solidFill>
            </c:spPr>
          </c:dPt>
          <c:dPt>
            <c:idx val="3"/>
            <c:spPr>
              <a:solidFill>
                <a:srgbClr val="9B59B6"/>
              </a:solidFill>
            </c:spPr>
          </c:dPt>
          <c:cat>
            <c:strRef>
              <c:f>Sheet1!$A$2:$A$5</c:f>
              <c:strCache>
                <c:ptCount val="4"/>
                <c:pt idx="0">
                  <c:v>6-8 hour</c:v>
                </c:pt>
                <c:pt idx="1">
                  <c:v>&lt;6 hour</c:v>
                </c:pt>
                <c:pt idx="2">
                  <c:v>8-10 hours</c:v>
                </c:pt>
                <c:pt idx="3">
                  <c:v>&gt;10 hours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89</c:v>
                </c:pt>
                <c:pt idx="1">
                  <c:v>82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</c:ser>
        <c:dLbls>
          <c:numFmt formatCode="0.00%" sourceLinked="0"/>
          <c:dLblPos val="bestFit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Chart>
    </c:plotArea>
    <c:legend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9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5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6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8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9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0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3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4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5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8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9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0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3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4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5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8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9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0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1. Distribution on the basis of Age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18-22yr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23-25yr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&gt;25yr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&lt;18yr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5.  Distribution on the basis of Screentime combined/day ( mobile phone + ipad/tab + laptop)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6. Distribution on the basis of Do you use any electronic gadget before going to sleep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Yes,always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Yes, sometimes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Yes, rarely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Never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6.  Distribution on the basis of Do you use any electronic gadget before going to sleep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7. Distribution on the basis of Addiction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Tea,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None, Tea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Smoke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Coffee,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Tea, Coffee,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12.5%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52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650.0%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7.  Distribution on the basis of Addiction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8. Distribution on the basis of How many hour of sleep do you get per day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6-8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&lt;6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8-10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&gt;10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8.  Distribution on the basis of How many hour of sleep do you get per day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9. Distribution on the basis of How many hours do you usually sleep at night every day?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6-8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&lt;6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8-10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&gt;10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9.  Distribution on the basis of How many hours do you usually sleep at night every day?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10. Distribution on the basis of How many hours do you usually sleep during the day every day?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1-2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2-4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4-6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&gt;6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1.  Distribution on the basis of Age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10.  Distribution on the basis of How many hours do you usually sleep during the day every day?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11. Distribution on the basis of I have difficulty falling asleep.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11.  Distribution on the basis of I have difficulty falling asleep.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12. Distribution on the basis of I fall into deep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12.  Distribution on the basis of I fall into deep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13. Distribution on the basis of I wake up while sleeping.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13.  Distribution on the basis of I wake up while sleeping.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14. Distribution on the basis of I have difficulty getting back to sleep once I wake up in the middle.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14.  Distribution on the basis of I have difficulty getting back to sleep once I wake up in the middle.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15. Distribution on the basis of I wake up easily because of noise.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2. Distribution on the basis of Gender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8750.0%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15.  Distribution on the basis of I wake up easily because of noise.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16. Distribution on the basis of I toss and turn during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16.  Distribution on the basis of I toss and turn during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17. Distribution on the basis of I never go back to sleep after awakening during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17.  Distribution on the basis of I never go back to sleep after awakening during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18. Distribution on the basis of I feel refreshed after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18.  Distribution on the basis of I feel refreshed after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19. Distribution on the basis of I feel unlikely to sleep after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19.  Distribution on the basis of I feel unlikely to sleep after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20. Distribution on the basis of Poor sleep gives me headaches.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2.  Distribution on the basis of Gender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20.  Distribution on the basis of Poor sleep gives me headaches.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21. Distribution on the basis of Poor sleep makes me irritated.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21.  Distribution on the basis of Poor sleep makes me irritated.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22. Distribution on the basis of I would like to sleep more after waking up.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 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22.  Distribution on the basis of I would like to sleep more after waking up.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23. Distribution on the basis of My sleep hours are enough.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23.  Distribution on the basis of My sleep hours are enough.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24. Distribution on the basis of Poor sleep makes me lose my appetite.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24.  Distribution on the basis of Poor sleep makes me lose my appetite.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25. Distribution on the basis of Poor sleep makes hard for me to think.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3. Distribution on the basis of Place of residence 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Hostel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5166.7%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Paying Guest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366.7%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Home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5833.3%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25.  Distribution on the basis of Poor sleep makes hard for me to think.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26. Distribution on the basis of I feel vigorous after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26.  Distribution on the basis of I feel vigorous after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27. Distribution on the basis of Poor sleep makes me lose interest in work or others.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27.  Distribution on the basis of Poor sleep makes me lose interest in work or others.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28. Distribution on the basis of My fatigue is relieved after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28.  Distribution on the basis of My fatigue is relieved after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29. Distribution on the basis of Poor sleep causes me to make mistake at work.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29.  Distribution on the basis of Poor sleep causes me to make mistake at work.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30. Distribution on the basis of I'm satisfied with my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3.  Distribution on the basis of Place of residence 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30.  Distribution on the basis of I'm satisfied with my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31. Distribution on the basis of Poor sleep makes me forget things more easily.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31.  Distribution on the basis of Poor sleep makes me forget things more easily.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32. Distribution on the basis of Poor sleep makes it hard to concentrate at work.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32.  Distribution on the basis of Poor sleep makes it hard to concentrate at work.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33. Distribution on the basis of Sleepiness  interferes with my daily life.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33.  Distribution on the basis of Sleepiness  interferes with my daily life.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34. Distribution on the basis of Poor sleep makes me loose  desire in all things.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34.  Distribution on the basis of Poor sleep makes me loose  desire in all things.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35. Distribution on the basis of I have difficulty getting out of bed.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4. Distribution on the basis of Relationship Status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In a relationship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933.3%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Recent Breakup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5833.3%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35.  Distribution on the basis of I have difficulty getting out of bed.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36. Distribution on the basis of Poor sleep makes me easily tired at work.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36.  Distribution on the basis of Poor sleep makes me easily tired at work.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37. Distribution on the basis of I have a clear head after sleep.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37.  Distribution on the basis of I have a clear head after sleep.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38. Distribution on the basis of Poor sleep makes my life painful.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38.  Distribution on the basis of Poor sleep makes my life painful.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39. Distribution on the basis of Poor sleep makes me easily tired at work.2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39.  Distribution on the basis of Poor sleep makes me easily tired at work.2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40. Distribution on the basis of I have a clear head after sleep.3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4.  Distribution on the basis of Relationship Status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40.  Distribution on the basis of I have a clear head after sleep.3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41. Distribution on the basis of Poor sleep makes my life painful.4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Sometimes(1-2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1400.0%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Rarely (none or 1-3 times a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Often (3-5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Almost Always (6-7 times a week)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775.0%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4375.0%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Figure 41.  Distribution on the basis of Poor sleep makes my life painful.4 (n=175)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2286000" y="1828800"/>
          <a:ext cx="45720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</a:rPr>
              <a:t>Table 5. Distribution on the basis of Screentime combined/day ( mobile phone + ipad/tab + laptop) (n=175)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0" y="1371600"/>
          <a:ext cx="4572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45720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Percentage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5-10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3133.3%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&lt;5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2066.7%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&gt;10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633.3%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175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800" b="1">
                          <a:solidFill>
                            <a:srgbClr val="FFFFFF"/>
                          </a:solidFill>
                        </a:rPr>
                        <a:t>5833.3%</a:t>
                      </a:r>
                    </a:p>
                  </a:txBody>
                  <a:tcPr>
                    <a:solidFill>
                      <a:srgbClr val="4F81B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