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4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sAdmin\Downloads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Job Postings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Job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7-4384-BB49-05C42294E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48921984"/>
        <c:axId val="1748919104"/>
      </c:barChart>
      <c:catAx>
        <c:axId val="1748921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19104"/>
        <c:crosses val="autoZero"/>
        <c:auto val="1"/>
        <c:lblAlgn val="ctr"/>
        <c:lblOffset val="100"/>
        <c:noMultiLvlLbl val="0"/>
      </c:catAx>
      <c:valAx>
        <c:axId val="174891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2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8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9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64606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POPULAR TOOLS &amp; TECHNOLOGY AMONG DEVELOPERS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Ranjeet Singh</a:t>
            </a:r>
          </a:p>
          <a:p>
            <a:pPr marL="0" indent="0">
              <a:buNone/>
            </a:pPr>
            <a:r>
              <a:rPr lang="en-US" dirty="0"/>
              <a:t>12/03/2024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commonly used database</a:t>
            </a:r>
          </a:p>
          <a:p>
            <a:r>
              <a:rPr lang="en-US" dirty="0"/>
              <a:t>PostgreSQL &amp; Redis is gaining popularity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most desired language to learn due to its advance features and scalability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https://github.com/rksin8/IBM-Data-Analyst-Capstone-Project/blob/main/dashboard/Task%206.pdf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02C59-E264-588D-0D10-48E5D0A6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1229360"/>
            <a:ext cx="8995410" cy="51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38287-41C1-EA47-3C0E-1C6AB234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338810"/>
            <a:ext cx="9201150" cy="50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88B7B-FFE2-2EA1-E7E5-E70EBD516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03020"/>
            <a:ext cx="10515600" cy="4739005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&amp; JavaScript is gaining popularity among developers</a:t>
            </a:r>
          </a:p>
          <a:p>
            <a:r>
              <a:rPr lang="en-US" dirty="0"/>
              <a:t>Over 90% developers are male and age between 20-30</a:t>
            </a:r>
          </a:p>
          <a:p>
            <a:r>
              <a:rPr lang="en-US" dirty="0"/>
              <a:t>Majority of developers have formal college or university education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is shifting towards more typescript language like JavaScript, Python. </a:t>
            </a:r>
          </a:p>
          <a:p>
            <a:r>
              <a:rPr lang="en-US" dirty="0"/>
              <a:t>Formal education is not mandatory for developers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Developers from diverse regions and backgrounds reflect the global technology trends</a:t>
            </a:r>
          </a:p>
          <a:p>
            <a:r>
              <a:rPr lang="en-US" dirty="0"/>
              <a:t>Programming languages and technologies change rapidly</a:t>
            </a:r>
          </a:p>
          <a:p>
            <a:r>
              <a:rPr lang="en-US" dirty="0"/>
              <a:t>Keeping up with trends in programming languages, platforms, and tools is essential.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Job postings.</a:t>
            </a:r>
          </a:p>
          <a:p>
            <a:r>
              <a:rPr lang="en-US" dirty="0"/>
              <a:t>Popular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0F93E6-DDE4-4473-59F7-00953BB7F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336435"/>
              </p:ext>
            </p:extLst>
          </p:nvPr>
        </p:nvGraphicFramePr>
        <p:xfrm>
          <a:off x="1223010" y="1451610"/>
          <a:ext cx="9612630" cy="469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E5581-1083-D209-33BF-00408FD8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485900"/>
            <a:ext cx="980694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JavaScript, Python and HTML/CSS remain highly in demand for their versatility</a:t>
            </a:r>
          </a:p>
          <a:p>
            <a:r>
              <a:rPr lang="en-US" sz="2200" dirty="0"/>
              <a:t>MySQL, PostgreSQL and Microsoft SQL Server are most popular database. </a:t>
            </a:r>
            <a:endParaRPr lang="en-US" sz="1800" dirty="0"/>
          </a:p>
          <a:p>
            <a:r>
              <a:rPr lang="en-US" sz="2200" dirty="0"/>
              <a:t>AWS, Linux, and Windows are the top platforms</a:t>
            </a:r>
          </a:p>
          <a:p>
            <a:r>
              <a:rPr lang="en-US" sz="2200" dirty="0"/>
              <a:t>React and Angular are the most commonly used frameworks</a:t>
            </a:r>
          </a:p>
          <a:p>
            <a:r>
              <a:rPr lang="en-US" sz="2200" dirty="0"/>
              <a:t>Developer Demographics:</a:t>
            </a:r>
          </a:p>
          <a:p>
            <a:pPr lvl="1"/>
            <a:r>
              <a:rPr lang="en-US" sz="1800" dirty="0"/>
              <a:t>Majority identify as male</a:t>
            </a:r>
          </a:p>
          <a:p>
            <a:pPr lvl="1"/>
            <a:r>
              <a:rPr lang="en-US" sz="1800" dirty="0"/>
              <a:t>Largest age group is 20-30</a:t>
            </a:r>
          </a:p>
          <a:p>
            <a:pPr lvl="1"/>
            <a:r>
              <a:rPr lang="en-US" sz="1800" dirty="0"/>
              <a:t>The U.S. has the highest number of developers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the current trends in the developer community using insights from Stack Overflow’s annual survey.</a:t>
            </a:r>
          </a:p>
          <a:p>
            <a:endParaRPr lang="en-US" sz="2200" dirty="0"/>
          </a:p>
          <a:p>
            <a:r>
              <a:rPr lang="en-US" sz="2200" dirty="0"/>
              <a:t>These insights shed light on the evolving landscape of programming languages, web frameworks, and the demographics of </a:t>
            </a:r>
            <a:r>
              <a:rPr lang="en-US" sz="2200"/>
              <a:t>professional developers</a:t>
            </a:r>
            <a:endParaRPr lang="en-US" sz="2200" dirty="0"/>
          </a:p>
          <a:p>
            <a:r>
              <a:rPr lang="en-US" sz="2200" dirty="0"/>
              <a:t>The findings may not reflect the entire developer population</a:t>
            </a:r>
          </a:p>
          <a:p>
            <a:endParaRPr lang="en-US" sz="2200" dirty="0"/>
          </a:p>
          <a:p>
            <a:r>
              <a:rPr lang="en-US" sz="2200" dirty="0"/>
              <a:t>Highlight the more widely used tools among developers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Web Scrapping</a:t>
            </a:r>
          </a:p>
          <a:p>
            <a:pPr lvl="1"/>
            <a:r>
              <a:rPr lang="en-US" sz="1800" dirty="0"/>
              <a:t>APIs</a:t>
            </a:r>
          </a:p>
          <a:p>
            <a:r>
              <a:rPr lang="en-US" sz="2200" dirty="0"/>
              <a:t>Data Pre-Processing</a:t>
            </a:r>
          </a:p>
          <a:p>
            <a:pPr lvl="1"/>
            <a:r>
              <a:rPr lang="en-US" sz="1800" dirty="0"/>
              <a:t>Data Cleaning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Analyzing data distribution</a:t>
            </a:r>
          </a:p>
          <a:p>
            <a:pPr lvl="1"/>
            <a:r>
              <a:rPr lang="en-US" sz="1800" dirty="0"/>
              <a:t>Handling outliers</a:t>
            </a:r>
          </a:p>
          <a:p>
            <a:pPr lvl="1"/>
            <a:r>
              <a:rPr lang="en-US" sz="1800" dirty="0"/>
              <a:t>Checking Correlation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Highlight data distributions, relationships and correlations</a:t>
            </a:r>
          </a:p>
          <a:p>
            <a:r>
              <a:rPr lang="en-US" sz="2200" dirty="0"/>
              <a:t>Building Dashboard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0FBF2-30A5-277B-0DD0-963BA40B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" y="2327564"/>
            <a:ext cx="5472684" cy="3581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AD78E-A34E-A8FF-CA1E-95A42239E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80" y="2327564"/>
            <a:ext cx="6057900" cy="33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most popular language</a:t>
            </a:r>
          </a:p>
          <a:p>
            <a:r>
              <a:rPr lang="en-US" dirty="0"/>
              <a:t>HTML/CSS &amp; SQL are the important tools</a:t>
            </a:r>
          </a:p>
          <a:p>
            <a:r>
              <a:rPr lang="en-US" dirty="0"/>
              <a:t>Python is gaining popularity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language is gaining popularity and more people are shifting towards it.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ACCAE-00D6-5C47-9666-8CEDC65E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98858"/>
            <a:ext cx="5783580" cy="3580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8B44-B626-6192-3EF8-C003838A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31" y="2398858"/>
            <a:ext cx="560726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f80a141d-92ca-4d3d-9308-f7e7b1d44ce8"/>
    <ds:schemaRef ds:uri="http://schemas.microsoft.com/office/infopath/2007/PartnerControls"/>
    <ds:schemaRef ds:uri="http://schemas.microsoft.com/office/2006/documentManagement/types"/>
    <ds:schemaRef ds:uri="http://purl.org/dc/dcmitype/"/>
    <ds:schemaRef ds:uri="155be751-a274-42e8-93fb-f39d3b9bccc8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412</Words>
  <Application>Microsoft Office PowerPoint</Application>
  <PresentationFormat>Widescreen</PresentationFormat>
  <Paragraphs>106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POPULAR TOOLS &amp; TECHNOLOGY AMONG DEVELOPERS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SysAdmin</cp:lastModifiedBy>
  <cp:revision>46</cp:revision>
  <dcterms:created xsi:type="dcterms:W3CDTF">2020-10-28T18:29:43Z</dcterms:created>
  <dcterms:modified xsi:type="dcterms:W3CDTF">2024-10-12T04:27:40Z</dcterms:modified>
</cp:coreProperties>
</file>