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3" r:id="rId1"/>
  </p:sldMasterIdLst>
  <p:notesMasterIdLst>
    <p:notesMasterId r:id="rId7"/>
  </p:notesMasterIdLst>
  <p:handoutMasterIdLst>
    <p:handoutMasterId r:id="rId8"/>
  </p:handoutMasterIdLst>
  <p:sldIdLst>
    <p:sldId id="325" r:id="rId2"/>
    <p:sldId id="350" r:id="rId3"/>
    <p:sldId id="351" r:id="rId4"/>
    <p:sldId id="352" r:id="rId5"/>
    <p:sldId id="349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69B80-255A-400E-BB67-CDFE8EB30E8D}" v="17" dt="2024-01-03T04:56:17.3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206" autoAdjust="0"/>
  </p:normalViewPr>
  <p:slideViewPr>
    <p:cSldViewPr snapToGrid="0">
      <p:cViewPr varScale="1">
        <p:scale>
          <a:sx n="80" d="100"/>
          <a:sy n="80" d="100"/>
        </p:scale>
        <p:origin x="1092" y="5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ttapragada Satya Venkata Siva Phani Kumar" userId="4bbe864a-9d27-4abc-b9a7-981abbbb52d0" providerId="ADAL" clId="{01E69B80-255A-400E-BB67-CDFE8EB30E8D}"/>
    <pc:docChg chg="undo custSel addSld delSld modSld modMainMaster">
      <pc:chgData name="Chittapragada Satya Venkata Siva Phani Kumar" userId="4bbe864a-9d27-4abc-b9a7-981abbbb52d0" providerId="ADAL" clId="{01E69B80-255A-400E-BB67-CDFE8EB30E8D}" dt="2024-01-03T04:57:18.977" v="144" actId="1076"/>
      <pc:docMkLst>
        <pc:docMk/>
      </pc:docMkLst>
      <pc:sldChg chg="addSp delSp modSp mod">
        <pc:chgData name="Chittapragada Satya Venkata Siva Phani Kumar" userId="4bbe864a-9d27-4abc-b9a7-981abbbb52d0" providerId="ADAL" clId="{01E69B80-255A-400E-BB67-CDFE8EB30E8D}" dt="2024-01-03T04:57:18.977" v="144" actId="1076"/>
        <pc:sldMkLst>
          <pc:docMk/>
          <pc:sldMk cId="2349831291" sldId="325"/>
        </pc:sldMkLst>
        <pc:spChg chg="mod">
          <ac:chgData name="Chittapragada Satya Venkata Siva Phani Kumar" userId="4bbe864a-9d27-4abc-b9a7-981abbbb52d0" providerId="ADAL" clId="{01E69B80-255A-400E-BB67-CDFE8EB30E8D}" dt="2024-01-03T04:44:20.701" v="3" actId="404"/>
          <ac:spMkLst>
            <pc:docMk/>
            <pc:sldMk cId="2349831291" sldId="325"/>
            <ac:spMk id="2" creationId="{80615A2B-132F-45D6-88C1-327B6AC3F7F3}"/>
          </ac:spMkLst>
        </pc:spChg>
        <pc:spChg chg="mod">
          <ac:chgData name="Chittapragada Satya Venkata Siva Phani Kumar" userId="4bbe864a-9d27-4abc-b9a7-981abbbb52d0" providerId="ADAL" clId="{01E69B80-255A-400E-BB67-CDFE8EB30E8D}" dt="2024-01-03T04:45:09.184" v="41" actId="20577"/>
          <ac:spMkLst>
            <pc:docMk/>
            <pc:sldMk cId="2349831291" sldId="325"/>
            <ac:spMk id="4" creationId="{10A03A19-4C39-4E7D-839A-03C71BE69911}"/>
          </ac:spMkLst>
        </pc:spChg>
        <pc:spChg chg="mod">
          <ac:chgData name="Chittapragada Satya Venkata Siva Phani Kumar" userId="4bbe864a-9d27-4abc-b9a7-981abbbb52d0" providerId="ADAL" clId="{01E69B80-255A-400E-BB67-CDFE8EB30E8D}" dt="2024-01-03T04:57:15.849" v="143" actId="14100"/>
          <ac:spMkLst>
            <pc:docMk/>
            <pc:sldMk cId="2349831291" sldId="325"/>
            <ac:spMk id="5" creationId="{74EDCF61-5314-4517-82DE-64BE405CB540}"/>
          </ac:spMkLst>
        </pc:spChg>
        <pc:spChg chg="add del mod">
          <ac:chgData name="Chittapragada Satya Venkata Siva Phani Kumar" userId="4bbe864a-9d27-4abc-b9a7-981abbbb52d0" providerId="ADAL" clId="{01E69B80-255A-400E-BB67-CDFE8EB30E8D}" dt="2024-01-03T04:57:18.977" v="144" actId="1076"/>
          <ac:spMkLst>
            <pc:docMk/>
            <pc:sldMk cId="2349831291" sldId="325"/>
            <ac:spMk id="7" creationId="{B6B8C43F-1D31-40C5-A8DE-FC42F2908B9C}"/>
          </ac:spMkLst>
        </pc:spChg>
      </pc:sldChg>
      <pc:sldChg chg="del">
        <pc:chgData name="Chittapragada Satya Venkata Siva Phani Kumar" userId="4bbe864a-9d27-4abc-b9a7-981abbbb52d0" providerId="ADAL" clId="{01E69B80-255A-400E-BB67-CDFE8EB30E8D}" dt="2024-01-03T04:44:51.134" v="33" actId="47"/>
        <pc:sldMkLst>
          <pc:docMk/>
          <pc:sldMk cId="1787519882" sldId="345"/>
        </pc:sldMkLst>
      </pc:sldChg>
      <pc:sldChg chg="del">
        <pc:chgData name="Chittapragada Satya Venkata Siva Phani Kumar" userId="4bbe864a-9d27-4abc-b9a7-981abbbb52d0" providerId="ADAL" clId="{01E69B80-255A-400E-BB67-CDFE8EB30E8D}" dt="2024-01-03T04:44:46.642" v="16" actId="47"/>
        <pc:sldMkLst>
          <pc:docMk/>
          <pc:sldMk cId="410516359" sldId="348"/>
        </pc:sldMkLst>
      </pc:sldChg>
      <pc:sldChg chg="delSp modSp add del mod">
        <pc:chgData name="Chittapragada Satya Venkata Siva Phani Kumar" userId="4bbe864a-9d27-4abc-b9a7-981abbbb52d0" providerId="ADAL" clId="{01E69B80-255A-400E-BB67-CDFE8EB30E8D}" dt="2024-01-03T04:45:30.736" v="60" actId="478"/>
        <pc:sldMkLst>
          <pc:docMk/>
          <pc:sldMk cId="3276619855" sldId="349"/>
        </pc:sldMkLst>
        <pc:spChg chg="del">
          <ac:chgData name="Chittapragada Satya Venkata Siva Phani Kumar" userId="4bbe864a-9d27-4abc-b9a7-981abbbb52d0" providerId="ADAL" clId="{01E69B80-255A-400E-BB67-CDFE8EB30E8D}" dt="2024-01-03T04:45:30.736" v="60" actId="478"/>
          <ac:spMkLst>
            <pc:docMk/>
            <pc:sldMk cId="3276619855" sldId="349"/>
            <ac:spMk id="5" creationId="{10BEDCBA-AA1A-49AB-86D9-9AAB18637109}"/>
          </ac:spMkLst>
        </pc:spChg>
        <pc:spChg chg="mod">
          <ac:chgData name="Chittapragada Satya Venkata Siva Phani Kumar" userId="4bbe864a-9d27-4abc-b9a7-981abbbb52d0" providerId="ADAL" clId="{01E69B80-255A-400E-BB67-CDFE8EB30E8D}" dt="2024-01-03T04:45:26.570" v="59" actId="20577"/>
          <ac:spMkLst>
            <pc:docMk/>
            <pc:sldMk cId="3276619855" sldId="349"/>
            <ac:spMk id="7" creationId="{B0EF5D32-A596-4BF7-9762-EA1FFFB49945}"/>
          </ac:spMkLst>
        </pc:spChg>
      </pc:sldChg>
      <pc:sldChg chg="new">
        <pc:chgData name="Chittapragada Satya Venkata Siva Phani Kumar" userId="4bbe864a-9d27-4abc-b9a7-981abbbb52d0" providerId="ADAL" clId="{01E69B80-255A-400E-BB67-CDFE8EB30E8D}" dt="2024-01-03T04:44:55.490" v="36" actId="680"/>
        <pc:sldMkLst>
          <pc:docMk/>
          <pc:sldMk cId="2788858759" sldId="350"/>
        </pc:sldMkLst>
      </pc:sldChg>
      <pc:sldChg chg="del">
        <pc:chgData name="Chittapragada Satya Venkata Siva Phani Kumar" userId="4bbe864a-9d27-4abc-b9a7-981abbbb52d0" providerId="ADAL" clId="{01E69B80-255A-400E-BB67-CDFE8EB30E8D}" dt="2024-01-03T04:44:46.828" v="17" actId="47"/>
        <pc:sldMkLst>
          <pc:docMk/>
          <pc:sldMk cId="3903854229" sldId="350"/>
        </pc:sldMkLst>
      </pc:sldChg>
      <pc:sldChg chg="del">
        <pc:chgData name="Chittapragada Satya Venkata Siva Phani Kumar" userId="4bbe864a-9d27-4abc-b9a7-981abbbb52d0" providerId="ADAL" clId="{01E69B80-255A-400E-BB67-CDFE8EB30E8D}" dt="2024-01-03T04:44:47.010" v="18" actId="47"/>
        <pc:sldMkLst>
          <pc:docMk/>
          <pc:sldMk cId="37897104" sldId="351"/>
        </pc:sldMkLst>
      </pc:sldChg>
      <pc:sldChg chg="new">
        <pc:chgData name="Chittapragada Satya Venkata Siva Phani Kumar" userId="4bbe864a-9d27-4abc-b9a7-981abbbb52d0" providerId="ADAL" clId="{01E69B80-255A-400E-BB67-CDFE8EB30E8D}" dt="2024-01-03T04:44:58.195" v="37" actId="680"/>
        <pc:sldMkLst>
          <pc:docMk/>
          <pc:sldMk cId="190153367" sldId="351"/>
        </pc:sldMkLst>
      </pc:sldChg>
      <pc:sldChg chg="del">
        <pc:chgData name="Chittapragada Satya Venkata Siva Phani Kumar" userId="4bbe864a-9d27-4abc-b9a7-981abbbb52d0" providerId="ADAL" clId="{01E69B80-255A-400E-BB67-CDFE8EB30E8D}" dt="2024-01-03T04:44:47.351" v="19" actId="47"/>
        <pc:sldMkLst>
          <pc:docMk/>
          <pc:sldMk cId="1170362131" sldId="352"/>
        </pc:sldMkLst>
      </pc:sldChg>
      <pc:sldChg chg="new">
        <pc:chgData name="Chittapragada Satya Venkata Siva Phani Kumar" userId="4bbe864a-9d27-4abc-b9a7-981abbbb52d0" providerId="ADAL" clId="{01E69B80-255A-400E-BB67-CDFE8EB30E8D}" dt="2024-01-03T04:45:00.820" v="38" actId="680"/>
        <pc:sldMkLst>
          <pc:docMk/>
          <pc:sldMk cId="2412964607" sldId="352"/>
        </pc:sldMkLst>
      </pc:sldChg>
      <pc:sldChg chg="del">
        <pc:chgData name="Chittapragada Satya Venkata Siva Phani Kumar" userId="4bbe864a-9d27-4abc-b9a7-981abbbb52d0" providerId="ADAL" clId="{01E69B80-255A-400E-BB67-CDFE8EB30E8D}" dt="2024-01-03T04:44:47.555" v="20" actId="47"/>
        <pc:sldMkLst>
          <pc:docMk/>
          <pc:sldMk cId="3086906618" sldId="353"/>
        </pc:sldMkLst>
      </pc:sldChg>
      <pc:sldChg chg="del">
        <pc:chgData name="Chittapragada Satya Venkata Siva Phani Kumar" userId="4bbe864a-9d27-4abc-b9a7-981abbbb52d0" providerId="ADAL" clId="{01E69B80-255A-400E-BB67-CDFE8EB30E8D}" dt="2024-01-03T04:44:48.312" v="24" actId="47"/>
        <pc:sldMkLst>
          <pc:docMk/>
          <pc:sldMk cId="3490530770" sldId="357"/>
        </pc:sldMkLst>
      </pc:sldChg>
      <pc:sldChg chg="del">
        <pc:chgData name="Chittapragada Satya Venkata Siva Phani Kumar" userId="4bbe864a-9d27-4abc-b9a7-981abbbb52d0" providerId="ADAL" clId="{01E69B80-255A-400E-BB67-CDFE8EB30E8D}" dt="2024-01-03T04:44:47.745" v="21" actId="47"/>
        <pc:sldMkLst>
          <pc:docMk/>
          <pc:sldMk cId="990340369" sldId="358"/>
        </pc:sldMkLst>
      </pc:sldChg>
      <pc:sldChg chg="del">
        <pc:chgData name="Chittapragada Satya Venkata Siva Phani Kumar" userId="4bbe864a-9d27-4abc-b9a7-981abbbb52d0" providerId="ADAL" clId="{01E69B80-255A-400E-BB67-CDFE8EB30E8D}" dt="2024-01-03T04:44:47.933" v="22" actId="47"/>
        <pc:sldMkLst>
          <pc:docMk/>
          <pc:sldMk cId="2377345986" sldId="359"/>
        </pc:sldMkLst>
      </pc:sldChg>
      <pc:sldChg chg="del">
        <pc:chgData name="Chittapragada Satya Venkata Siva Phani Kumar" userId="4bbe864a-9d27-4abc-b9a7-981abbbb52d0" providerId="ADAL" clId="{01E69B80-255A-400E-BB67-CDFE8EB30E8D}" dt="2024-01-03T04:44:48.154" v="23" actId="47"/>
        <pc:sldMkLst>
          <pc:docMk/>
          <pc:sldMk cId="2097805381" sldId="360"/>
        </pc:sldMkLst>
      </pc:sldChg>
      <pc:sldChg chg="del">
        <pc:chgData name="Chittapragada Satya Venkata Siva Phani Kumar" userId="4bbe864a-9d27-4abc-b9a7-981abbbb52d0" providerId="ADAL" clId="{01E69B80-255A-400E-BB67-CDFE8EB30E8D}" dt="2024-01-03T04:44:48.516" v="25" actId="47"/>
        <pc:sldMkLst>
          <pc:docMk/>
          <pc:sldMk cId="2866243904" sldId="361"/>
        </pc:sldMkLst>
      </pc:sldChg>
      <pc:sldChg chg="del">
        <pc:chgData name="Chittapragada Satya Venkata Siva Phani Kumar" userId="4bbe864a-9d27-4abc-b9a7-981abbbb52d0" providerId="ADAL" clId="{01E69B80-255A-400E-BB67-CDFE8EB30E8D}" dt="2024-01-03T04:44:48.751" v="26" actId="47"/>
        <pc:sldMkLst>
          <pc:docMk/>
          <pc:sldMk cId="3078064184" sldId="362"/>
        </pc:sldMkLst>
      </pc:sldChg>
      <pc:sldChg chg="del">
        <pc:chgData name="Chittapragada Satya Venkata Siva Phani Kumar" userId="4bbe864a-9d27-4abc-b9a7-981abbbb52d0" providerId="ADAL" clId="{01E69B80-255A-400E-BB67-CDFE8EB30E8D}" dt="2024-01-03T04:44:49.967" v="27" actId="47"/>
        <pc:sldMkLst>
          <pc:docMk/>
          <pc:sldMk cId="4071086196" sldId="363"/>
        </pc:sldMkLst>
      </pc:sldChg>
      <pc:sldChg chg="del">
        <pc:chgData name="Chittapragada Satya Venkata Siva Phani Kumar" userId="4bbe864a-9d27-4abc-b9a7-981abbbb52d0" providerId="ADAL" clId="{01E69B80-255A-400E-BB67-CDFE8EB30E8D}" dt="2024-01-03T04:44:50.156" v="28" actId="47"/>
        <pc:sldMkLst>
          <pc:docMk/>
          <pc:sldMk cId="1487942867" sldId="364"/>
        </pc:sldMkLst>
      </pc:sldChg>
      <pc:sldChg chg="del">
        <pc:chgData name="Chittapragada Satya Venkata Siva Phani Kumar" userId="4bbe864a-9d27-4abc-b9a7-981abbbb52d0" providerId="ADAL" clId="{01E69B80-255A-400E-BB67-CDFE8EB30E8D}" dt="2024-01-03T04:44:50.378" v="29" actId="47"/>
        <pc:sldMkLst>
          <pc:docMk/>
          <pc:sldMk cId="3074336424" sldId="365"/>
        </pc:sldMkLst>
      </pc:sldChg>
      <pc:sldChg chg="del">
        <pc:chgData name="Chittapragada Satya Venkata Siva Phani Kumar" userId="4bbe864a-9d27-4abc-b9a7-981abbbb52d0" providerId="ADAL" clId="{01E69B80-255A-400E-BB67-CDFE8EB30E8D}" dt="2024-01-03T04:44:50.567" v="30" actId="47"/>
        <pc:sldMkLst>
          <pc:docMk/>
          <pc:sldMk cId="564526282" sldId="366"/>
        </pc:sldMkLst>
      </pc:sldChg>
      <pc:sldChg chg="del">
        <pc:chgData name="Chittapragada Satya Venkata Siva Phani Kumar" userId="4bbe864a-9d27-4abc-b9a7-981abbbb52d0" providerId="ADAL" clId="{01E69B80-255A-400E-BB67-CDFE8EB30E8D}" dt="2024-01-03T04:44:50.756" v="31" actId="47"/>
        <pc:sldMkLst>
          <pc:docMk/>
          <pc:sldMk cId="2553469084" sldId="367"/>
        </pc:sldMkLst>
      </pc:sldChg>
      <pc:sldChg chg="del">
        <pc:chgData name="Chittapragada Satya Venkata Siva Phani Kumar" userId="4bbe864a-9d27-4abc-b9a7-981abbbb52d0" providerId="ADAL" clId="{01E69B80-255A-400E-BB67-CDFE8EB30E8D}" dt="2024-01-03T04:44:50.929" v="32" actId="47"/>
        <pc:sldMkLst>
          <pc:docMk/>
          <pc:sldMk cId="3603064904" sldId="368"/>
        </pc:sldMkLst>
      </pc:sldChg>
      <pc:sldChg chg="del">
        <pc:chgData name="Chittapragada Satya Venkata Siva Phani Kumar" userId="4bbe864a-9d27-4abc-b9a7-981abbbb52d0" providerId="ADAL" clId="{01E69B80-255A-400E-BB67-CDFE8EB30E8D}" dt="2024-01-03T04:44:46.045" v="13" actId="47"/>
        <pc:sldMkLst>
          <pc:docMk/>
          <pc:sldMk cId="2935461099" sldId="372"/>
        </pc:sldMkLst>
      </pc:sldChg>
      <pc:sldChg chg="del">
        <pc:chgData name="Chittapragada Satya Venkata Siva Phani Kumar" userId="4bbe864a-9d27-4abc-b9a7-981abbbb52d0" providerId="ADAL" clId="{01E69B80-255A-400E-BB67-CDFE8EB30E8D}" dt="2024-01-03T04:44:46.280" v="14" actId="47"/>
        <pc:sldMkLst>
          <pc:docMk/>
          <pc:sldMk cId="810524824" sldId="373"/>
        </pc:sldMkLst>
      </pc:sldChg>
      <pc:sldChg chg="del">
        <pc:chgData name="Chittapragada Satya Venkata Siva Phani Kumar" userId="4bbe864a-9d27-4abc-b9a7-981abbbb52d0" providerId="ADAL" clId="{01E69B80-255A-400E-BB67-CDFE8EB30E8D}" dt="2024-01-03T04:44:46.469" v="15" actId="47"/>
        <pc:sldMkLst>
          <pc:docMk/>
          <pc:sldMk cId="3653499711" sldId="374"/>
        </pc:sldMkLst>
      </pc:sldChg>
      <pc:sldMasterChg chg="modSp mod modSldLayout sldLayoutOrd">
        <pc:chgData name="Chittapragada Satya Venkata Siva Phani Kumar" userId="4bbe864a-9d27-4abc-b9a7-981abbbb52d0" providerId="ADAL" clId="{01E69B80-255A-400E-BB67-CDFE8EB30E8D}" dt="2024-01-03T04:56:50.134" v="142" actId="255"/>
        <pc:sldMasterMkLst>
          <pc:docMk/>
          <pc:sldMasterMk cId="2200276816" sldId="2147483833"/>
        </pc:sldMasterMkLst>
        <pc:spChg chg="mod">
          <ac:chgData name="Chittapragada Satya Venkata Siva Phani Kumar" userId="4bbe864a-9d27-4abc-b9a7-981abbbb52d0" providerId="ADAL" clId="{01E69B80-255A-400E-BB67-CDFE8EB30E8D}" dt="2024-01-03T04:47:48.009" v="62" actId="207"/>
          <ac:spMkLst>
            <pc:docMk/>
            <pc:sldMasterMk cId="2200276816" sldId="2147483833"/>
            <ac:spMk id="7" creationId="{00000000-0000-0000-0000-000000000000}"/>
          </ac:spMkLst>
        </pc:spChg>
        <pc:spChg chg="mod">
          <ac:chgData name="Chittapragada Satya Venkata Siva Phani Kumar" userId="4bbe864a-9d27-4abc-b9a7-981abbbb52d0" providerId="ADAL" clId="{01E69B80-255A-400E-BB67-CDFE8EB30E8D}" dt="2024-01-03T04:48:11.866" v="68" actId="1076"/>
          <ac:spMkLst>
            <pc:docMk/>
            <pc:sldMasterMk cId="2200276816" sldId="2147483833"/>
            <ac:spMk id="9" creationId="{00000000-0000-0000-0000-000000000000}"/>
          </ac:spMkLst>
        </pc:spChg>
        <pc:spChg chg="mod">
          <ac:chgData name="Chittapragada Satya Venkata Siva Phani Kumar" userId="4bbe864a-9d27-4abc-b9a7-981abbbb52d0" providerId="ADAL" clId="{01E69B80-255A-400E-BB67-CDFE8EB30E8D}" dt="2024-01-03T04:48:16.346" v="69" actId="1076"/>
          <ac:spMkLst>
            <pc:docMk/>
            <pc:sldMasterMk cId="2200276816" sldId="2147483833"/>
            <ac:spMk id="22" creationId="{3B4D981C-0E8D-481B-8854-1FC147A38199}"/>
          </ac:spMkLst>
        </pc:spChg>
        <pc:sldLayoutChg chg="addSp delSp modSp mod">
          <pc:chgData name="Chittapragada Satya Venkata Siva Phani Kumar" userId="4bbe864a-9d27-4abc-b9a7-981abbbb52d0" providerId="ADAL" clId="{01E69B80-255A-400E-BB67-CDFE8EB30E8D}" dt="2024-01-03T04:56:50.134" v="142" actId="255"/>
          <pc:sldLayoutMkLst>
            <pc:docMk/>
            <pc:sldMasterMk cId="2200276816" sldId="2147483833"/>
            <pc:sldLayoutMk cId="1888815317" sldId="2147483834"/>
          </pc:sldLayoutMkLst>
          <pc:spChg chg="add mod">
            <ac:chgData name="Chittapragada Satya Venkata Siva Phani Kumar" userId="4bbe864a-9d27-4abc-b9a7-981abbbb52d0" providerId="ADAL" clId="{01E69B80-255A-400E-BB67-CDFE8EB30E8D}" dt="2024-01-03T04:56:38.935" v="139" actId="14100"/>
            <ac:spMkLst>
              <pc:docMk/>
              <pc:sldMasterMk cId="2200276816" sldId="2147483833"/>
              <pc:sldLayoutMk cId="1888815317" sldId="2147483834"/>
              <ac:spMk id="5" creationId="{5A8B042E-6236-BDCB-214C-B71253B8FC74}"/>
            </ac:spMkLst>
          </pc:spChg>
          <pc:spChg chg="del">
            <ac:chgData name="Chittapragada Satya Venkata Siva Phani Kumar" userId="4bbe864a-9d27-4abc-b9a7-981abbbb52d0" providerId="ADAL" clId="{01E69B80-255A-400E-BB67-CDFE8EB30E8D}" dt="2024-01-03T04:48:53.283" v="71" actId="478"/>
            <ac:spMkLst>
              <pc:docMk/>
              <pc:sldMasterMk cId="2200276816" sldId="2147483833"/>
              <pc:sldLayoutMk cId="1888815317" sldId="2147483834"/>
              <ac:spMk id="7" creationId="{00000000-0000-0000-0000-000000000000}"/>
            </ac:spMkLst>
          </pc:spChg>
          <pc:spChg chg="del">
            <ac:chgData name="Chittapragada Satya Venkata Siva Phani Kumar" userId="4bbe864a-9d27-4abc-b9a7-981abbbb52d0" providerId="ADAL" clId="{01E69B80-255A-400E-BB67-CDFE8EB30E8D}" dt="2024-01-03T04:48:54.368" v="72" actId="478"/>
            <ac:spMkLst>
              <pc:docMk/>
              <pc:sldMasterMk cId="2200276816" sldId="2147483833"/>
              <pc:sldLayoutMk cId="1888815317" sldId="2147483834"/>
              <ac:spMk id="8" creationId="{00000000-0000-0000-0000-000000000000}"/>
            </ac:spMkLst>
          </pc:spChg>
          <pc:spChg chg="add del mod">
            <ac:chgData name="Chittapragada Satya Venkata Siva Phani Kumar" userId="4bbe864a-9d27-4abc-b9a7-981abbbb52d0" providerId="ADAL" clId="{01E69B80-255A-400E-BB67-CDFE8EB30E8D}" dt="2024-01-03T04:54:21.055" v="128" actId="478"/>
            <ac:spMkLst>
              <pc:docMk/>
              <pc:sldMasterMk cId="2200276816" sldId="2147483833"/>
              <pc:sldLayoutMk cId="1888815317" sldId="2147483834"/>
              <ac:spMk id="10" creationId="{6CEC5A8C-7731-5594-6CC0-14C0D82EEB1F}"/>
            </ac:spMkLst>
          </pc:spChg>
          <pc:spChg chg="add del mod">
            <ac:chgData name="Chittapragada Satya Venkata Siva Phani Kumar" userId="4bbe864a-9d27-4abc-b9a7-981abbbb52d0" providerId="ADAL" clId="{01E69B80-255A-400E-BB67-CDFE8EB30E8D}" dt="2024-01-03T04:56:33.984" v="138" actId="478"/>
            <ac:spMkLst>
              <pc:docMk/>
              <pc:sldMasterMk cId="2200276816" sldId="2147483833"/>
              <pc:sldLayoutMk cId="1888815317" sldId="2147483834"/>
              <ac:spMk id="13" creationId="{EC6C72FF-EAD0-C02C-1B7E-4C58DF64675D}"/>
            </ac:spMkLst>
          </pc:spChg>
          <pc:spChg chg="add mod">
            <ac:chgData name="Chittapragada Satya Venkata Siva Phani Kumar" userId="4bbe864a-9d27-4abc-b9a7-981abbbb52d0" providerId="ADAL" clId="{01E69B80-255A-400E-BB67-CDFE8EB30E8D}" dt="2024-01-03T04:56:50.134" v="142" actId="255"/>
            <ac:spMkLst>
              <pc:docMk/>
              <pc:sldMasterMk cId="2200276816" sldId="2147483833"/>
              <pc:sldLayoutMk cId="1888815317" sldId="2147483834"/>
              <ac:spMk id="14" creationId="{F89A5807-446B-C971-7975-EC0B140065BC}"/>
            </ac:spMkLst>
          </pc:spChg>
          <pc:spChg chg="del mod">
            <ac:chgData name="Chittapragada Satya Venkata Siva Phani Kumar" userId="4bbe864a-9d27-4abc-b9a7-981abbbb52d0" providerId="ADAL" clId="{01E69B80-255A-400E-BB67-CDFE8EB30E8D}" dt="2024-01-03T04:48:57.418" v="75" actId="478"/>
            <ac:spMkLst>
              <pc:docMk/>
              <pc:sldMasterMk cId="2200276816" sldId="2147483833"/>
              <pc:sldLayoutMk cId="1888815317" sldId="2147483834"/>
              <ac:spMk id="25" creationId="{24167723-BAB4-44AA-8D3B-9FB375D25303}"/>
            </ac:spMkLst>
          </pc:spChg>
          <pc:picChg chg="add mod">
            <ac:chgData name="Chittapragada Satya Venkata Siva Phani Kumar" userId="4bbe864a-9d27-4abc-b9a7-981abbbb52d0" providerId="ADAL" clId="{01E69B80-255A-400E-BB67-CDFE8EB30E8D}" dt="2024-01-03T04:56:42.697" v="140" actId="14100"/>
            <ac:picMkLst>
              <pc:docMk/>
              <pc:sldMasterMk cId="2200276816" sldId="2147483833"/>
              <pc:sldLayoutMk cId="1888815317" sldId="2147483834"/>
              <ac:picMk id="11" creationId="{039EC104-C9D6-3326-8843-643DD756B38C}"/>
            </ac:picMkLst>
          </pc:picChg>
          <pc:picChg chg="del">
            <ac:chgData name="Chittapragada Satya Venkata Siva Phani Kumar" userId="4bbe864a-9d27-4abc-b9a7-981abbbb52d0" providerId="ADAL" clId="{01E69B80-255A-400E-BB67-CDFE8EB30E8D}" dt="2024-01-03T04:48:54.934" v="73" actId="478"/>
            <ac:picMkLst>
              <pc:docMk/>
              <pc:sldMasterMk cId="2200276816" sldId="2147483833"/>
              <pc:sldLayoutMk cId="1888815317" sldId="2147483834"/>
              <ac:picMk id="26" creationId="{7F2DF458-8634-49B4-96A4-183D05A84CDF}"/>
            </ac:picMkLst>
          </pc:picChg>
        </pc:sldLayoutChg>
        <pc:sldLayoutChg chg="addSp delSp modSp mod setBg">
          <pc:chgData name="Chittapragada Satya Venkata Siva Phani Kumar" userId="4bbe864a-9d27-4abc-b9a7-981abbbb52d0" providerId="ADAL" clId="{01E69B80-255A-400E-BB67-CDFE8EB30E8D}" dt="2024-01-03T04:55:41.234" v="134" actId="207"/>
          <pc:sldLayoutMkLst>
            <pc:docMk/>
            <pc:sldMasterMk cId="2200276816" sldId="2147483833"/>
            <pc:sldLayoutMk cId="3849542104" sldId="2147483836"/>
          </pc:sldLayoutMkLst>
          <pc:spChg chg="add del mod">
            <ac:chgData name="Chittapragada Satya Venkata Siva Phani Kumar" userId="4bbe864a-9d27-4abc-b9a7-981abbbb52d0" providerId="ADAL" clId="{01E69B80-255A-400E-BB67-CDFE8EB30E8D}" dt="2024-01-03T04:55:41.234" v="134" actId="207"/>
            <ac:spMkLst>
              <pc:docMk/>
              <pc:sldMasterMk cId="2200276816" sldId="2147483833"/>
              <pc:sldLayoutMk cId="3849542104" sldId="2147483836"/>
              <ac:spMk id="7" creationId="{00000000-0000-0000-0000-000000000000}"/>
            </ac:spMkLst>
          </pc:spChg>
          <pc:spChg chg="add del mod">
            <ac:chgData name="Chittapragada Satya Venkata Siva Phani Kumar" userId="4bbe864a-9d27-4abc-b9a7-981abbbb52d0" providerId="ADAL" clId="{01E69B80-255A-400E-BB67-CDFE8EB30E8D}" dt="2024-01-03T04:52:44.576" v="122" actId="207"/>
            <ac:spMkLst>
              <pc:docMk/>
              <pc:sldMasterMk cId="2200276816" sldId="2147483833"/>
              <pc:sldLayoutMk cId="3849542104" sldId="2147483836"/>
              <ac:spMk id="8" creationId="{00000000-0000-0000-0000-000000000000}"/>
            </ac:spMkLst>
          </pc:spChg>
          <pc:spChg chg="add del mod">
            <ac:chgData name="Chittapragada Satya Venkata Siva Phani Kumar" userId="4bbe864a-9d27-4abc-b9a7-981abbbb52d0" providerId="ADAL" clId="{01E69B80-255A-400E-BB67-CDFE8EB30E8D}" dt="2024-01-03T04:49:12.143" v="80"/>
            <ac:spMkLst>
              <pc:docMk/>
              <pc:sldMasterMk cId="2200276816" sldId="2147483833"/>
              <pc:sldLayoutMk cId="3849542104" sldId="2147483836"/>
              <ac:spMk id="11" creationId="{87DC8691-AFDD-795C-3D27-A2483F1F5A01}"/>
            </ac:spMkLst>
          </pc:spChg>
          <pc:spChg chg="add del mod">
            <ac:chgData name="Chittapragada Satya Venkata Siva Phani Kumar" userId="4bbe864a-9d27-4abc-b9a7-981abbbb52d0" providerId="ADAL" clId="{01E69B80-255A-400E-BB67-CDFE8EB30E8D}" dt="2024-01-03T04:55:18.105" v="132" actId="478"/>
            <ac:spMkLst>
              <pc:docMk/>
              <pc:sldMasterMk cId="2200276816" sldId="2147483833"/>
              <pc:sldLayoutMk cId="3849542104" sldId="2147483836"/>
              <ac:spMk id="15" creationId="{B9DDC276-F8E5-44B4-BBCA-6592147538B4}"/>
            </ac:spMkLst>
          </pc:spChg>
          <pc:spChg chg="add del mod">
            <ac:chgData name="Chittapragada Satya Venkata Siva Phani Kumar" userId="4bbe864a-9d27-4abc-b9a7-981abbbb52d0" providerId="ADAL" clId="{01E69B80-255A-400E-BB67-CDFE8EB30E8D}" dt="2024-01-03T04:49:12.143" v="80"/>
            <ac:spMkLst>
              <pc:docMk/>
              <pc:sldMasterMk cId="2200276816" sldId="2147483833"/>
              <pc:sldLayoutMk cId="3849542104" sldId="2147483836"/>
              <ac:spMk id="17" creationId="{3CDFCFFC-099C-A0F2-499C-52D1BFF516AD}"/>
            </ac:spMkLst>
          </pc:spChg>
          <pc:spChg chg="add del mod ord">
            <ac:chgData name="Chittapragada Satya Venkata Siva Phani Kumar" userId="4bbe864a-9d27-4abc-b9a7-981abbbb52d0" providerId="ADAL" clId="{01E69B80-255A-400E-BB67-CDFE8EB30E8D}" dt="2024-01-03T04:49:36.674" v="88"/>
            <ac:spMkLst>
              <pc:docMk/>
              <pc:sldMasterMk cId="2200276816" sldId="2147483833"/>
              <pc:sldLayoutMk cId="3849542104" sldId="2147483836"/>
              <ac:spMk id="19" creationId="{3B480C12-07F2-199C-D8C1-035FE1988195}"/>
            </ac:spMkLst>
          </pc:spChg>
          <pc:spChg chg="add del mod ord">
            <ac:chgData name="Chittapragada Satya Venkata Siva Phani Kumar" userId="4bbe864a-9d27-4abc-b9a7-981abbbb52d0" providerId="ADAL" clId="{01E69B80-255A-400E-BB67-CDFE8EB30E8D}" dt="2024-01-03T04:49:36.674" v="88"/>
            <ac:spMkLst>
              <pc:docMk/>
              <pc:sldMasterMk cId="2200276816" sldId="2147483833"/>
              <pc:sldLayoutMk cId="3849542104" sldId="2147483836"/>
              <ac:spMk id="20" creationId="{8599840B-205E-93E8-DCCD-F6594327BCA1}"/>
            </ac:spMkLst>
          </pc:spChg>
          <pc:spChg chg="add mod">
            <ac:chgData name="Chittapragada Satya Venkata Siva Phani Kumar" userId="4bbe864a-9d27-4abc-b9a7-981abbbb52d0" providerId="ADAL" clId="{01E69B80-255A-400E-BB67-CDFE8EB30E8D}" dt="2024-01-03T04:55:26.545" v="133"/>
            <ac:spMkLst>
              <pc:docMk/>
              <pc:sldMasterMk cId="2200276816" sldId="2147483833"/>
              <pc:sldLayoutMk cId="3849542104" sldId="2147483836"/>
              <ac:spMk id="22" creationId="{790F6706-ECC5-ECF2-109F-F2321562978D}"/>
            </ac:spMkLst>
          </pc:spChg>
          <pc:picChg chg="add del">
            <ac:chgData name="Chittapragada Satya Venkata Siva Phani Kumar" userId="4bbe864a-9d27-4abc-b9a7-981abbbb52d0" providerId="ADAL" clId="{01E69B80-255A-400E-BB67-CDFE8EB30E8D}" dt="2024-01-03T04:49:37.600" v="90" actId="478"/>
            <ac:picMkLst>
              <pc:docMk/>
              <pc:sldMasterMk cId="2200276816" sldId="2147483833"/>
              <pc:sldLayoutMk cId="3849542104" sldId="2147483836"/>
              <ac:picMk id="16" creationId="{C9B923F5-104D-4DBA-839B-12CBF7CC26F3}"/>
            </ac:picMkLst>
          </pc:picChg>
          <pc:picChg chg="add del mod">
            <ac:chgData name="Chittapragada Satya Venkata Siva Phani Kumar" userId="4bbe864a-9d27-4abc-b9a7-981abbbb52d0" providerId="ADAL" clId="{01E69B80-255A-400E-BB67-CDFE8EB30E8D}" dt="2024-01-03T04:49:12.143" v="80"/>
            <ac:picMkLst>
              <pc:docMk/>
              <pc:sldMasterMk cId="2200276816" sldId="2147483833"/>
              <pc:sldLayoutMk cId="3849542104" sldId="2147483836"/>
              <ac:picMk id="18" creationId="{917508DD-AF14-B509-1A4E-F9637A1C151A}"/>
            </ac:picMkLst>
          </pc:picChg>
          <pc:picChg chg="add del mod ord">
            <ac:chgData name="Chittapragada Satya Venkata Siva Phani Kumar" userId="4bbe864a-9d27-4abc-b9a7-981abbbb52d0" providerId="ADAL" clId="{01E69B80-255A-400E-BB67-CDFE8EB30E8D}" dt="2024-01-03T04:49:36.674" v="88"/>
            <ac:picMkLst>
              <pc:docMk/>
              <pc:sldMasterMk cId="2200276816" sldId="2147483833"/>
              <pc:sldLayoutMk cId="3849542104" sldId="2147483836"/>
              <ac:picMk id="21" creationId="{63FB251C-7EC7-B469-376D-A718E568C60D}"/>
            </ac:picMkLst>
          </pc:picChg>
        </pc:sldLayoutChg>
        <pc:sldLayoutChg chg="ord">
          <pc:chgData name="Chittapragada Satya Venkata Siva Phani Kumar" userId="4bbe864a-9d27-4abc-b9a7-981abbbb52d0" providerId="ADAL" clId="{01E69B80-255A-400E-BB67-CDFE8EB30E8D}" dt="2024-01-03T04:50:39.886" v="98" actId="20578"/>
          <pc:sldLayoutMkLst>
            <pc:docMk/>
            <pc:sldMasterMk cId="2200276816" sldId="2147483833"/>
            <pc:sldLayoutMk cId="2604148550" sldId="2147483839"/>
          </pc:sldLayoutMkLst>
        </pc:sldLayoutChg>
        <pc:sldLayoutChg chg="addSp delSp modSp mod setBg">
          <pc:chgData name="Chittapragada Satya Venkata Siva Phani Kumar" userId="4bbe864a-9d27-4abc-b9a7-981abbbb52d0" providerId="ADAL" clId="{01E69B80-255A-400E-BB67-CDFE8EB30E8D}" dt="2024-01-03T04:54:40.331" v="131"/>
          <pc:sldLayoutMkLst>
            <pc:docMk/>
            <pc:sldMasterMk cId="2200276816" sldId="2147483833"/>
            <pc:sldLayoutMk cId="716831988" sldId="2147483840"/>
          </pc:sldLayoutMkLst>
          <pc:spChg chg="add mod">
            <ac:chgData name="Chittapragada Satya Venkata Siva Phani Kumar" userId="4bbe864a-9d27-4abc-b9a7-981abbbb52d0" providerId="ADAL" clId="{01E69B80-255A-400E-BB67-CDFE8EB30E8D}" dt="2024-01-03T04:51:19.274" v="108" actId="113"/>
            <ac:spMkLst>
              <pc:docMk/>
              <pc:sldMasterMk cId="2200276816" sldId="2147483833"/>
              <pc:sldLayoutMk cId="716831988" sldId="2147483840"/>
              <ac:spMk id="2" creationId="{F728B4A7-DE66-31C8-9D4E-53F547F2A3FC}"/>
            </ac:spMkLst>
          </pc:spChg>
          <pc:spChg chg="add mod">
            <ac:chgData name="Chittapragada Satya Venkata Siva Phani Kumar" userId="4bbe864a-9d27-4abc-b9a7-981abbbb52d0" providerId="ADAL" clId="{01E69B80-255A-400E-BB67-CDFE8EB30E8D}" dt="2024-01-03T04:51:19.274" v="108" actId="113"/>
            <ac:spMkLst>
              <pc:docMk/>
              <pc:sldMasterMk cId="2200276816" sldId="2147483833"/>
              <pc:sldLayoutMk cId="716831988" sldId="2147483840"/>
              <ac:spMk id="3" creationId="{17EA0A4C-5BFE-1A82-9C5A-84126646A32E}"/>
            </ac:spMkLst>
          </pc:spChg>
          <pc:spChg chg="add del mod">
            <ac:chgData name="Chittapragada Satya Venkata Siva Phani Kumar" userId="4bbe864a-9d27-4abc-b9a7-981abbbb52d0" providerId="ADAL" clId="{01E69B80-255A-400E-BB67-CDFE8EB30E8D}" dt="2024-01-03T04:54:39.496" v="130" actId="478"/>
            <ac:spMkLst>
              <pc:docMk/>
              <pc:sldMasterMk cId="2200276816" sldId="2147483833"/>
              <pc:sldLayoutMk cId="716831988" sldId="2147483840"/>
              <ac:spMk id="4" creationId="{9AA331B5-2CC4-18B1-60C2-27EBB57C796E}"/>
            </ac:spMkLst>
          </pc:spChg>
          <pc:spChg chg="del">
            <ac:chgData name="Chittapragada Satya Venkata Siva Phani Kumar" userId="4bbe864a-9d27-4abc-b9a7-981abbbb52d0" providerId="ADAL" clId="{01E69B80-255A-400E-BB67-CDFE8EB30E8D}" dt="2024-01-03T04:51:12.529" v="100" actId="478"/>
            <ac:spMkLst>
              <pc:docMk/>
              <pc:sldMasterMk cId="2200276816" sldId="2147483833"/>
              <pc:sldLayoutMk cId="716831988" sldId="2147483840"/>
              <ac:spMk id="5" creationId="{00000000-0000-0000-0000-000000000000}"/>
            </ac:spMkLst>
          </pc:spChg>
          <pc:spChg chg="del">
            <ac:chgData name="Chittapragada Satya Venkata Siva Phani Kumar" userId="4bbe864a-9d27-4abc-b9a7-981abbbb52d0" providerId="ADAL" clId="{01E69B80-255A-400E-BB67-CDFE8EB30E8D}" dt="2024-01-03T04:51:15.267" v="103" actId="478"/>
            <ac:spMkLst>
              <pc:docMk/>
              <pc:sldMasterMk cId="2200276816" sldId="2147483833"/>
              <pc:sldLayoutMk cId="716831988" sldId="2147483840"/>
              <ac:spMk id="6" creationId="{00000000-0000-0000-0000-000000000000}"/>
            </ac:spMkLst>
          </pc:spChg>
          <pc:spChg chg="add mod">
            <ac:chgData name="Chittapragada Satya Venkata Siva Phani Kumar" userId="4bbe864a-9d27-4abc-b9a7-981abbbb52d0" providerId="ADAL" clId="{01E69B80-255A-400E-BB67-CDFE8EB30E8D}" dt="2024-01-03T04:51:19.274" v="108" actId="113"/>
            <ac:spMkLst>
              <pc:docMk/>
              <pc:sldMasterMk cId="2200276816" sldId="2147483833"/>
              <pc:sldLayoutMk cId="716831988" sldId="2147483840"/>
              <ac:spMk id="8" creationId="{5B37E226-B732-D315-BC31-C7D8CF5DBE62}"/>
            </ac:spMkLst>
          </pc:spChg>
          <pc:spChg chg="add mod">
            <ac:chgData name="Chittapragada Satya Venkata Siva Phani Kumar" userId="4bbe864a-9d27-4abc-b9a7-981abbbb52d0" providerId="ADAL" clId="{01E69B80-255A-400E-BB67-CDFE8EB30E8D}" dt="2024-01-03T04:51:19.274" v="108" actId="113"/>
            <ac:spMkLst>
              <pc:docMk/>
              <pc:sldMasterMk cId="2200276816" sldId="2147483833"/>
              <pc:sldLayoutMk cId="716831988" sldId="2147483840"/>
              <ac:spMk id="9" creationId="{082682CB-60C2-B8D4-E8D6-2F81CDC217E6}"/>
            </ac:spMkLst>
          </pc:spChg>
          <pc:spChg chg="del">
            <ac:chgData name="Chittapragada Satya Venkata Siva Phani Kumar" userId="4bbe864a-9d27-4abc-b9a7-981abbbb52d0" providerId="ADAL" clId="{01E69B80-255A-400E-BB67-CDFE8EB30E8D}" dt="2024-01-03T04:51:18.252" v="106" actId="478"/>
            <ac:spMkLst>
              <pc:docMk/>
              <pc:sldMasterMk cId="2200276816" sldId="2147483833"/>
              <pc:sldLayoutMk cId="716831988" sldId="2147483840"/>
              <ac:spMk id="10" creationId="{6B2C726B-6EDF-4C06-8A9C-59388153B1AA}"/>
            </ac:spMkLst>
          </pc:spChg>
          <pc:spChg chg="add mod">
            <ac:chgData name="Chittapragada Satya Venkata Siva Phani Kumar" userId="4bbe864a-9d27-4abc-b9a7-981abbbb52d0" providerId="ADAL" clId="{01E69B80-255A-400E-BB67-CDFE8EB30E8D}" dt="2024-01-03T04:54:40.331" v="131"/>
            <ac:spMkLst>
              <pc:docMk/>
              <pc:sldMasterMk cId="2200276816" sldId="2147483833"/>
              <pc:sldLayoutMk cId="716831988" sldId="2147483840"/>
              <ac:spMk id="11" creationId="{6E849D11-D826-9C5F-6F45-777E5A149E83}"/>
            </ac:spMkLst>
          </pc:spChg>
          <pc:spChg chg="del">
            <ac:chgData name="Chittapragada Satya Venkata Siva Phani Kumar" userId="4bbe864a-9d27-4abc-b9a7-981abbbb52d0" providerId="ADAL" clId="{01E69B80-255A-400E-BB67-CDFE8EB30E8D}" dt="2024-01-03T04:51:17.497" v="105" actId="478"/>
            <ac:spMkLst>
              <pc:docMk/>
              <pc:sldMasterMk cId="2200276816" sldId="2147483833"/>
              <pc:sldLayoutMk cId="716831988" sldId="2147483840"/>
              <ac:spMk id="12" creationId="{8DEBF347-B824-4ED4-B769-E0BD2621E0B0}"/>
            </ac:spMkLst>
          </pc:spChg>
          <pc:spChg chg="del">
            <ac:chgData name="Chittapragada Satya Venkata Siva Phani Kumar" userId="4bbe864a-9d27-4abc-b9a7-981abbbb52d0" providerId="ADAL" clId="{01E69B80-255A-400E-BB67-CDFE8EB30E8D}" dt="2024-01-03T04:51:16.508" v="104" actId="478"/>
            <ac:spMkLst>
              <pc:docMk/>
              <pc:sldMasterMk cId="2200276816" sldId="2147483833"/>
              <pc:sldLayoutMk cId="716831988" sldId="2147483840"/>
              <ac:spMk id="13" creationId="{CC943328-D61E-41D9-BBA4-7E9F369AF145}"/>
            </ac:spMkLst>
          </pc:spChg>
          <pc:spChg chg="del">
            <ac:chgData name="Chittapragada Satya Venkata Siva Phani Kumar" userId="4bbe864a-9d27-4abc-b9a7-981abbbb52d0" providerId="ADAL" clId="{01E69B80-255A-400E-BB67-CDFE8EB30E8D}" dt="2024-01-03T04:51:14.531" v="102" actId="478"/>
            <ac:spMkLst>
              <pc:docMk/>
              <pc:sldMasterMk cId="2200276816" sldId="2147483833"/>
              <pc:sldLayoutMk cId="716831988" sldId="2147483840"/>
              <ac:spMk id="14" creationId="{01CC697A-83F7-4681-8099-D231CBA349AB}"/>
            </ac:spMkLst>
          </pc:spChg>
          <pc:picChg chg="add mod">
            <ac:chgData name="Chittapragada Satya Venkata Siva Phani Kumar" userId="4bbe864a-9d27-4abc-b9a7-981abbbb52d0" providerId="ADAL" clId="{01E69B80-255A-400E-BB67-CDFE8EB30E8D}" dt="2024-01-03T04:51:19.274" v="108" actId="113"/>
            <ac:picMkLst>
              <pc:docMk/>
              <pc:sldMasterMk cId="2200276816" sldId="2147483833"/>
              <pc:sldLayoutMk cId="716831988" sldId="2147483840"/>
              <ac:picMk id="7" creationId="{37A37388-6CBB-363C-20AD-8D2647954F08}"/>
            </ac:picMkLst>
          </pc:picChg>
          <pc:picChg chg="del">
            <ac:chgData name="Chittapragada Satya Venkata Siva Phani Kumar" userId="4bbe864a-9d27-4abc-b9a7-981abbbb52d0" providerId="ADAL" clId="{01E69B80-255A-400E-BB67-CDFE8EB30E8D}" dt="2024-01-03T04:51:13.573" v="101" actId="478"/>
            <ac:picMkLst>
              <pc:docMk/>
              <pc:sldMasterMk cId="2200276816" sldId="2147483833"/>
              <pc:sldLayoutMk cId="716831988" sldId="2147483840"/>
              <ac:picMk id="15" creationId="{BEC57A7F-00D0-4FB5-B22B-12F041E2CCBC}"/>
            </ac:picMkLst>
          </pc:picChg>
        </pc:sldLayoutChg>
        <pc:sldLayoutChg chg="modSp mod">
          <pc:chgData name="Chittapragada Satya Venkata Siva Phani Kumar" userId="4bbe864a-9d27-4abc-b9a7-981abbbb52d0" providerId="ADAL" clId="{01E69B80-255A-400E-BB67-CDFE8EB30E8D}" dt="2024-01-03T04:53:47.433" v="125" actId="208"/>
          <pc:sldLayoutMkLst>
            <pc:docMk/>
            <pc:sldMasterMk cId="2200276816" sldId="2147483833"/>
            <pc:sldLayoutMk cId="340993756" sldId="2147483841"/>
          </pc:sldLayoutMkLst>
          <pc:spChg chg="mod">
            <ac:chgData name="Chittapragada Satya Venkata Siva Phani Kumar" userId="4bbe864a-9d27-4abc-b9a7-981abbbb52d0" providerId="ADAL" clId="{01E69B80-255A-400E-BB67-CDFE8EB30E8D}" dt="2024-01-03T04:53:41.723" v="124" actId="207"/>
            <ac:spMkLst>
              <pc:docMk/>
              <pc:sldMasterMk cId="2200276816" sldId="2147483833"/>
              <pc:sldLayoutMk cId="340993756" sldId="2147483841"/>
              <ac:spMk id="8" creationId="{00000000-0000-0000-0000-000000000000}"/>
            </ac:spMkLst>
          </pc:spChg>
          <pc:spChg chg="mod">
            <ac:chgData name="Chittapragada Satya Venkata Siva Phani Kumar" userId="4bbe864a-9d27-4abc-b9a7-981abbbb52d0" providerId="ADAL" clId="{01E69B80-255A-400E-BB67-CDFE8EB30E8D}" dt="2024-01-03T04:53:47.433" v="125" actId="208"/>
            <ac:spMkLst>
              <pc:docMk/>
              <pc:sldMasterMk cId="2200276816" sldId="2147483833"/>
              <pc:sldLayoutMk cId="340993756" sldId="2147483841"/>
              <ac:spMk id="9" creationId="{00000000-0000-0000-0000-000000000000}"/>
            </ac:spMkLst>
          </pc:spChg>
        </pc:sldLayoutChg>
        <pc:sldLayoutChg chg="modSp mod">
          <pc:chgData name="Chittapragada Satya Venkata Siva Phani Kumar" userId="4bbe864a-9d27-4abc-b9a7-981abbbb52d0" providerId="ADAL" clId="{01E69B80-255A-400E-BB67-CDFE8EB30E8D}" dt="2024-01-03T04:56:17.389" v="137" actId="113"/>
          <pc:sldLayoutMkLst>
            <pc:docMk/>
            <pc:sldMasterMk cId="2200276816" sldId="2147483833"/>
            <pc:sldLayoutMk cId="3906444262" sldId="2147483842"/>
          </pc:sldLayoutMkLst>
          <pc:spChg chg="mod">
            <ac:chgData name="Chittapragada Satya Venkata Siva Phani Kumar" userId="4bbe864a-9d27-4abc-b9a7-981abbbb52d0" providerId="ADAL" clId="{01E69B80-255A-400E-BB67-CDFE8EB30E8D}" dt="2024-01-03T04:56:17.389" v="137" actId="113"/>
            <ac:spMkLst>
              <pc:docMk/>
              <pc:sldMasterMk cId="2200276816" sldId="2147483833"/>
              <pc:sldLayoutMk cId="3906444262" sldId="2147483842"/>
              <ac:spMk id="6" creationId="{00000000-0000-0000-0000-000000000000}"/>
            </ac:spMkLst>
          </pc:spChg>
          <pc:spChg chg="mod">
            <ac:chgData name="Chittapragada Satya Venkata Siva Phani Kumar" userId="4bbe864a-9d27-4abc-b9a7-981abbbb52d0" providerId="ADAL" clId="{01E69B80-255A-400E-BB67-CDFE8EB30E8D}" dt="2024-01-03T04:51:34.068" v="111" actId="208"/>
            <ac:spMkLst>
              <pc:docMk/>
              <pc:sldMasterMk cId="2200276816" sldId="2147483833"/>
              <pc:sldLayoutMk cId="3906444262" sldId="2147483842"/>
              <ac:spMk id="8" creationId="{00000000-0000-0000-0000-000000000000}"/>
            </ac:spMkLst>
          </pc:spChg>
          <pc:spChg chg="mod">
            <ac:chgData name="Chittapragada Satya Venkata Siva Phani Kumar" userId="4bbe864a-9d27-4abc-b9a7-981abbbb52d0" providerId="ADAL" clId="{01E69B80-255A-400E-BB67-CDFE8EB30E8D}" dt="2024-01-03T04:54:00.787" v="127" actId="207"/>
            <ac:spMkLst>
              <pc:docMk/>
              <pc:sldMasterMk cId="2200276816" sldId="2147483833"/>
              <pc:sldLayoutMk cId="3906444262" sldId="2147483842"/>
              <ac:spMk id="9" creationId="{00000000-0000-0000-0000-000000000000}"/>
            </ac:spMkLst>
          </pc:spChg>
        </pc:sldLayoutChg>
        <pc:sldLayoutChg chg="modSp mod">
          <pc:chgData name="Chittapragada Satya Venkata Siva Phani Kumar" userId="4bbe864a-9d27-4abc-b9a7-981abbbb52d0" providerId="ADAL" clId="{01E69B80-255A-400E-BB67-CDFE8EB30E8D}" dt="2024-01-03T04:55:53.293" v="135" actId="207"/>
          <pc:sldLayoutMkLst>
            <pc:docMk/>
            <pc:sldMasterMk cId="2200276816" sldId="2147483833"/>
            <pc:sldLayoutMk cId="1228424782" sldId="2147483844"/>
          </pc:sldLayoutMkLst>
          <pc:spChg chg="mod">
            <ac:chgData name="Chittapragada Satya Venkata Siva Phani Kumar" userId="4bbe864a-9d27-4abc-b9a7-981abbbb52d0" providerId="ADAL" clId="{01E69B80-255A-400E-BB67-CDFE8EB30E8D}" dt="2024-01-03T04:52:07.659" v="115" actId="207"/>
            <ac:spMkLst>
              <pc:docMk/>
              <pc:sldMasterMk cId="2200276816" sldId="2147483833"/>
              <pc:sldLayoutMk cId="1228424782" sldId="2147483844"/>
              <ac:spMk id="7" creationId="{00000000-0000-0000-0000-000000000000}"/>
            </ac:spMkLst>
          </pc:spChg>
          <pc:spChg chg="mod">
            <ac:chgData name="Chittapragada Satya Venkata Siva Phani Kumar" userId="4bbe864a-9d27-4abc-b9a7-981abbbb52d0" providerId="ADAL" clId="{01E69B80-255A-400E-BB67-CDFE8EB30E8D}" dt="2024-01-03T04:55:53.293" v="135" actId="207"/>
            <ac:spMkLst>
              <pc:docMk/>
              <pc:sldMasterMk cId="2200276816" sldId="2147483833"/>
              <pc:sldLayoutMk cId="1228424782" sldId="2147483844"/>
              <ac:spMk id="8" creationId="{00000000-0000-0000-0000-000000000000}"/>
            </ac:spMkLst>
          </pc:spChg>
          <pc:spChg chg="mod">
            <ac:chgData name="Chittapragada Satya Venkata Siva Phani Kumar" userId="4bbe864a-9d27-4abc-b9a7-981abbbb52d0" providerId="ADAL" clId="{01E69B80-255A-400E-BB67-CDFE8EB30E8D}" dt="2024-01-03T04:52:28.569" v="120" actId="1076"/>
            <ac:spMkLst>
              <pc:docMk/>
              <pc:sldMasterMk cId="2200276816" sldId="2147483833"/>
              <pc:sldLayoutMk cId="1228424782" sldId="2147483844"/>
              <ac:spMk id="14" creationId="{A36AB20E-6770-4F26-AFE4-692347410F8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C23CD-14E0-4042-9452-CE10583B8EE8}" type="datetimeFigureOut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F3197-D6D0-4D18-8A5C-B59A7FE0FE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149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B840B3-BE3D-486A-88E6-E66345947A2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5234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3"/>
            <a:ext cx="7543800" cy="197771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2758715"/>
            <a:ext cx="7543800" cy="1440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E5BA3C-DD09-423B-B0FF-9AB96F47CFF5}" type="slidenum">
              <a:rPr lang="en-US" smtClean="0"/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68680" y="25717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9ED0B53-6FEB-48DF-B297-326A9292B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8680" y="-16495"/>
            <a:ext cx="895053" cy="563070"/>
          </a:xfrm>
          <a:prstGeom prst="rect">
            <a:avLst/>
          </a:prstGeom>
        </p:spPr>
      </p:pic>
      <p:pic>
        <p:nvPicPr>
          <p:cNvPr id="1030" name="Picture 6" descr="National Institute of Technology, Raipur - Wikipedia">
            <a:extLst>
              <a:ext uri="{FF2B5EF4-FFF2-40B4-BE49-F238E27FC236}">
                <a16:creationId xmlns:a16="http://schemas.microsoft.com/office/drawing/2014/main" id="{C06AA22D-E206-4558-8467-7A90F3FCF5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32364"/>
            <a:ext cx="822960" cy="92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0B109F3-7BF4-9BDA-A7A8-AE46624B9A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8"/>
          <a:stretch/>
        </p:blipFill>
        <p:spPr bwMode="auto">
          <a:xfrm>
            <a:off x="7491757" y="0"/>
            <a:ext cx="1652243" cy="53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2E5F6F8-9FC1-1B2B-BA3A-1D178DBC54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489" y="24817"/>
            <a:ext cx="1377108" cy="44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8B042E-6236-BDCB-214C-B71253B8FC74}"/>
              </a:ext>
            </a:extLst>
          </p:cNvPr>
          <p:cNvSpPr/>
          <p:nvPr userDrawn="1"/>
        </p:nvSpPr>
        <p:spPr>
          <a:xfrm>
            <a:off x="1" y="4613419"/>
            <a:ext cx="9144000" cy="530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9EC104-C9D6-3326-8843-643DD756B38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485736" y="4638244"/>
            <a:ext cx="1332038" cy="499516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89A5807-446B-C971-7975-EC0B140065BC}"/>
              </a:ext>
            </a:extLst>
          </p:cNvPr>
          <p:cNvSpPr txBox="1">
            <a:spLocks/>
          </p:cNvSpPr>
          <p:nvPr userDrawn="1"/>
        </p:nvSpPr>
        <p:spPr>
          <a:xfrm>
            <a:off x="4730507" y="4632504"/>
            <a:ext cx="984019" cy="3920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-2024</a:t>
            </a:r>
          </a:p>
        </p:txBody>
      </p:sp>
    </p:spTree>
    <p:extLst>
      <p:ext uri="{BB962C8B-B14F-4D97-AF65-F5344CB8AC3E}">
        <p14:creationId xmlns:p14="http://schemas.microsoft.com/office/powerpoint/2010/main" val="188881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AC4C518-574D-40DA-A9FC-40D04452B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984" y="4830368"/>
            <a:ext cx="809838" cy="273844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E1A888-8C06-46D8-A92D-0D2DBC2EC555}" type="datetime5">
              <a:rPr lang="en-US" smtClean="0"/>
              <a:t>3-Jan-24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A759259-EBD2-4E21-A41A-A0B036684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0625" y="4834534"/>
            <a:ext cx="2505075" cy="27384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40CBDE5-31FE-4DCA-BC9F-84F4AD4CC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3997" y="4856970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E5BA3C-DD09-423B-B0FF-9AB96F47CF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7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792473D-02B4-4E21-AAD0-E362D0481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984" y="4830368"/>
            <a:ext cx="809838" cy="273844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6502E6F-F778-43FE-8DA5-FDDF169B35CC}" type="datetime5">
              <a:rPr lang="en-US" smtClean="0"/>
              <a:t>3-Jan-24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79422E5-E2D0-4999-989E-25E03AB04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0625" y="4834534"/>
            <a:ext cx="2505075" cy="27384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847888F-8834-4954-9F0C-509E3DBF7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3997" y="4856970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E5BA3C-DD09-423B-B0FF-9AB96F47CF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36AB20E-6770-4F26-AFE4-692347410F8D}"/>
              </a:ext>
            </a:extLst>
          </p:cNvPr>
          <p:cNvSpPr txBox="1">
            <a:spLocks/>
          </p:cNvSpPr>
          <p:nvPr userDrawn="1"/>
        </p:nvSpPr>
        <p:spPr>
          <a:xfrm>
            <a:off x="4730127" y="4750737"/>
            <a:ext cx="793016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-2024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ADB13E-B4F0-4AD8-85AF-53EEF4C446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17712" y="4800236"/>
            <a:ext cx="900061" cy="33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2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418641"/>
            <a:ext cx="7261036" cy="884379"/>
          </a:xfrm>
        </p:spPr>
        <p:txBody>
          <a:bodyPr/>
          <a:lstStyle>
            <a:lvl1pPr marL="0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984" y="4830368"/>
            <a:ext cx="809838" cy="273844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D036320-4840-4DE5-B263-BB2546B23366}" type="datetime5">
              <a:rPr lang="en-US" smtClean="0"/>
              <a:t>3-Jan-24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83997" y="4856970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E5BA3C-DD09-423B-B0FF-9AB96F47CF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rgbClr val="00206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0A537A6-768F-41B5-80EA-E7EC10B56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984" y="4830368"/>
            <a:ext cx="809838" cy="273844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B3E5AB-92B3-4731-B36B-C6C433C376A3}" type="datetime5">
              <a:rPr lang="en-US" smtClean="0"/>
              <a:t>3-Jan-24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CB90710-26A3-4DE9-8A2E-0E3AE6757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0625" y="4834534"/>
            <a:ext cx="2505075" cy="27384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20412A5-B06B-4668-8A22-08677A9A8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3997" y="4856970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E5BA3C-DD09-423B-B0FF-9AB96F47CF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B923F5-104D-4DBA-839B-12CBF7CC26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17712" y="4800236"/>
            <a:ext cx="900061" cy="3375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2FD220-16B7-2E2E-BD20-3EBB904400F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68680" y="-16495"/>
            <a:ext cx="895053" cy="56307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47412DE-BA2E-4782-E61F-EF49FA692F1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8"/>
          <a:stretch/>
        </p:blipFill>
        <p:spPr bwMode="auto">
          <a:xfrm>
            <a:off x="7491757" y="0"/>
            <a:ext cx="1652243" cy="53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5732D72-663C-D96C-03CE-14DB2FA9B6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489" y="24817"/>
            <a:ext cx="1377108" cy="44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National Institute of Technology, Raipur - Wikipedia">
            <a:extLst>
              <a:ext uri="{FF2B5EF4-FFF2-40B4-BE49-F238E27FC236}">
                <a16:creationId xmlns:a16="http://schemas.microsoft.com/office/drawing/2014/main" id="{81061F52-AA46-160E-555B-AEF7E539E7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32364"/>
            <a:ext cx="822960" cy="92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790F6706-ECC5-ECF2-109F-F2321562978D}"/>
              </a:ext>
            </a:extLst>
          </p:cNvPr>
          <p:cNvSpPr txBox="1">
            <a:spLocks/>
          </p:cNvSpPr>
          <p:nvPr userDrawn="1"/>
        </p:nvSpPr>
        <p:spPr>
          <a:xfrm>
            <a:off x="4730508" y="4750737"/>
            <a:ext cx="793016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-2024</a:t>
            </a:r>
          </a:p>
        </p:txBody>
      </p:sp>
    </p:spTree>
    <p:extLst>
      <p:ext uri="{BB962C8B-B14F-4D97-AF65-F5344CB8AC3E}">
        <p14:creationId xmlns:p14="http://schemas.microsoft.com/office/powerpoint/2010/main" val="3849542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495759"/>
            <a:ext cx="7543800" cy="807262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66254D5-2A1F-413C-8DA6-2A66B806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984" y="4830368"/>
            <a:ext cx="809838" cy="273844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7E0F45F-0172-42AE-ADF8-2E2F86FFF7A3}" type="datetime5">
              <a:rPr lang="en-US" smtClean="0"/>
              <a:t>3-Jan-24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54D0B15-662B-42A8-A7BB-73C0D1441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0625" y="4834534"/>
            <a:ext cx="2505075" cy="27384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69F0AC7-E1F0-473C-B84D-900E8D5C4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3997" y="4856970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E5BA3C-DD09-423B-B0FF-9AB96F47CF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9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8D3E2D0-CD32-4EF9-9C00-52B5EB5B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984" y="4830368"/>
            <a:ext cx="809838" cy="273844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065678B-8067-44C4-A1FF-F0788C1F6804}" type="datetime5">
              <a:rPr lang="en-US" smtClean="0"/>
              <a:t>3-Jan-24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94ECC89-8369-4322-93E6-25ECBA90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90625" y="4834534"/>
            <a:ext cx="2505075" cy="27384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CA8D71F-699F-4772-8FCC-27F874E1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3997" y="4856970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E5BA3C-DD09-423B-B0FF-9AB96F47CF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0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0549A08-A80F-45BE-83F0-2E4B897FD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984" y="4830368"/>
            <a:ext cx="809838" cy="273844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BD68D9-1B06-40CE-ABEF-BE0F2839CE72}" type="datetime5">
              <a:rPr lang="en-US" smtClean="0"/>
              <a:t>3-Jan-24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EA1C4A0-64B8-42ED-92F7-5DA9D0266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0625" y="4834534"/>
            <a:ext cx="2505075" cy="27384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CC44E9-C2E4-44AD-94D4-678CFBCB2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3997" y="4856970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E5BA3C-DD09-423B-B0FF-9AB96F47CF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4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28B4A7-DE66-31C8-9D4E-53F547F2A3FC}"/>
              </a:ext>
            </a:extLst>
          </p:cNvPr>
          <p:cNvSpPr/>
          <p:nvPr userDrawn="1"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EA0A4C-5BFE-1A82-9C5A-84126646A32E}"/>
              </a:ext>
            </a:extLst>
          </p:cNvPr>
          <p:cNvSpPr/>
          <p:nvPr userDrawn="1"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A37388-6CBB-363C-20AD-8D2647954F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17712" y="4800236"/>
            <a:ext cx="900061" cy="337524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B37E226-B732-D315-BC31-C7D8CF5DB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984" y="4830368"/>
            <a:ext cx="809838" cy="273844"/>
          </a:xfrm>
          <a:prstGeom prst="rect">
            <a:avLst/>
          </a:prstGeom>
        </p:spPr>
        <p:txBody>
          <a:bodyPr/>
          <a:lstStyle>
            <a:lvl1pPr>
              <a:defRPr sz="1100" b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9D8B529-2097-40D8-89B4-BFEC357E66C7}" type="datetime5">
              <a:rPr lang="en-US" smtClean="0"/>
              <a:pPr/>
              <a:t>3-Jan-24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82682CB-60C2-B8D4-E8D6-2F81CDC21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3997" y="4856970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E5BA3C-DD09-423B-B0FF-9AB96F47CF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E849D11-D826-9C5F-6F45-777E5A149E83}"/>
              </a:ext>
            </a:extLst>
          </p:cNvPr>
          <p:cNvSpPr txBox="1">
            <a:spLocks/>
          </p:cNvSpPr>
          <p:nvPr userDrawn="1"/>
        </p:nvSpPr>
        <p:spPr>
          <a:xfrm>
            <a:off x="4730508" y="4750737"/>
            <a:ext cx="793016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-2024</a:t>
            </a:r>
          </a:p>
        </p:txBody>
      </p:sp>
    </p:spTree>
    <p:extLst>
      <p:ext uri="{BB962C8B-B14F-4D97-AF65-F5344CB8AC3E}">
        <p14:creationId xmlns:p14="http://schemas.microsoft.com/office/powerpoint/2010/main" val="716831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4844839"/>
            <a:ext cx="2647200" cy="273844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algn="ctr"/>
            <a:fld id="{E8697BDF-1707-4265-9525-251DD25195E2}" type="datetime5">
              <a:rPr lang="en-US" smtClean="0"/>
              <a:t>3-Jan-24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FE0A55-3B78-4C31-8A3A-027E7357A604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9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4844839"/>
            <a:ext cx="2952626" cy="273844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algn="ctr"/>
            <a:fld id="{4C504D3F-7DF9-49FA-AC13-1C3BE758E4D7}" type="datetime5">
              <a:rPr lang="en-US" smtClean="0"/>
              <a:t>3-Jan-24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7081" y="4857360"/>
            <a:ext cx="907337" cy="273844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/>
          <a:lstStyle/>
          <a:p>
            <a:fld id="{C4FE0A55-3B78-4C31-8A3A-027E7357A604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44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1" y="441677"/>
            <a:ext cx="7261036" cy="861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3B4D981C-0E8D-481B-8854-1FC147A38199}"/>
              </a:ext>
            </a:extLst>
          </p:cNvPr>
          <p:cNvSpPr txBox="1">
            <a:spLocks/>
          </p:cNvSpPr>
          <p:nvPr userDrawn="1"/>
        </p:nvSpPr>
        <p:spPr>
          <a:xfrm>
            <a:off x="4730508" y="4750737"/>
            <a:ext cx="793016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2000" b="1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-2024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A12822D-9527-45B7-A810-702066542DF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917712" y="4800236"/>
            <a:ext cx="900061" cy="337524"/>
          </a:xfrm>
          <a:prstGeom prst="rect">
            <a:avLst/>
          </a:prstGeom>
        </p:spPr>
      </p:pic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2D835C6A-4B4C-45F2-8DAD-16EE47896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984" y="4830368"/>
            <a:ext cx="809838" cy="273844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9D8B529-2097-40D8-89B4-BFEC357E66C7}" type="datetime5">
              <a:rPr lang="en-US" smtClean="0"/>
              <a:t>3-Jan-24</a:t>
            </a:fld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74840D43-5CD2-4AD0-90CA-F547A3B1F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83997" y="4856970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E5BA3C-DD09-423B-B0FF-9AB96F47CFF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6" descr="National Institute of Technology, Raipur - Wikipedia">
            <a:extLst>
              <a:ext uri="{FF2B5EF4-FFF2-40B4-BE49-F238E27FC236}">
                <a16:creationId xmlns:a16="http://schemas.microsoft.com/office/drawing/2014/main" id="{566A8AD7-3110-4093-A9C8-7A9D0C5606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9288"/>
            <a:ext cx="633046" cy="71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04E65B-EDB6-4A69-0C0E-D8374BCFC5A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71146" y="2793"/>
            <a:ext cx="633046" cy="398243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B552601-31A1-9434-8D0C-A957097A00E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8"/>
          <a:stretch/>
        </p:blipFill>
        <p:spPr bwMode="auto">
          <a:xfrm>
            <a:off x="8083997" y="25610"/>
            <a:ext cx="1060003" cy="34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49B6AC2-BE85-E43C-9139-144ED629F9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437" y="14855"/>
            <a:ext cx="1112678" cy="36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27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hf hdr="0" ft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5A2B-132F-45D6-88C1-327B6AC3F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487502"/>
            <a:ext cx="7543800" cy="2039432"/>
          </a:xfrm>
        </p:spPr>
        <p:txBody>
          <a:bodyPr>
            <a:noAutofit/>
          </a:bodyPr>
          <a:lstStyle/>
          <a:p>
            <a:pPr marR="30480" algn="ctr">
              <a:spcAft>
                <a:spcPts val="400"/>
              </a:spcAft>
            </a:pP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EDCF61-5314-4517-82DE-64BE405CB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2622557"/>
            <a:ext cx="7543800" cy="1408022"/>
          </a:xfrm>
        </p:spPr>
        <p:txBody>
          <a:bodyPr>
            <a:noAutofit/>
          </a:bodyPr>
          <a:lstStyle/>
          <a:p>
            <a:pPr algn="ctr"/>
            <a:endParaRPr lang="en-US" sz="12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03A19-4C39-4E7D-839A-03C71BE69911}"/>
              </a:ext>
            </a:extLst>
          </p:cNvPr>
          <p:cNvSpPr txBox="1"/>
          <p:nvPr/>
        </p:nvSpPr>
        <p:spPr>
          <a:xfrm>
            <a:off x="3660810" y="71056"/>
            <a:ext cx="1822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ID - XXX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8C43F-1D31-40C5-A8DE-FC42F2908B9C}"/>
              </a:ext>
            </a:extLst>
          </p:cNvPr>
          <p:cNvSpPr txBox="1"/>
          <p:nvPr/>
        </p:nvSpPr>
        <p:spPr>
          <a:xfrm>
            <a:off x="3308685" y="4126202"/>
            <a:ext cx="394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cap="none" spc="0" dirty="0">
                <a:ln/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83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54"/>
    </mc:Choice>
    <mc:Fallback xmlns="">
      <p:transition spd="slow" advTm="2785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BF69-FD50-8192-5223-86AF4721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5F5A-90F1-E0FE-903F-0E0581535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D2186-417B-C375-4E15-E9DC138D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0543-E9C8-462A-887E-E61290F702BF}" type="datetime5">
              <a:rPr lang="en-US" smtClean="0"/>
              <a:t>3-Jan-24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47DD3-952F-760F-353B-F97E718E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BA3C-DD09-423B-B0FF-9AB96F47CFF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5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A89F-ACAF-F1E6-08C8-A16D4D6E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AE6A5-2291-33E7-09F9-9A731D770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06FC3-8424-29FD-9376-35C3E5F2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FB58-23C4-470D-A1BB-33E01EE720A3}" type="datetime5">
              <a:rPr lang="en-US" smtClean="0"/>
              <a:t>3-Jan-24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D2E84-C6ED-F04A-5C70-6FE3B02A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BA3C-DD09-423B-B0FF-9AB96F47CFF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FAD7-9F54-3B57-3C05-54118615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37CBD-8643-825C-F388-B1D902EFF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F7317-B820-895B-8F27-C8C71C0D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2915-74F0-4F8B-BC6B-A23325B697E8}" type="datetime5">
              <a:rPr lang="en-US" smtClean="0"/>
              <a:t>3-Jan-24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AA055-908C-B2D5-3175-95D297A8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BA3C-DD09-423B-B0FF-9AB96F47CFF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6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FBE72-9FBB-4D3C-AB03-A0171EF1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1FA9-D54D-4E90-9EBC-A544B123683E}" type="datetime5">
              <a:rPr lang="en-US" smtClean="0"/>
              <a:t>3-Jan-24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C5F36-3614-4D2A-A473-1E4CCAFD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BA3C-DD09-423B-B0FF-9AB96F47CFF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EF5D32-A596-4BF7-9762-EA1FFFB49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25" y="1384300"/>
            <a:ext cx="7543800" cy="19107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ctr">
              <a:buNone/>
            </a:pPr>
            <a:r>
              <a:rPr lang="en-US" sz="4000" b="1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</a:rPr>
              <a:t>Any queries and suggestions please….</a:t>
            </a:r>
          </a:p>
          <a:p>
            <a:pPr marL="0" indent="0" algn="ctr">
              <a:buNone/>
            </a:pPr>
            <a:r>
              <a:rPr lang="en-US" sz="4000" b="1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766198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2114</TotalTime>
  <Words>23</Words>
  <Application>Microsoft Office PowerPoint</Application>
  <PresentationFormat>On-screen Show (16:9)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Lucida Calligraphy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</dc:title>
  <dc:creator>Carson Bates</dc:creator>
  <cp:lastModifiedBy>Chittapragada Satya Venkata Siva Phani Kumar</cp:lastModifiedBy>
  <cp:revision>218</cp:revision>
  <cp:lastPrinted>2020-12-12T16:50:06Z</cp:lastPrinted>
  <dcterms:created xsi:type="dcterms:W3CDTF">2010-03-28T22:28:54Z</dcterms:created>
  <dcterms:modified xsi:type="dcterms:W3CDTF">2024-01-03T04:57:24Z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b46c77-3b58-4101-b463-cd3b3d516e4a_Enabled">
    <vt:lpwstr>true</vt:lpwstr>
  </property>
  <property fmtid="{D5CDD505-2E9C-101B-9397-08002B2CF9AE}" pid="3" name="MSIP_Label_3bb46c77-3b58-4101-b463-cd3b3d516e4a_SetDate">
    <vt:lpwstr>2024-01-03T04:36:10Z</vt:lpwstr>
  </property>
  <property fmtid="{D5CDD505-2E9C-101B-9397-08002B2CF9AE}" pid="4" name="MSIP_Label_3bb46c77-3b58-4101-b463-cd3b3d516e4a_Method">
    <vt:lpwstr>Privileged</vt:lpwstr>
  </property>
  <property fmtid="{D5CDD505-2E9C-101B-9397-08002B2CF9AE}" pid="5" name="MSIP_Label_3bb46c77-3b58-4101-b463-cd3b3d516e4a_Name">
    <vt:lpwstr>Non-Business</vt:lpwstr>
  </property>
  <property fmtid="{D5CDD505-2E9C-101B-9397-08002B2CF9AE}" pid="6" name="MSIP_Label_3bb46c77-3b58-4101-b463-cd3b3d516e4a_SiteId">
    <vt:lpwstr>311b3378-8e8a-4b5e-a33f-e80a3d8ba60a</vt:lpwstr>
  </property>
  <property fmtid="{D5CDD505-2E9C-101B-9397-08002B2CF9AE}" pid="7" name="MSIP_Label_3bb46c77-3b58-4101-b463-cd3b3d516e4a_ActionId">
    <vt:lpwstr>a9df5495-8018-4c8d-a7ae-90deb1632db9</vt:lpwstr>
  </property>
  <property fmtid="{D5CDD505-2E9C-101B-9397-08002B2CF9AE}" pid="8" name="MSIP_Label_3bb46c77-3b58-4101-b463-cd3b3d516e4a_ContentBits">
    <vt:lpwstr>0</vt:lpwstr>
  </property>
</Properties>
</file>