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6" r:id="rId3"/>
    <p:sldId id="265" r:id="rId4"/>
    <p:sldId id="260" r:id="rId5"/>
    <p:sldId id="263" r:id="rId6"/>
    <p:sldId id="268" r:id="rId7"/>
    <p:sldId id="270" r:id="rId8"/>
    <p:sldId id="278" r:id="rId9"/>
    <p:sldId id="271" r:id="rId10"/>
    <p:sldId id="272" r:id="rId11"/>
    <p:sldId id="273" r:id="rId12"/>
    <p:sldId id="279" r:id="rId13"/>
    <p:sldId id="280" r:id="rId14"/>
    <p:sldId id="281" r:id="rId15"/>
    <p:sldId id="275" r:id="rId16"/>
    <p:sldId id="282" r:id="rId17"/>
    <p:sldId id="297" r:id="rId18"/>
    <p:sldId id="283" r:id="rId19"/>
    <p:sldId id="269" r:id="rId20"/>
    <p:sldId id="284" r:id="rId21"/>
    <p:sldId id="295" r:id="rId22"/>
    <p:sldId id="29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36"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DABB42-DED8-40AA-83F0-69D69BA160C9}" type="datetimeFigureOut">
              <a:rPr lang="en-IN" smtClean="0"/>
              <a:t>28-07-2022</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7A6BFA-0287-483F-9419-2F70EA8BAE88}" type="slidenum">
              <a:rPr lang="en-IN" smtClean="0"/>
              <a:t>‹#›</a:t>
            </a:fld>
            <a:endParaRPr lang="en-IN" dirty="0"/>
          </a:p>
        </p:txBody>
      </p:sp>
    </p:spTree>
    <p:extLst>
      <p:ext uri="{BB962C8B-B14F-4D97-AF65-F5344CB8AC3E}">
        <p14:creationId xmlns:p14="http://schemas.microsoft.com/office/powerpoint/2010/main" val="931946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87A6BFA-0287-483F-9419-2F70EA8BAE88}" type="slidenum">
              <a:rPr lang="en-IN" smtClean="0"/>
              <a:t>5</a:t>
            </a:fld>
            <a:endParaRPr lang="en-IN"/>
          </a:p>
        </p:txBody>
      </p:sp>
    </p:spTree>
    <p:extLst>
      <p:ext uri="{BB962C8B-B14F-4D97-AF65-F5344CB8AC3E}">
        <p14:creationId xmlns:p14="http://schemas.microsoft.com/office/powerpoint/2010/main" val="3829684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47" name="Google Shape;3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2336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5:notes"/>
          <p:cNvSpPr txBox="1">
            <a:spLocks noGrp="1"/>
          </p:cNvSpPr>
          <p:nvPr>
            <p:ph type="body" idx="1"/>
          </p:nvPr>
        </p:nvSpPr>
        <p:spPr>
          <a:xfrm>
            <a:off x="731520" y="4560570"/>
            <a:ext cx="5852160" cy="4320540"/>
          </a:xfrm>
          <a:prstGeom prst="rect">
            <a:avLst/>
          </a:prstGeom>
        </p:spPr>
        <p:txBody>
          <a:bodyPr spcFirstLastPara="1" wrap="square" lIns="96645" tIns="48309" rIns="96645" bIns="48309" anchor="t" anchorCtr="0">
            <a:noAutofit/>
          </a:bodyPr>
          <a:lstStyle/>
          <a:p>
            <a:pPr marL="0" indent="0"/>
            <a:endParaRPr/>
          </a:p>
        </p:txBody>
      </p:sp>
      <p:sp>
        <p:nvSpPr>
          <p:cNvPr id="359" name="Google Shape;359;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584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9" name="Google Shape;35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5:notes"/>
          <p:cNvSpPr txBox="1">
            <a:spLocks noGrp="1"/>
          </p:cNvSpPr>
          <p:nvPr>
            <p:ph type="body" idx="1"/>
          </p:nvPr>
        </p:nvSpPr>
        <p:spPr>
          <a:xfrm>
            <a:off x="731520" y="4560570"/>
            <a:ext cx="5852160" cy="4320540"/>
          </a:xfrm>
          <a:prstGeom prst="rect">
            <a:avLst/>
          </a:prstGeom>
        </p:spPr>
        <p:txBody>
          <a:bodyPr spcFirstLastPara="1" wrap="square" lIns="96645" tIns="48309" rIns="96645" bIns="48309" anchor="t" anchorCtr="0">
            <a:noAutofit/>
          </a:bodyPr>
          <a:lstStyle/>
          <a:p>
            <a:pPr marL="0" indent="0"/>
            <a:endParaRPr/>
          </a:p>
        </p:txBody>
      </p:sp>
      <p:sp>
        <p:nvSpPr>
          <p:cNvPr id="359" name="Google Shape;359;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9997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5:notes"/>
          <p:cNvSpPr txBox="1">
            <a:spLocks noGrp="1"/>
          </p:cNvSpPr>
          <p:nvPr>
            <p:ph type="body" idx="1"/>
          </p:nvPr>
        </p:nvSpPr>
        <p:spPr>
          <a:xfrm>
            <a:off x="731520" y="4560570"/>
            <a:ext cx="5852160" cy="4320540"/>
          </a:xfrm>
          <a:prstGeom prst="rect">
            <a:avLst/>
          </a:prstGeom>
        </p:spPr>
        <p:txBody>
          <a:bodyPr spcFirstLastPara="1" wrap="square" lIns="96645" tIns="48309" rIns="96645" bIns="48309" anchor="t" anchorCtr="0">
            <a:noAutofit/>
          </a:bodyPr>
          <a:lstStyle/>
          <a:p>
            <a:pPr marL="0" indent="0"/>
            <a:endParaRPr/>
          </a:p>
        </p:txBody>
      </p:sp>
      <p:sp>
        <p:nvSpPr>
          <p:cNvPr id="359" name="Google Shape;359;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6435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5:notes"/>
          <p:cNvSpPr txBox="1">
            <a:spLocks noGrp="1"/>
          </p:cNvSpPr>
          <p:nvPr>
            <p:ph type="body" idx="1"/>
          </p:nvPr>
        </p:nvSpPr>
        <p:spPr>
          <a:xfrm>
            <a:off x="731520" y="4560570"/>
            <a:ext cx="5852160" cy="4320540"/>
          </a:xfrm>
          <a:prstGeom prst="rect">
            <a:avLst/>
          </a:prstGeom>
        </p:spPr>
        <p:txBody>
          <a:bodyPr spcFirstLastPara="1" wrap="square" lIns="96645" tIns="48309" rIns="96645" bIns="48309" anchor="t" anchorCtr="0">
            <a:noAutofit/>
          </a:bodyPr>
          <a:lstStyle/>
          <a:p>
            <a:pPr marL="0" indent="0"/>
            <a:endParaRPr/>
          </a:p>
        </p:txBody>
      </p:sp>
      <p:sp>
        <p:nvSpPr>
          <p:cNvPr id="359" name="Google Shape;359;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2276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5:notes"/>
          <p:cNvSpPr txBox="1">
            <a:spLocks noGrp="1"/>
          </p:cNvSpPr>
          <p:nvPr>
            <p:ph type="body" idx="1"/>
          </p:nvPr>
        </p:nvSpPr>
        <p:spPr>
          <a:xfrm>
            <a:off x="731520" y="4560570"/>
            <a:ext cx="5852160" cy="4320540"/>
          </a:xfrm>
          <a:prstGeom prst="rect">
            <a:avLst/>
          </a:prstGeom>
        </p:spPr>
        <p:txBody>
          <a:bodyPr spcFirstLastPara="1" wrap="square" lIns="96645" tIns="48309" rIns="96645" bIns="48309" anchor="t" anchorCtr="0">
            <a:noAutofit/>
          </a:bodyPr>
          <a:lstStyle/>
          <a:p>
            <a:pPr marL="0" indent="0"/>
            <a:endParaRPr dirty="0"/>
          </a:p>
        </p:txBody>
      </p:sp>
      <p:sp>
        <p:nvSpPr>
          <p:cNvPr id="359" name="Google Shape;359;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2348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5:notes"/>
          <p:cNvSpPr txBox="1">
            <a:spLocks noGrp="1"/>
          </p:cNvSpPr>
          <p:nvPr>
            <p:ph type="body" idx="1"/>
          </p:nvPr>
        </p:nvSpPr>
        <p:spPr>
          <a:xfrm>
            <a:off x="731520" y="4560570"/>
            <a:ext cx="5852160" cy="4320540"/>
          </a:xfrm>
          <a:prstGeom prst="rect">
            <a:avLst/>
          </a:prstGeom>
        </p:spPr>
        <p:txBody>
          <a:bodyPr spcFirstLastPara="1" wrap="square" lIns="96645" tIns="48309" rIns="96645" bIns="48309" anchor="t" anchorCtr="0">
            <a:noAutofit/>
          </a:bodyPr>
          <a:lstStyle/>
          <a:p>
            <a:pPr marL="0" indent="0"/>
            <a:endParaRPr/>
          </a:p>
        </p:txBody>
      </p:sp>
      <p:sp>
        <p:nvSpPr>
          <p:cNvPr id="359" name="Google Shape;359;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100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F038DC4-4582-4FA4-876D-6F02A942DDAB}" type="datetimeFigureOut">
              <a:rPr lang="en-IN" smtClean="0"/>
              <a:t>28-07-2022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84A8DB9-1CC6-4F6E-93B0-609E52990B4C}" type="slidenum">
              <a:rPr lang="en-IN" smtClean="0"/>
              <a:t>‹#›</a:t>
            </a:fld>
            <a:endParaRPr lang="en-IN" dirty="0"/>
          </a:p>
        </p:txBody>
      </p:sp>
    </p:spTree>
    <p:extLst>
      <p:ext uri="{BB962C8B-B14F-4D97-AF65-F5344CB8AC3E}">
        <p14:creationId xmlns:p14="http://schemas.microsoft.com/office/powerpoint/2010/main" val="1475051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F038DC4-4582-4FA4-876D-6F02A942DDAB}" type="datetimeFigureOut">
              <a:rPr lang="en-IN" smtClean="0"/>
              <a:t>28-07-2022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84A8DB9-1CC6-4F6E-93B0-609E52990B4C}" type="slidenum">
              <a:rPr lang="en-IN" smtClean="0"/>
              <a:t>‹#›</a:t>
            </a:fld>
            <a:endParaRPr lang="en-IN" dirty="0"/>
          </a:p>
        </p:txBody>
      </p:sp>
    </p:spTree>
    <p:extLst>
      <p:ext uri="{BB962C8B-B14F-4D97-AF65-F5344CB8AC3E}">
        <p14:creationId xmlns:p14="http://schemas.microsoft.com/office/powerpoint/2010/main" val="2495780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F038DC4-4582-4FA4-876D-6F02A942DDAB}" type="datetimeFigureOut">
              <a:rPr lang="en-IN" smtClean="0"/>
              <a:t>28-07-2022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84A8DB9-1CC6-4F6E-93B0-609E52990B4C}" type="slidenum">
              <a:rPr lang="en-IN" smtClean="0"/>
              <a:t>‹#›</a:t>
            </a:fld>
            <a:endParaRPr lang="en-IN" dirty="0"/>
          </a:p>
        </p:txBody>
      </p:sp>
    </p:spTree>
    <p:extLst>
      <p:ext uri="{BB962C8B-B14F-4D97-AF65-F5344CB8AC3E}">
        <p14:creationId xmlns:p14="http://schemas.microsoft.com/office/powerpoint/2010/main" val="213163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F038DC4-4582-4FA4-876D-6F02A942DDAB}" type="datetimeFigureOut">
              <a:rPr lang="en-IN" smtClean="0"/>
              <a:t>28-07-2022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84A8DB9-1CC6-4F6E-93B0-609E52990B4C}" type="slidenum">
              <a:rPr lang="en-IN" smtClean="0"/>
              <a:t>‹#›</a:t>
            </a:fld>
            <a:endParaRPr lang="en-IN" dirty="0"/>
          </a:p>
        </p:txBody>
      </p:sp>
    </p:spTree>
    <p:extLst>
      <p:ext uri="{BB962C8B-B14F-4D97-AF65-F5344CB8AC3E}">
        <p14:creationId xmlns:p14="http://schemas.microsoft.com/office/powerpoint/2010/main" val="595403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038DC4-4582-4FA4-876D-6F02A942DDAB}" type="datetimeFigureOut">
              <a:rPr lang="en-IN" smtClean="0"/>
              <a:t>28-07-2022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84A8DB9-1CC6-4F6E-93B0-609E52990B4C}" type="slidenum">
              <a:rPr lang="en-IN" smtClean="0"/>
              <a:t>‹#›</a:t>
            </a:fld>
            <a:endParaRPr lang="en-IN" dirty="0"/>
          </a:p>
        </p:txBody>
      </p:sp>
    </p:spTree>
    <p:extLst>
      <p:ext uri="{BB962C8B-B14F-4D97-AF65-F5344CB8AC3E}">
        <p14:creationId xmlns:p14="http://schemas.microsoft.com/office/powerpoint/2010/main" val="3853695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F038DC4-4582-4FA4-876D-6F02A942DDAB}" type="datetimeFigureOut">
              <a:rPr lang="en-IN" smtClean="0"/>
              <a:t>28-07-2022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84A8DB9-1CC6-4F6E-93B0-609E52990B4C}" type="slidenum">
              <a:rPr lang="en-IN" smtClean="0"/>
              <a:t>‹#›</a:t>
            </a:fld>
            <a:endParaRPr lang="en-IN" dirty="0"/>
          </a:p>
        </p:txBody>
      </p:sp>
    </p:spTree>
    <p:extLst>
      <p:ext uri="{BB962C8B-B14F-4D97-AF65-F5344CB8AC3E}">
        <p14:creationId xmlns:p14="http://schemas.microsoft.com/office/powerpoint/2010/main" val="3726050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F038DC4-4582-4FA4-876D-6F02A942DDAB}" type="datetimeFigureOut">
              <a:rPr lang="en-IN" smtClean="0"/>
              <a:t>28-07-2022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84A8DB9-1CC6-4F6E-93B0-609E52990B4C}" type="slidenum">
              <a:rPr lang="en-IN" smtClean="0"/>
              <a:t>‹#›</a:t>
            </a:fld>
            <a:endParaRPr lang="en-IN" dirty="0"/>
          </a:p>
        </p:txBody>
      </p:sp>
    </p:spTree>
    <p:extLst>
      <p:ext uri="{BB962C8B-B14F-4D97-AF65-F5344CB8AC3E}">
        <p14:creationId xmlns:p14="http://schemas.microsoft.com/office/powerpoint/2010/main" val="704773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F038DC4-4582-4FA4-876D-6F02A942DDAB}" type="datetimeFigureOut">
              <a:rPr lang="en-IN" smtClean="0"/>
              <a:t>28-07-2022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84A8DB9-1CC6-4F6E-93B0-609E52990B4C}" type="slidenum">
              <a:rPr lang="en-IN" smtClean="0"/>
              <a:t>‹#›</a:t>
            </a:fld>
            <a:endParaRPr lang="en-IN" dirty="0"/>
          </a:p>
        </p:txBody>
      </p:sp>
    </p:spTree>
    <p:extLst>
      <p:ext uri="{BB962C8B-B14F-4D97-AF65-F5344CB8AC3E}">
        <p14:creationId xmlns:p14="http://schemas.microsoft.com/office/powerpoint/2010/main" val="2232498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038DC4-4582-4FA4-876D-6F02A942DDAB}" type="datetimeFigureOut">
              <a:rPr lang="en-IN" smtClean="0"/>
              <a:t>28-07-2022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784A8DB9-1CC6-4F6E-93B0-609E52990B4C}" type="slidenum">
              <a:rPr lang="en-IN" smtClean="0"/>
              <a:t>‹#›</a:t>
            </a:fld>
            <a:endParaRPr lang="en-IN" dirty="0"/>
          </a:p>
        </p:txBody>
      </p:sp>
    </p:spTree>
    <p:extLst>
      <p:ext uri="{BB962C8B-B14F-4D97-AF65-F5344CB8AC3E}">
        <p14:creationId xmlns:p14="http://schemas.microsoft.com/office/powerpoint/2010/main" val="2946461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038DC4-4582-4FA4-876D-6F02A942DDAB}" type="datetimeFigureOut">
              <a:rPr lang="en-IN" smtClean="0"/>
              <a:t>28-07-2022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84A8DB9-1CC6-4F6E-93B0-609E52990B4C}" type="slidenum">
              <a:rPr lang="en-IN" smtClean="0"/>
              <a:t>‹#›</a:t>
            </a:fld>
            <a:endParaRPr lang="en-IN" dirty="0"/>
          </a:p>
        </p:txBody>
      </p:sp>
    </p:spTree>
    <p:extLst>
      <p:ext uri="{BB962C8B-B14F-4D97-AF65-F5344CB8AC3E}">
        <p14:creationId xmlns:p14="http://schemas.microsoft.com/office/powerpoint/2010/main" val="3357192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038DC4-4582-4FA4-876D-6F02A942DDAB}" type="datetimeFigureOut">
              <a:rPr lang="en-IN" smtClean="0"/>
              <a:t>28-07-2022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84A8DB9-1CC6-4F6E-93B0-609E52990B4C}" type="slidenum">
              <a:rPr lang="en-IN" smtClean="0"/>
              <a:t>‹#›</a:t>
            </a:fld>
            <a:endParaRPr lang="en-IN" dirty="0"/>
          </a:p>
        </p:txBody>
      </p:sp>
    </p:spTree>
    <p:extLst>
      <p:ext uri="{BB962C8B-B14F-4D97-AF65-F5344CB8AC3E}">
        <p14:creationId xmlns:p14="http://schemas.microsoft.com/office/powerpoint/2010/main" val="1447635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038DC4-4582-4FA4-876D-6F02A942DDAB}" type="datetimeFigureOut">
              <a:rPr lang="en-IN" smtClean="0"/>
              <a:t>28-07-2022</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4A8DB9-1CC6-4F6E-93B0-609E52990B4C}" type="slidenum">
              <a:rPr lang="en-IN" smtClean="0"/>
              <a:t>‹#›</a:t>
            </a:fld>
            <a:endParaRPr lang="en-IN" dirty="0"/>
          </a:p>
        </p:txBody>
      </p:sp>
    </p:spTree>
    <p:extLst>
      <p:ext uri="{BB962C8B-B14F-4D97-AF65-F5344CB8AC3E}">
        <p14:creationId xmlns:p14="http://schemas.microsoft.com/office/powerpoint/2010/main" val="2974005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2.gif"/><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iro.medium.com/max/1380/1*6kSPFZebdHc9CzV8j2qsr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76" y="0"/>
            <a:ext cx="918007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611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2050" name="AutoShape 2" descr="data:image/png;base64,iVBORw0KGgoAAAANSUhEUgAAAzcAAAKCCAYAAADsoSeoAAAAOXRFWHRTb2Z0d2FyZQBNYXRwbG90bGliIHZlcnNpb24zLjMuNCwgaHR0cHM6Ly9tYXRwbG90bGliLm9yZy8QVMy6AAAACXBIWXMAAAsTAAALEwEAmpwYAAEAAElEQVR4nOzdd3gU1dfA8e/d3fRKekLv0kNVBGmh27C+iiIgiFgQRSwgKiqKYvvZARti74hKBwEB6R2kE0p678m2ef/YkGTJBoImu0k8n+fhYXfmzOac3N2ZvXPvTJSmaQghhBBCCCFEbadzdQJCCCGEEEIIURWkcyOEEEIIIYSoE6RzI4QQQgghhKgTpHMjhBBCCCGEqBOkcyOEEEIIIYSoE6RzI4QQQgghhKgTpHMjhBBCCCGE+EeUUp8opZKVUvsrWK+UUm8rpY4ppfYqpbqUWTdUKXW4eN2TVZGPdG6EEEIIIYQQ/9QCYOgF1g8DWhb/mwB8AKCU0gPvFa9vC9yulGr7b5ORzo0QQgghhBDiH9E0bT2QfoGQ64GFms1mIFApFQn0AI5pmnZC0zQj8E1x7L8inRshhBBCCCFEdakPnCnz/GzxsoqW/yuGf/sC4sJMqSc0V+dQVQpnTXZ1ClUqfX2Bq1OocumpPq5OoUpZrMrVKVSppfq61T69Ck2uTqFKbfR0c3UKVWrKaIurU6hSWn7d2mdbcwpdnUKVMsXXrXoAgn9dV2MPQs78fuke2vxebNPJzpmvadr8S3gJR79H7QLL/xXp3AghhBBCCCEcKu7IXEpn5nxngYZlnjcA4gH3Cpb/K9K5EUIIIYQQojax1qqR2cXAg0qpb4DLgSxN0xKUUilAS6VUUyAOuA0Y+W9/mHRuhBBCCCGEEP+IUuproB8QopQ6CzwLuAFomjYXWAIMB44B+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mOvqdC5Kf1kXPG+8B5QO0+aVGFf/4DBO17Al3o+8SuFnczDv2VS6QunwfvQNtKx0Cj583klZV57nld0Jmno/6HXk/ryU7AXf2K33GTYA/zG3AWDNLyD9pbcwHT3hilRL+PXtTIOZ96D0OtK+WUnS+z+Wi6n/3D0E9O+KtaCIU4++RcF+W86h464j+PZBoGkUHjrFqalvoxWZiHjkNoJvH4w5LQuAhDlfkP3HDqfU49+vM42eGw96HalfryTxvZ/KxTR8fjwBA2z1xD7yNvn7T+DRLIrmHzxWEuPRKJy4174m+eNfiZpyGyEjB2FOywYg7pUvyFrjnHocGTLzLlr074SpwMjiqfNI3B9bLmbEW/cT1aEpFrOF+D3H+X3aJ1jNFhpf0YZbP5xC5pkUAA4t28afb/9crfkG9e9Ey1ljUXodCV+u5tQ7v5SLafniWIJjOmMtKOLgQ++Tu+/kBbdtOvUWou6MwVjcJide+pq01buo16cDzWfcgc7dgNVo5vjzn5Ox4UC11ne+2tY+laVv0Qn34aNB6TDvXIPpz8V263VN2uI5cirWjGQALH9vxbS2/OfPlfStO+Nx/T2g02HashLTH+X3dwC6hi3wmjSHwi9ew7LXdgzynj4frajAdgteq5WCtx51ZuoXpW/XDc9bJ6J0eowblmJc/p3DOF3jVvg8+T8KPnwJ884NTs6y8ty69MDnnkmg01G48ncKf/jKfv3lvfC+Y5ztS77FQt5H72I+uM9F2YqapE53bpRSY4BumqY96GDdJk3TrvwXr7tC07T4f5fhvzdi+CBG3nQd0194zdWpXJzS4XnzRPI/eBotMw3vKW9g3r8Fa9KZcnEe147GcmhXuZdw63st1qSzKE9vJyV9CXQ6gp6YRPL9T2BOSiHyi/coWLcJ08nTJSHmuESSxk/BmpOL55XdCZ7xCImjJ7k054az7uXYHc9iSkij9a+vkbVyK4VHS9vEv39XPJtEcrDPRLw7t6Lhi/dx5PrHcAsPInTsNfwd8yBakZEm7z9GvWuvIv2HNQCkfLSY5PmLnF5Po1n3cmSkrZ42v79K5oqtFB49WxISMKArnk0j2d/7Pny6tKLR7IkcuvZxik7Ec3DIIyWv02n7x2Qu21yyXdKHi0maV/5LubO16N+JoKYRvNf3Uep3bsHwWWP5ZMSz5eL2L9rIosnvA3DD2w/Q+bZ+7PhiNQCntx3m27udtM/QKVq/PI5dt86iKD6Nbstnk7J8O/lH4kpCgmM64900gs1XPIR/15a0njOeHcOeuui2p+f9zpkPfrX7cab0HPaOegVjUgY+lzUk+pun2Bg90Tm1Ugvbp7KUwv2auyn87EW07DQ8730J86EdaClxdmGWU4co+nKOi5K8CKXD44Z7KZj/LFpWGl6TX8N8cCuag2OQ+9WjsRwufwwq+GAG5Oc4KeFLoHR43f4Aef+bhpaRis+0dzDv3Yw14XS5OM8bx2E+4LqTM5Wi0+Ez8WGyn34Ua1oKAW/Mw7RlI5Yzp0pCTHt2krVlIwD6Js3we2Immffd5aqMnU/+zk2F/rPX3PzTjk2xMUBUFaXyr3SL7kCAv5+r06gUXeOWWFMT0NKSwGLGvGs9hg6Xl4tz63MN5r2b0HKz7JargGAMbbtj2rzCWSlfEvf2rTGfjccclwBmM3nL1+LVr5ddTNHeg1hzcgEw7vsbfXioK1It4R3dkqLYRIynk9BMZjJ+/ZOAwT3sYgIG9yD9xz8AyN91BL2/D4awegAogx6dpzvodei8PDAlpTu9hrJ8oltSFJtQUk/6LxsIHGz/Hgsc3IO0H9YCkLfzCAZ/H9yK6znHv3dHik4lYoxLcVbqldZqUFf2/vgnAHG7juHp741vWGC5uGN/7Cl5HL/nOP6RQc5K0Y5/lxbkn0yk8FQymslC8qJNhA7tbhcTMrQbid+vByB7x1EM/j64hwVWatvz5e6PxZiUAUDeoTPoPNxQ7s47j1fb2qeydA1aYE1PRMtIBosFy75NGC7r5uq0LomuUUusaYlo6cXHoN1/YmjXo1ycW++rsez9q9wxqCbTN22NNTkeLTURLGZM29di6NSzXJz7gOsx7dqAlpPp/CQvgaFlGywJcViTbMfTovVrcLu8t31QYUHJQ+XhhaY5OUlRY9WKzo1SapFSaodS6oBSakLxslyl1CvFy1cppXoopdYqpU4opa4rs3lDpdQypdRhpdSzZV4zt8zjx5RS25RSe5VSzxUva6KU+lsp9WHxz12hlPJSSt0MdAO+VErtVkp5OenXUOvpAoKxZqSWPLdmpqECgu1iVEAQhg49MW1cVm57jxvuoWjxpzV2nqkhNARzYnLJc0tyCvqw4ArjfUcMo2DjVmekViH3iGCM8aVtYkxIwy3cPme3iGCMCaUxpsRU3CKCMSWlkzz/Z9pt/oj22xdgyc4n58/dJXEho4dz2fK3aPTqJPQBPtVeC4B7ZJBdrsbENNzP+9LoFhFUvuYI+5ig63qT9sufdsvCxlxN25X/o8lrDzqtHkf8IoLIjk8reZ6dmI5feL0K43UGPR1u7M2xtXtLljXo0oIJS1/i9s8eJ7Rl/WrN1yMiiKIy+RbFp+Fx3u/bIzKIwrjSNilKSMMjMuii2za4ewg9/niVy/53HwYHbRJ6zeXk7D+JZjRXZUkXVNvap7KUXxBaVmldWnY6yr98h0zfsCWe97+Cx6gnUaENnJniRamAYLTM0veZ5ugY5B+Eof0VmP4qfwwC8JrwHF4Pv47h8sHVmuulUoHBWDNKT8ZoGanoAkPKxRiir8S07ndnp3fJdMEhWFNLj6fWtBT0wSHl4tyvuIrADxbi9+zL5L31ijNTdDlNszrtX21TKzo3wN2apnXF1ql4SCkVDPgAa4uX5wCzgEHADUDZizF6AHcA0cAtSim7U01KqcFAy+K4aKCrUqpP8eqWwHuaprUDMoGbNE37AdgO3KFpWrSmaQWcRyk1QSm1XSm1/aOFX1dF/XWEKr/ovFMtHjfcQ9GvC8p1YPRtu6PlZmE9e7wa8/uXlKP6HId6dOuE74ihZL79UfXmdDEOUi5/+stxu+kDfAgYdDkHe01gf/ex6Lw9qHdDXwBSP1/Kwasmcmjow5iSM6g/4+4qT92x8rmWL+fC7aTcDAQM7kHGbxtLliUvXMq+XhM5OPgRTMkZNHx6bBXle+kcpn+BU5bDZo3l9JZDnNl2GICE/bG8feVk5g+bzrYFy7nlwynVlaqNg4S1ch+MCvYNF9j27Gcr+OvySWwd8DjGpAxaPGc/HcWndQNaPH0Hh6d++I9T/ydqXftUViX2FdaEk+S/8SCF7z+BefMyPEfWrGtSHDr/GHT9eIp+/8zhSbSCd5+k4H9TKPzoedx6DUfXrK2zsqwEhw1k98zz1okU/fRxjT1BaMfRZ9/Bx8i4+U8y77uLnBefwutOZx1nRE1XW665eUgpdUPx44bYOh1G4NyplX1AkaZpJqXUPqBJmW1XapqWBqCU+gnoja1zcs7g4n/nJtf6Fr/+aeCkpmm7i5fvOO91K6Rp2nxgPoAp9YQMlBazZqXiVq/0zIsuMBgt234ak75hS7xG2y7qVj7+6Nt0BasVXeNWGNr3wNC2KxjcUZ7eeN45hcIv3nBqDRdiTk7BEBFW8lwfFoolJa1cnFvLpgQ//SjJk6Zhzcp2ZorlGBPScI8qbRP3yGBMyfZtYkpMxT0yhLzi524RIZiS0vHr3QnjmSTM6bYaspZtxqfrZWT8vA5zaul0jrSvV9Ds0xnVXgsU1xNZpp6IYEyJ59XjqOYy0+kC+nchf98JuxrKPk75aiUtFzxVHelXqNtdg+h8W38A4veewD+q9Gyzf0QQucmZDrfrM/lGfIL8+G7axyXLjLml52OO/bGHYS/o8arnS0FGrqOX+NeKEtLwKJOvR1QwxsSMcjGe9UPIwvYF3yMymKLEDJS7ocJtTSmlbRL/xWo6fvFEaVxkEB0+ncrBB9+j4FRStdRVVm1un8rSstPtRjmUfxBajn07UlSau+XobtCNA2+/GnONipaVhiozmqEcHIN0DVvgeedU2/riY1CRxYLlwJaSWC03C8v+zegbtsJ64qDzCrgALTMVXb3Sac6qXgjWTPvjj75xK7zGT7Ot9w3A0L4HhRYL5j1/OTXXyrCmpqALKT2e6oJDsaanVhhvPrAXfWR9lH8AWnbtmU74r8g1NxWq8SM3Sql+wECgp6ZpnbB1QjwBk1Z6OswKFAFotvGzsp228zsXjk4Zzi4ehYnWNK2FpmnnjjRFZeIs1J7OYI1kPX0UXUgUKigc9AYMnftg3m8/LSvvhfHkPW/7Z96ziaIfPsC8bzPG3xaSN3Msec+Pp3DhHCxH99aojg2A8cBhDA3rY4iKAIMBnyH9KFi3yS5GHxFG6GszSXv6Zcyn4yp4JefJ33MUj6aRuDcMQ7kZqHftVWSttG+TrJVbCbrJ9sXNu3MrLDl5mJMzMMal4t2lNcrTHQDfXh0pPGa7cN9Q5hqWgCFXUHj4vItaq0nenqN4lqkn6PreZJ5XT+aKrQTf3A8Any62ekzJpV/Sgq6/ivRf1tttU/aanHpDL6fASfWcs33hSj4cPp0Ph0/n8IrtdLzpKgDqd25BYU6Bwy/P0bf1o1nfDvw06V27U54+oQElj6M6NUPpVLV+cc7ZdRzvZpF4NgpFuekJG3Elqcu328WkLt9OxC22AXP/ri2x5ORjTM684LbuZa5jCR3eg7xDtovCDf7edPzySY6/+DVZxaMh1a02t09lWeOOowuKQAWGgl6PvsOVmA/ZX5SufEtz19Vvbjv7XkM6NgDWM0fRhUSigsJsx6Doq7AcsN8/5L80oeSfee8min6ah+XAFnD3AI/iWejuHuhbdcaaeMrBT3ENS+xhdGH1UcG246tbt36Y92y2i8l9anTJP9POPyn8+p0a2bEBMB89hD6qAbpw2/HUo88ATFs32sXoIkunbOqbt0QZDP+djo24oNrwZT0AyNA0LV8pdRlwxSVuP0gpFQQUACOA88ctlwMvKKW+1DQtVylVHzBd5DVzgBpxFf9jz77Mtl17yczMJmbEndw/bhQ3XTvE1Wk5ZrVS+ONcvCc+V3wbzlVYE0/jduVQAEybHM9xrjUsVtJfeYew914GnY7cxcswnTiF703XAJD7428E3HMnugB/gqY9BIBmsZB45wMuzfns0/Np/vlM262gv11N4ZEzBN9pa5O0L5aRvWYH/v270fbPubZbQU99B4D83UfIXLKJy5a8iWaxUHDgBGlfLQeg/vTReLVtChoYzyZzetr7Tqvn9NMf0urLZ0GnJ+3bVRQeOUPonbbPRMoXy8las4OAAV1pv2Eu1sIiYqe8XbK5ztMd/z6dOPXkB3Yv2+Cp0Xi1awqahvFMcrn1znRszW5a9I/mgfVvYC6+1fA5ty14jN8e/5Dc5EyufvFuMuNSGfvzc0DpLYXbDO9BtzsHYjVbMBWabF+uq5FmsXJk2idEf/MUSq8j/us/yDt8lqi7BgEQv3Alaat2ERzThZ5b3sZSYOTv4ruIVbQtQItn7sS3fRPQNArOpHB46nwAGowbinfTCJpMuYkmU24CYPf/zcKU6pxR0trWPpVmtWL8/VM875oOOh3mnX+gpZzF0G0gAObtq9C3vQK3HgPRrFYwGSn6/u2LvKiTWa0U/Twfr3tm2v4cwbbVWJPOYOhp29+ZK7jOBkD5BuI5xjbqgU6Pedd6h3dTcxmrlcJv3sN78ksonQ7jxhVYE07h1udqAEzra/51NnasFvLm/g//514DnY6iVUuwnI7FY6jtkuqiZYtxv7IPHgOGgNmMZjSSM+c5Fyctagp1obnANYFSygNYBNQHDgOhwEzgN03TfItjZgK5mqa9Vvw8V9M03+JbNg/Hdn1OC+ArTdOeKxtT/HgyML74R+YCd2IbqflN07T2xTFTAV9N02YqpW4CXsLWYerp6Lqbc+rStLTCWZNdnUKVSl9fYbPVWumprrvQvTpYrI7mkddeS/V1q316FV7sPFDtstHTzdUpVKkpoy2uTqFKafl1a59tzSl0dQpVyhRft+oBCP51XY09CBUd2eC075cerXrX2N+DIzV+5EbTtCJgmINVvmViZp63jW/x/wuABRW8btnt3wLechDWvkzMa2Ue/wg4/stfQgghhBBCCJeo8Z0bIYQQQgghRBnWujUyW5Vq/A0FhBBCCCGEEKIyZORGCCGEEEKI2qQ2/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oUqpT7+EmuTqFKWY9sc3UKVUp/8G9XpyAEIJ0b8R9W1zo2QgghhPiPkBsKVEiuuRFCCCGEEELUCTJyI4QQQgghRG1ilT/iWREZuRFCCCGEEELUCTJyI4QQQgghRG0i19xUSEZuhBBCCCGEEHWCjNwIIYQQQghRm8jfuamQjNwIIYQQQggh6gQZuRFCCCGEEKI2kWtuKiQjN0IIIYQQQog6QUZuhBBCCCGEqE3kmpsKyciNEEIIIYQQok6QkRshhBBCCCFqExm5qZCM3AghhBBCCCHqBOncCCGEEEIIIeoEmZYmhBBCCCFELaJpFlenUGPJyI0QQgghhBCiTpCRGyGEEEIIIWoTuaFAhaRzU8PpL+uC5433gNJh2rwS4+ofHMbpGrbE+5FXKfxsDuY9m0pXKB3ej76BlpVOwYfPOynrf27GS2+wfuNWguoFsuiLua5O56K8ruxG0BP3o3Q6cn5eStYn39qtd2vSkJDnp+LRpgXp73xK9sLS9vO/80b8bhwGmobxaCypz7yKZjQ5uwTq9Y+m2QtjUXodiV+u5uy7i8rFNJt1N0ExnbEWGDk8+V3y9p3EPSqY1u9Mwj00EE3TSPx8JfEfLQHAp10TWsyZgM7DDc1i5diTH5K765jTamr74mjCYqKxFBjZ89AHZO+LLRfj1SiUzvMewj3Qh6x9sex+4D00k4XwoV1p9cStaFYrmtnKwacXkrH1MDoPN3r+8gw6dzeUXk/Cb1s4+qrjz2N16/fcKJr2j8ZUUMSKR+eTvD+2XEyn0YPoMm4ogU3C+aDTRAozcgHwCPBm8KsTCGgchqXIxIqpH5J25KyTKyjl26cLUc/eAzodGd+uJGWu/e/Uo1kDGrw6Gc92zUl6/XNSP/y5ZF39Vx7Cf0B3zGlZHB36oLNTr1Df50bRpH805uL2SXHQPh1HD6JzcfvMO699Br46gcDGYZiLTKxycfvo23TB88YJoNNh+msFxlUVHIMatcR7ymsULpiDefdGMLjhPfkVMLiBTod590aMS79ycvblbdh1kFc+/Qmr1cqNMT0Zd8Mgu/U5eQVMe2chiakZWCxWRl83gBH9r+BkXBKPv7mgJO5scir3/99wRl3d38kV2Nt4JI45v2/HatW4oVsL7u7bvlzMthOJvPr7dsxWK/W8Pfj4niEAfLnpb37adhQNuLFbS+7s1cbJ2Zenb94R9yGjbO+ZXWsxbfzVbr2ucRs8/28K1swUACyHtmFab9snuF97D4ZWndHysimY+6TTcxc1x3+2c6OUmgnkapr22j/YtglwpaZp1bunVjo8b55I/gdPo2Wm4T3lDcz7t2BNOlMuzuPa0VgO7Sr3Em59r8WadBbl6V2tqVaVEcMHMfKm65j+wiU3i/PpdARPn0TivU9gTkol6qt3yV/7F6YTp0tCLNk5pL3yHj79e9ltqg8Lxn/kCOJuGI9WZCR0zgx8hvYnd/EKp9fQfPZ49t/6PEUJ6UQve5n0FdvJL/Nlql5MZ7yaRbK95yT8urSkxSsT2DN8GprZwomZn5G37yR6H0+iV8whc/1e8o+cpenTozj9+vdkrNlFvZjONH16FPtufNYpJYXGROPTNIK1VzxCYNcWtJ8zjk3Dni4Xd9mMkZyct4SERX/Rfs44Go7sz+nPVpG6fj9Jy3YA4Ne2EV3mP8S63lOxFpnYfOMsLPlFKIOenr/OJGXNbjJ3OK/TBtCkfycCm0TwaZ9HiejcnAEvjuGb62eWi4vffoSTq3dx87dP2S3v8cD1pBw8xa8T/ke95pEMmDWGH2+f7aTsz6PTEfX8RE6OehpzYhrNf3mD7FVbKDpWuo8zZ+UQ/9x8/AdfUW7zjB9Xk7bwdxq+/ogzs76gc+3zWZn2+dZB+yRU0D7dH7ie1IOn+L24ffrPGsNPrmofpcPzlvvIf2+G7Rg09U3bMSjRwTHoujFY/i5zDDKbyH9nOhgLQafH++E5mP/egTX2sHNrKMNisfLSx98z/+kHCA8K5PZpr9GvW3uaN4wsiflm+Z80bxDBu0/eS3pWDtdNfpGre3ejaf1wvn/tiZLXGXjv08T06OSqUmx5WK3M/nUrc8cOJNzfmzs+WErfNg1oHhZYEpNdYGT24q28NyaGyEAf0nMLADiWlMFP247yxX3DcdPreOCz1VzVuj6NQ/xdVA2gFO7DxlD4xWy07HQ8x7+A+fBOtNQ4uzDL6cMUfVP+O4J5z5+Yt63EY8REZ2XsWpqM3FRErrn5Z5oAI6v7h+gat8SamoCWlgQWM+Zd6zF0uLxcnFufazDv3YSWm2W3XAUEY2jbHdNmJ39h/he6RXcgwN/P1WlUikf71pjOxGOOSwSzmbxla/Hud6VdjDU9E+OBI2hmc7ntlV6P8vAAvQ6dlweWlDRnpV7Cr3MLCk8mUng6Gc1kJmXRRoKGdLeLCR7SneTv1gKQs/MoBn9v3MICMSVnkrfvJACWvEIKjsbhHhFk20jT0Pt5AWDw88aYmO60msKHdiXu+z8ByNxxDDd/bzzKHOzPCendjsRftwBw9rv1RAzrBoAlv6gkRu/tAVrpNufWKTc9OoMetDIrnaT54K78/eMGABJ3HcfD3wcfB/WlHDhF9tnUcsuDWtbn9MYDAGQcT8C/QQjeLvpC492pJcZTCZjOJKGZzGT9uh7/Qfb7OEtaFgV7j6KZyn+G8rcewJKZ46x0K6WZg/bxrqB9ciponzNl2sfPhe2ja9wKa0qZY9DO9Rg6lO9kuvW9BvOeTWi5mfYrjIW2//UG0Lvm81LW/mOnaBQRSoPwENzcDAzt1YU/tu+zi1EK8gqK0DSN/EIjAb7e6PX2X5W27D9Mw4gQokKDnJl+OfvPptEwyI8GQX64GfQM6diYtX/bdzyX7jnJgHYNiQz0ASDI17ZfPpGcTceGoXi5GzDodXRtEs6ag2fK/Qxn0tVvjjUjCS0zBawWLAc2Y2jdtdLbW08fQivIrcYMRW1Razs3Sqm7lFJ7lVJ7lFKfK6UaK6VWFy9brZRqVBzncPl5r3WPUmpb8Wv9qJTyLl6+QCn1tlJqk1LqhFLq5uJNXgauUkrtVkpV2ylDXUAw1ozSg581Mw0VEGyfe0AQhg49MW1cVm57jxvuoWjxp9K7ryb6sBAsiSklzy3JqRjCQyq1rSU5jazPfqDh8i9ptOpbrDl5FPy1o7pSrZBHZBBF8aXvMWNCGh6R9gds98hgiuLTysSk4xFp/z70aBiKT/sm5Ow8CsDxZz6l6dOj6LFjLk2fvYvYl76sxirseUYGURBXmm9hQjqe59XkFuSHKTsPzWL7bBTGp9nFhA/rRt8Nr9H9i8fZ88i80g11it6rZzPowDxS1+0jc+fx6i3GAd+IeuQklNaXm5iOb0S9Sm+f+vdpWgy1dWDDOzXDv34IvpGu+ZJmiAjGlFD6/jMlpuEWEXyBLWo+34h65P7L9mleQ9pHFxhcMv0HwJqZ6uAYFIyhY09MG5aWfwGlw/vxt/F96QvMh3djPXWkulO+oKT0TMKDA0uehwcFkpxmf1Lw9qF9OBmXSMyEp7np0dk8MfYmdDr7r0rLNu5kWK/Kf+muLsnZ+UQE+JQ8D/f3ITmrwC7mVFo22QVGxn20gtvf+51fd9n2WS3CA9kRm0RmfhEFRjMbjsSRlJXn1PzPp/yC0LJKPztadjrKr/xnR9+gBZ4TXsJj5OOo0PrOTLFmsVqd96+WqZWdG6VUO+ApYICmaZ2AycC7wEJN0zoCXwJvF4dXtLysnzRN6178Wn8D48qsiwR6A9dg69QAPAn8qWlatKZpb1ZtdWWp8ovOO/PlccM9FP26oFwHRt+2O1puFtazzv/y9Z+hyrePVskzkzo/X7z79+TM8FGcHnQbyssTn6tjqjrDi3NQw/nvMUchZWN03p60+WgqJ55ZgKV4ykPk6CGceHYBW7tO5MSzC2j5xv1VmfUFKQefm/PbxXHZpTFJS7ezrvdUdox5ndZP3FIaZNXYEDON1dEPENilOb6XNaiyvCvvn7/vALa9/yueAT7csfRFOo8dTPKBU1jNLjp4/YvPUM118c/UhWwvbp+RS1+k09jBpLiyfRw5/xh04z0ULV7g+CSaZiV/zkPkPjMGfeNW6CIbOyfHS6DOew9u3P03rZs0YPX8F/j+1Sd46ePvyc0v7TCYTGbWbt/P4J7RTs60PEdvq/M/UhaLxt/x6bx7V3/eHxPD/D/2cSo1m2ZhAYzt046Jn6zigc9W0yqiHnqdo529q9kXaU2IJf+tyRTOn45563I8b53iorxETVZbr7kZAPygaVoqgKZp6UqpnsCNxes/B+YUP65oeVntlVKzgEDAF1heZt0iTdOswEGlVHhlklNKTQAmALw1oANjO/yzHbo1KxW3eqUjAbrAYLRs++k9+oYt8Rr9mO3n+vijb9MVrFZ0jVthaN8DQ9uuYHBHeXrjeecUCr944x/lIsqzJKWgjwgtea4PC8GSXLmpZZ5XdMEcl4g1w3bWMH/1Bjw7tSXv99XVkmtFiuLT8IgqfY+5RwZTlJjhICa4TEwQRcXTzJRBT9uPp5Ly05+kLdlSEhN+a19OzPgEgNTFf9Hy9fuqswwajx1EwzsHAJC1+wRe9YM5V4VnZFC5moxpObj5+6D0OjSLFc+o8nUDpG8+hHeTcNtIT3rp9Cdzdj5pG/8mrH8ncg9V/8Xene4aSPvbbRcuJ+09gV+ZkTPfiCDykjIr/VrG3AJWTJ1f8vzujW+SfSblAltUH3NCKm6Rpe8/t4hgzEnOm8JYVTqe1z6+57VP7iW2z8oy7TPWhe1jzUzDLbB0H6cLDCl/DGrUAq/RjwOgfP3Rt+0GFgvmfZtLgwrysBzdh75NF6wJp5ySuyPhQYEkpWWWPE9KzyQ0yH7K3y9/bOHuGwahlKJRZCj1w4I5GZdMh5a24/iG3Qdp07QBwYEuvDalWHiAN4llRluSsvMI9fcqFxPo44GXuxte7m50bRLG4YQMGof4c0O3ltzQrSUAb6/YRbi/a6/N1XLS7UYGlX8QWk6mfZCxtKNpObYHhuvByxf+i9PRZFZOhWrlyA22U2MXOxVW0XpHyxcAD2qa1gF4DvAss66ozONKndbQNG2+pmndNE3r9k87NgDW00fRhUShgsJBb8DQuQ/m/VvtYvJeGE/e87Z/5j2bKPrhA8z7NmP8bSF5M8eS9/x4ChfOwXJ0r3RsqljRgcO4NaqPoX4EGAz4DO1H/rq/KrWtJTEZj45tUJ4eAHhe3hnTydMX2arq5ew+hmezSDwahaHcDISO6EX6im12MWkrthN2az8A/Lq0xJKTjyk5E4CWb95P/tGzxM37zW4bY2IGAVe2AyCwdwcKTiRUax2nPl3JhphpbIiZRtLS7dS/5Srbz+7aAnNOPkXF+ZaVtvEAEdfaru9ocGufkpsIeDcpPYfh36EJOjcDpvQc3IP9MBQf/HWeboT0aU/usfhqreucPQtX8eWwp/hy2FMcX76DNjf1BiCic3OMOfnkOaivIh7+3ujc9AC0v70fcVsPYcwtuMhW1SN/71E8mkTh1iAc5WYg4No+ZK/aevENa5i9C1fx1bCn+MpB+xTl5JN/Ce3jXqZ92rm4faynj6ALLXMM6tIH874tdjF5z40n77lx5D03DvPujRR9bzsGKV9/8CqeMuXmjr51NNYk1931DaBdi0acSkjhbFIaJpOZZRt30q9bB7uYiJB6bNlnu+lBWmY2p+KTaRBe+oV76YadDOvt+ilpAO3qB3M6LYe49BxMZgvL956i72UN7WL6tWnIrthkzBYrBUYz+86k0izM1jE7d3OBhMw81hw4zbBOTZxdgh1r3Al0QRGowFDQ6dG3uwLzEfvp2sonoOSxLqqZbajqv9ixqYGUUkOVUoeVUseUUuVuV6eUeqz4co7dSqn9SimLUiqoeF2sUmpf8brt/zaX2jpysxr4WSn1pqZpacW/nE3AbdhGZ+4ANhTHVrS8LD8gQSnlVhwT5yCmrJzibaqX1Urhj3Pxnvic7TacW1ZhTTyN25VDATBtKn+dTW332LMvs23XXjIzs4kZcSf3jxvFTdcOcXVajlmspM1+l4gPZoNOR86i5ZiOn8LvlmsAyPn+N/TB9Yj6+j10Pt5oVo2AO2/k7A3jKdp3iLyVfxL1zftgsWA8dJzsH5a4pIbj0z+i/dczUHodSV+vIf/wWSLuGgxA4sIVZKzaSVBMF7ptfhdrQRFHHn4fAP8elxF+S1/yDp6i86pXAYid/RUZq3dxdOpc2+2lDXqsRSaOPTavwhSqWvKqXYTGRNNvy/+wFBSxd3Lpz+7+5ePsnfIhRUkZ/D3ra7rMm0TrJ28le18sZ776A4CIa3rQ4JY+WM1mrIVGdk6wzWT1CK9Hp7fvQ+l1KJ0i/pfNJK8sf4fC6nZyzW6a9O/E2D9fx1xgtBuFGbFgKiuf+Ii8pEyixw6m28Rr8AkNYNSK2Zxcs4dVT3xEUIsohrw5Ec1iJe1oHCsf/9DpNZSwWIl/di5NF9r2cRnfr6Lo6GmCRtr2celfLcMQEkiLxW+i8/UGzUrI2Os4Mvh+rLkFNHxrKj5XdMBQz5/LNn1K0v++IuO7la6rB4gtbp/Rxe1TdhTm+gVTWVXcPp3GDqZrcfvcsWI2sWv2sLpM+1gtVtKPxrHKle1jtVL4w1y873/edgzavNJ2DOo1DADTRgfX2RRT/kF43fkIKB0oHebdf2I5sK3CeGcw6PVMH3cz9734PharlRH9r6BFw0i+W2H7WnDr4N7ce/NQnn7vC26cMhsNePjO66jn7wtAQZGRv/Ye4ukJ/+fCKkoZ9DqevLYH9y1YjVXTuL5LC1qEB/L9Ftu1Tbdc3opmYQFc2SqKW9/5DaXghm4taRFuu47l0a/Wk5VfhEGvY9p1PfD38nBlOaBZMS5dgOcdTxS/Z9ahpcRh6Gqbsm3esRp92x64dR2IZrWA2UTRj++WbO5x4wPoGrdBefvh9fA7mNb+gHn3OldVU/1q0LUwSik98B4wCDgLbFNKLdY07eC5GE3TXgVeLY6/FnhE07SyQ8H9z83I+tf51Nb5zUqp0cBjgAXYBcwEPgFCgBRgrKZpp4tv2+xo+UyKbwWtlLoPeBw4BewD/DRNG6OUWgD8pmnaD8U/M1fTNN/iTtCy4tdccKHrbnIevrZ2/oId8JzxlqtTqFJnY+51dQpV7mxSwMWDapFszc3VKVSpIx56V6dQpQbqsy4eVIussdStz8/dIzJdnUKVch8/ydUpVCnrEdd29qqa9eDfrk6hyvk882VNvBAJgIIV7zvt+6XX4Psv+HsovjRkpqZpQ4qfTwPQNM3hfeyVUl8Bf2ia9mHx81igW1V1bmrryA2apn0GfHbe4gEO4mIrWD6zzOMPgA8cxIw577lv8f8mwAVXfwshhBBCiP+8mnXNTX2g7L3EzwLl/3YJUHxH4qFA2b+8rAErlFIaME/TtPmOtq2sWtu5EUIIIYQQQlSvsjfKKjb/vA6Iw/uqVvBy1wIbz5uS1kvTtHilVBiwUil1SNO09f80X+ncCCGEEEIIUZs48Zqb4o7MhUZTzgJl72bRAKjojju3AV+f9/rxxf8nK6V+BnoA/7hzU1vvliaEEEIIIYRwvW1AS6VUU6WUO7YOzOLzg5RSAUBf4Jcyy3yUUn7nHgODgf3/JhkZuRFCCCGEEEL8I5qmmZVSD2L7O5F64BNN0w4opSYWr59bHHoDsELTtLwym4djuwMy2PolX2ma9q9uByydGyGEEEIIIWqTGnQraABN05YAS85bNve85wuw/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13m6hSq1GPf7XJ1ClUq6vu+rk6hStX/fr6rU6hSiZqHq1OoUimGujcZ6N5nXJ2B+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7PS8le8I3dep9hA/AfcxsA1vwC0l96C9PRE65ItUJeV3Yj6In7UTodOT8vJeuTb+3WuzVpSMjzU/Fo04L0dz4le+EPJev877wRvxuHgaZhPBpL6jOvohlNzi7hksx46Q3Wb9xKUL1AFn0x19XpVKjti6MJjemMpaCIvQ99QPa+2HIxXo1C6TxvMm6BPmTti2XPA++imSxE3dSLZg9eB4Alr4j9j39EzsHT+DSPpPP8yaXbNw7j6JzviZ2/1FlllRg0cxTN+0djKijit6nzSdofWy7murfuI6JDM6xmM/F7TrBs2idYzZaS9ZEdm3HXopksevAdDi/Z5sTsy3vzjecZNnQA+QUFjBv3CLt27y8XM6B/b15+eQY6nY683DzuHv8Ix4/HAtC3T09ef/053NwMpKWmM2DgzU6uoJShQ3c8Rz0AOh2mtUso+s1+v2bociWeN40FzYpmsVD45ftYjhTX6+2D97ip6Bo0AU2j4KPXsBw76PwizvPGG88zdOgACvILGDf+EXY7aJ/+/Xvx8mxb++Tm5jH+nikl7QPQtWsnNvy5mDvuuJ+ffv7didnbRL9wF5ExnTAXGNn28DwyHewTvBuGcsXcB3EP9CVzXyxbJr2PZrJg8PPi8nfvx7t+MMqg58gHvxP77Xp0Hm70//lpdO4GlEHP2d+2cvC1H6u9lsD+0TR9/m7Q60j+ajVx7/5cLqbpC3cTGNMFa4GRYw+/Q96+k6UrdTo6LnsFY2I6h+6aDUDwNT1pOPX/8GpZn73DnyRvz/Fqr6OsjrPuIiImGkuBkR2T5zpun0ah9Jg7qbh9TrLtQVv7AIRc2YaOz49C52agKD2HP294Ad/mkfSYN6lke5/GYRyc8wPHP1zmrLIAuPL5UTQaEI25oIi1j8wn1cH+ut2YQXQYP5SAJuF81mEihRm5AET2bMOQjx8h50wKACeXbmPn/xY5MXsnkpGbCsnITW2h0xH0xCSSJ00n/qZx+Aztj1vTRnYh5rhEksZPIeH/JpD14RcEz3jERclWQKcjePokku6fztkbxttqaGZfgyU7h7RX3iPrsx/sluvDgvEfOYL42x8g7qYJoNPhM7S/M7P/R0YMH8TcN2a5Oo0LCo2JxrtpJOuueJj9Uz+k/ZzxDuMumzGSk/N+Z13PRzBn5tJw5AAA8k+lsHnE82zo/wTH3viJDq9PACDveAIbYp60/Rs0DWuBkUQXdAqa9+9EvaYRzO37KEunfczQWWMcxh1YtIn5Ax7jo8HTcPNwp9Nt/UrWKZ2i37T/4+T6vc5J+gKGDR1AyxZNuaxtb+677wnee3e2w7h3353NXaMfpFv3wXz9zSKmT7N1NAMC/HnnnZe44cYxdIoewP/dfq8z07endHiOfoi8V6eR+8TduPUcgC6qsV2I+cBOcp+6h9wZ91Lw0Wt4jXu0ZJ3XnQ9i2ruN3CfGkvvUBCzxp5xdQTlDhw6gRYumtG3bm/vuf4J336mgfd6Zzegxk+jeYwjffLuIaU8+VLJOp9Px0ovTWbFynbPSthMxoBO+zSJYeuWj7HjsY7q8PNZhXMcZt3F0/lKW9XoUY1YeTW/vB0CLsYPIPhLHyoHTWXvTLDo9ewfKTY+1yMTam19k5cDprBw4nYj+HQnq0qJ6i9HpaPbSPRy840V2932YkBG98WrVwC4kcEAXPJtFsuvKBzn+2Ac0e3mC3frIe66m4Gic3bL8w6c5NG4O2Zud35kOj4nGt1kEK3pOYefUj4h+5W6Hce1n3M6xeUtZceUUjJl5NBlpO2a6+XsT/fJY/hr9Oqv6Ps7We94CIPd4AmsGTrf9G/wUlgIj8Uu3O60ugIYDOhHQNIJvej/K+ic+pvfsMQ7jErcd4bfbZpd0YuzWbT3Mj0Oe4schT9Xdjo24IOnc/ENKqSZKqfKn46qJe/vWmM/GY45LALOZvOVr8erXyy6maO9BrDm2sxfGfX+jDw91VnqV4tG+NaYz8ZjjEm01LFuLd78r7WKs6ZkYDxxBM5vLba/0epSHB+h16Lw8sKSkOSv1f6xbdAcC/P1cncYFhQ/tRtz36wHI3HEMg783HmGB5eKCe7cj8dctAJz9bj3hw7rZttl+BHNWHgAZO47iGRlUbtuQqzqQF5tE4dnUaqqiYi0HdWX/jxsAiN91HA9/H3wc1Hf8jz0lj+P3HMevTB3dxgzm8NJt5KVmV3u+F3PttUP4/Etb53/L1p0EBAYQERFWLk7TNPz9bO+9gAA/EhKSALj9thtYtGgpZ87EA5Diws+RvvllWJPi0FISwGLGtPkP3Lra7xMoKix5qDw8S+8Q5OmN4bIOmNYtsT23mCE/z0mZV+zaawfz5Re29tm6dSeBgf4Vto/fufbxL20fgAceGMvPi5aQkuz8zwtA1NCunPr+TwDSdx7D3d8bTwefmbDe7Tj721YAYr9bT/3ifQIaGHw9ATB4e2LMzEUz284yW/KLANC56dG56av9jk++nVtQEJtI0ekkNJOZ1F82EDSku11M0NDupHxv60jm7jyKwd8Ht+J63SODqBfThaSvVtltU3A0jsLj8dWae0WihnTl9He29snYeQy3CtontFc74n6z7bNPf/cnUUNt7dPwxiuJ/30bBXG2z36Rg/1a2FXtyYtNosDJ++wmg7ty5Afb/jp5p21/7e2gtrQDp8h1wfGkRtGszvtXy8i0tFrCEBqCOTG55LklOQX39pdVGO87YhgFG7c6I7VK04eFYEksPctiSU7Fo0PFNZRlSU4j67MfaLj8S7TCIgr+2kHBXzuqK9X/FM/IIArjSr/gFiak4xkZRFFyZskytyA/TNn5aBbbTq4wPt1hJ6bhyP6krNldbnnkDT1J+HlTledeGX4R9ciOL60vJzEdv/B65JWpryydQU/7G3uzcubnAPiG16PVkG58dftLRM5p5oyUL6h+VARnz5R+qYo7m0D9qAgSy+wfAO69dyq/Lv6cgoJCsnNy6NX7WgBatmyGm5uB1Su/x9fPl3fe/ZgvvrAfKXUWVS8ELb10n2BNT0HfvE25OEPXXnjeOh7lH0j+608BoAuLxJqdhdeEx9E3bIYl9igFX7xn1xlyhaioCM6cLW2fs3EJRDlqn4mPsfiXhRQUFJKTk0Pvq64r2f7664YxeMitdJvXyam5n+MVEUR+mc9MfkI6XpH1KCzzmXEP8sWUlVeyTyhISMcroh4Axz5ZQa/PHuWa3e/i5uvFX/e+U9qJ0SkGLX8R36bhHPt0Jem7qnc6l0dEEMa40i/BxoR0fDu3tItxjwiiKL40pighDffIYEzJmTR9/m5OzfocvY9XteZ5KTwj61EQn17yvCAhHc9y7eOHKbts+6ThGWlrH99mkSg3PVf9NAODjxfHP1rG6eLO7DkNRvTkzKK/qr+Y8/hE1COvzHsvLyEd74h65Fewv3YkvGsLbl7xInlJmWx+4SsyjsRdfCNRp/znR27OH4FRSk1VSs2sILarUmqPUuov4AFn5Vj8w8svq+CEl0e3TviOGErm2x9Vb06XykENWiXP2un8fPHu35Mzw0dxetBtKC9PfK6OqeoMRbHz28XR2+/8M65BvdrScGR/Dr3wlf22bnrCB3cl4dfNVZ1m5Tj87FT8vhsyawxnthzi7LbDAAx89k7+ePkbNGvN+JsCqpKfo8mT7+Ha60bRpFk3PvvsW1579VkADAY9Xbt05Nrr72L41SN5atrDtGzpok5bJd5XAOYdG8l9Yiz5/3sGz5vG2DbV69E3aYlx9WJyn56IVlSIxzW3VW++lVDp9nnoHq67/i6aNe/OZwu/49U5tvZ5/bWZTH/qJawunE/v+COjVSLI9l94v45kHjjFb9EPsmLgdLq8NBqDb3HnwKqxctB0fusyiaDOzfFv3aD861SlSnz+HbUZmka9gV0xpWaRt7dmXbvqON/zgxxsWFy3Muip17Epm+58lY23v8xlj9yAb7OI0k3d9EQO7krcYhfssy9xf32+1H2xfHn5w/ww+Cn2f7qCIR/XsOn5wilk5ObSfApM0jRtnVLq1YqClFITgAkALzW8jJEh9f/1DzYnp2AoM7VBHxbqcFqWW8umBD/9KMmTpmHNcv0UmrIsSSnoI0qnyunDQrAkV25KjOcVXTDHJWLNyAIgf/UGPDu1Je/31dWSa13XeOxgGt5pu2Ymc/dxPOsHl6zzjAyiKDHDLt6YloObvzdKr0OzWPGMCqKwTIxf20Z0eONett/+MqbiCzvPCY2JJmtfLMaUrGqsyF6XuwYSfZttfnnC3hP4R5XW5xcRRE4FZwF7T74B7yA/fpz2ScmyyI5Nuf6dBwHwDvKjef9OWM1Wjq5w3sjhfRNHM27cHQBs376bBg2jStbVbxBJfJkpTQAhIUF07NCWrdt2AfDd94v5/bcvAYiLSyAtLZ38/ALy8wv4c8NmOnZsy1EX3HxES09FBZXuE3RBoWiZFe8TLIf3oQuPQvn6Y01PQUtPwXL8EACmrevxuNY1nZuJE0cz7u6RAGzfvoeGDUrbp0H9SLspZ2Brnw4d27CtuH2+/34xv/36BQBdunbki8/fK4kbOnQAZouZxYuXV2sNzccMotkdts9M+p4TeEcFc64lvCODKEzMtIs3puXgFuBTsk/wigyiIMm2T2h6Wx8OvfsrAHmxSeSdTsGvRSQZu0vfY6bsfFI2/U1E/45kHz5bbXUVJaThXj+k5Ll7ZBDGpPRyMR5RIeQUP/eIDMaYmE7wNT2pN7g7XWK6oPNwQ+/nTct3H+Log29XW74VaTZ2EE2K2ydj9wm8okpHzr0i7ffHcG6fXbZ9gkvasCA+DWN6Dpb8Iiz5RaRu/puAdo3JPZEIQMSAaDL3nXQ4Xa06tBs9kMuKrwdK2XMCnzL7a5/IIPKTMiv9WqbcgpLHZ9bsQffiGDzr+ZbccKAuqSkn3Gqi//zITWUppQKAQE3Tzl3h+XlFsZqmzdc0rZumad2qomMDYDxwGEPD+hiiIsBgwGdIPwrW2U/z0UeEEfraTNKefhnz6Zo3DFt04DBujepjqF9cw9B+5K+r3LC3JTEZj45tUJ4eAHhe3hnTydPVmW6ddurTFSUX+yct3U79W/oAENi1BeacfLspaeekbTxIxLWXA9Dg1j4kLbNdaOpZP5gun0xhzwPvkXciodx2UTf0IuHnjdVXjAM7F67ik+FP8cnwpziyYgftb+pty6Vzc4py8h1OSet0Wz+a9u3AL5PesztT+EHvKXzQ+xE+6P0Ih5ZsZfnTC5zasQH4YO5ndOs+mG7dB7N48XJG3WG7u9nlPbqQnZVdbspTRkYWAQH+JSMyA2P6cOjQUQAW/7qc3r0uR6/X4+XlSY8enUvWOZvlxCH0EfVRoRGgN+B2RX9MO+33a7qw0o6CrnFL0Luh5WajZWVgTU9BF2E7829o1xlrnGtuKDB37md07zGE7j2GsPjXZdxxp619evToQlZWjuP28fenZcumAMTE9OHQoWMAtG59Ja1a96RV65789NPvPPTQU9XesQE4vmAlKwdNZ+Wg6cQt3U7jW64CIKhLC0w5BXZTns5J3niQBtf0AKDJrX2IX2b7XOTHpRHWux0AHiH++DWPJO90Mu7Bfrj5ewOg83QjrE87co6V32dUpdzdx/BqGolHwzCUm4GQ63uTvtz+IvmM5dsIvaUvAL5dWmLOyceUnMnpl75kR9cJ7OxxH0cmvknWhn0u6dgAnPh0ZcnF/gnLttPoVlv71LtA+6RsOkj9a2z77Ea3XkVCcd0Jy3cQfHlrlF6H3sudel1akFPmhgkNbriSs06cknbgs1UlNwCIXbaDVjfb9tdhXZpjzMm/pClpXqEBJY9Do5uBTtXJjo24MBm5ATP2nTzPCuIUFU4EcwKLlfRX3iHsvZdBpyN38TJMJ07he9M1AOT++BsB99yJLsCfoGm2u+5oFguJdzp39twFWaykzX6XiA9mg05HzqLlmI6fwu8WWw053/+GPrgeUV+/h87HG82qEXDnjZy9YTxF+w6Rt/JPor55HywWjIeOk/3DEhcXdHGPPfsy23btJTMzm5gRd3L/uFHcdO0QV6dlJ2XVLsJioum75S2sBUXsnVx6y+puXz7BvinzKUrK4NCsr+g87yFaPfl/ZO+L5exXfwDQ8tGbcK/nS/viO/ZoZgsbhxRfF+HlTkifDuyf+qHzCyt2fM1umvfvxMT1r2MqMPL71Pkl625dMJUlj39EbnImQ18cS1ZcKnf9PBOAw8u2sfHtRa5J+gKWLF3N0KEDOPz3RvILChg/fkrJul9/WciEiY+RkJDEvfc9xnffzsdq1cjMyGT8BNtdxg4dOsbyFX+wa+cqrFYrn3zyNQcOHHZNMVYrBQvfweexV2y3gl6/FGvcKdwH2PYJxjW/YejeB/feg8BiRjMayX/vhZLNCxa+g9d901EGN6wpCeTPn+OaOspYunQNQ4cO4O+/N1CQX8j4e0rb55dfFjKxuH3uu+9xvv3mQ6xWKxkZWUy499ELvKpzJa7eTWRMNMP+egNLgZFtj8wrWdf7i8fY/uiHFCZlsm/W11wxdxLtn7iFjP2nOPn1WgAOvvkz3d+ayOA1L4OCvS9+gzE9l4A2Den+1kSUXofSKc4s3kLCql3VW4zFyonpH9H266dReh1J36yh4MgZwu8aDEDSwhVkrN5JYEwXuvz1HpaCIo498t5FXzZoWA+azhqPW7A/bT6fTt6BWP6+/YWLblcVElftJjwmmsGb38RSUMSOh0vb58ovH2fnlPkUJmWy/4Wv6TFvEm2fvIXM/aeI/WotADlH40n6Yy8xf7yMZtWI/fIPsg/ZRs/0Xu6E9WnPrsdcM6399JrdNBrQids2vI650MjaKaX762ELp7LusY/IT8qk/d2D6XTfNXiHBnDzytmc/mMP6x/7iGZX96DtqBg0iwVzoYnV91+8LWstuRV0hVRlr3moq5RSbkAC0BrIBdYByzRNm+kgdi9wv6ZpG5RSrwBXa5rW/kKvf6rLwDrzC7ZaHE3irb0arJ538aBaZmW76a5OoUrt8axb51+eTvjD1SlUqbT/q9wNQWqL0O9c1MmrJl8G9XV1ClWqPq69WURVS9Q8XJ1ClUox1L3JQPee/aLGfvHJnzvZad8vvSe+VWN/D47UrW8O/4CmaSal1PPAFuAkcOgC4WOBT5RS+UD1zxMQQgghhBDifLXwFs3O8p/v3ABomvY2cNGJtJqm7QDK3ptzZnXlJIQQQgghhLg00rkRQgghhBCiNpG7pVVIOjcOKKXeA3qdt/gtTdM+dUU+QgghhBBCiIuTzo0DmqbVoFuMCSGEEEIIUYbcLa1Cde/WFkIIIYQQQoj/JBm5EUIIIYQQojaRkZsKyciNEEIIIYQQok6QkRshhBBCCCFqE03ullYRGbkRQgghhBBC1AkyciOEEEIIIURtItfcVEhGboQQQgghhBB1gnRuhBBCCCGEEHWCTEsTQgghhBCiNrHKDQUqIiM3QgghhBBCiDpBRm6EEEIIIYSoTTS5oUBFZORGCCGEEEIIUSfIyI0QQgghhBC1iVxzUyHp3FSz9FQfV6dQZXKNbq5OoUr93W66q1OocoMOvOTqFKpU/00/uTqFKtV2Qt2aRrBwbd0a/P+xXpirU6hSjT2yXZ1ClVLK1RlUrWCPfFenUKUsprq1PxC1l3RuhBBCCCGEqEU0+SOeFZJuthBCCCGEEKJOkJEbIYQQQgghahO55qZCMnIjhBBCCCGEqBNk5EYIIYQQQojaRP7OTYVk5EYIIYQQQghRJ0jnRgghhBBCiNrEqjnvXyUopYYqpQ4rpY4ppZ50sL6fUipLKbW7+N8zld32Usm0NCGEEEIIIcQ/opTSA+8Bg4CzwDal1GJN0w6eF/qnpmnX/MNtK006N0IIIYQQQtQmNevv3PQAjmmadgJAKfUNcD1QmQ7Kv9nWIZmWJoQQQgghhPin6gNnyjw/W7zsfD2VUnuUUkuVUu0ucdtKk86NEEIIIYQQwiGl1ASl1PYy/yacH+Jgs/Mv1tkJNNY0rRPwDrDoEra9JDItTQghhBBCiNrEiX/EU9O0+cD8C4ScBRqWed4AiD/vNbLLPF6ilHpfKRVSmW0vlYzcCCGEEEIIIf6pbUBLpVRTpZQ7cBuwuGyAUipCKaWKH/fA1gdJq8y2l0pGboQQQgghhKhNatAf8dQ0zayUehBYDuiBTzRNO6CUmli8fi5wM3CfUsoMFAC3aZqmAQ63/Tf5SOdGCCGEEEII8Y9pmrYEWHLesrllHr8LvFvZbf8N6dwIIYQQQghRmzjxmpvaRq65EUIIIYQQQtQJMnIjhBBCCCFELaLVrD/iWaNI56YG8uvbmQYz70HpdaR9s5Kk938sF1P/uXsI6N8Va0ERpx59i4L9JwAIHXcdwbcPAk2j8NApTk19G63IRMQjtxF8+2DMaVkAJMz5guw/djilnnr9o2n2wliUXkfil6s5++6icjHNZt1NUExnrAVGDk9+l7x9J3GPCqb1O5NwDw1E0zQSP19J/Ee2KZk+7ZrQYs4EdB5uaBYrx578kNxdx5xSD0DbF0cTGtMZS0ERex/6gOx9seVivBqF0nneZNwCfcjaF8ueB95FM1mIuqkXzR68DgBLXhH7H/+InIOn8WkeSef5k0u3bxzG0TnfEzt/qbPKuqgZL73B+o1bCaoXyKIv5l58gxpg46EzzFn8F1arxg09WnP3gGi79QvW7mHJTtt7x2LVOJmcyR8z76TAaGbGN2tJyylAKbjp8jbccVV7F1Rg02HWXYTFRGMpMLJr8lyyHLznvBuF0m3uJNwCfcnad5IdD76PZrIQfGUbLl/wKPmnkwGIX7KNI2/8jM7Djd6LnkHnbkAZ9MT/toXDr5bf31S3Ps+NovGAaMwFRayaMp+U/bHlYjqOHkSn8UMJbBLOhx0nUpiRC4C7nxeD37oPv/rBKL2eXfOX8Pd3651cAbSbNZrw4vbZPfkDh+3j1SiUrnMfKtkn7HrwPTSTpWR9QHQzrvr9BXbc+xYJv20FoNOb9xI+qDNFqdms6/e4s8pxyLdvF+o/cw/odaR/u5KUD36wW+/RvAENXp2MV7vmJL72Oakf/uyiTCvm26cLUc/eAzodGd+uJGXueTU0s9Xg2a45Sa/b11D/lYfwH9Adc1oWR4c+6OzUHfLu3ZXwpyaCTkfWD8tI//B7u/XuTRsQMXsKHm1bkPq/z8j4pPTz3Wz1Aqx5+WgWK1gsnLp58vkv73Q+fboS8fQElF5HxrcrSJt3Xj3NGhD1ysN4tmtByhsLSfvoJwCUuxtNvnkF5e4Gej05yzaS8taXrihB1ADSualpdDoazrqXY3c8iykhjda/vkbWyq0UHi39463+/bvi2SSSg30m4t25FQ1fvI8j1z+GW3gQoWOv4e+YB9GKjDR5/zHqXXsV6T+sASDlo8Ukz1/k9Hqazx7P/lufpyghnehlL5O+Yjv5R86WhNSL6YxXs0i295yEX5eWtHhlAnuGT0MzWzgx8zPy9p1E7+NJ9Io5ZK7fS/6RszR9ehSnX/+ejDW7qBfTmaZPj2Lfjc86paTQmGi8m0ay7oqHCezagvZzxrNp2IxycZfNGMnJeb+TsOgv2s8ZR8ORAzj92UryT6WwecTzmLPyCB0QTYfXJ7Bp2AzyjiewIebJ4t+bImbPByQu2eaUmiprxPBBjLzpOqa/8JqrU6kUi9XK7J83MnfCcMIDfLjj7UX0bdeY5uH1SmLG9OvEmH6dAFh38BRfrN9HgLcnRnM+j15zBW0ahJBXaOT2t37milb17bZ1lrCYaHyaRbC65xTqdWlBp1fuZv3wZ8rFtZ1xO8fnLSXul7/o+MrdNB7Zn9jPVgGQtuUQW0bZt5u1yMTGm2ZhyS9CGfRctfhZklfvIWOn804UNO7ficCmEXx+1aOEd25Ov5fG8P11M8vFxW8/wsnVu7jxu6fslnccPYj0o3H8dvcbeAb5MWrdqxz+eSPWMp2G6hYWE41vswjW9HyEwC4t6PDKODYMf7pcXNsZIzkxbwnxv/xFh1fG0Whkf04Vtw86RdsZI0leu8dumzPfriP2k+VEv3O/M0qpmE5H/ecncvLOpzElptFi8Rtkr9xC0bHSY5M5M4f4mfPxH3yFCxO9AJ2OqOcncnLU05gT02j+yxtkrzqvhqwc4p9zXEPGj6tJW/g7DV9/xJlZV0ynI/yZBzh793RMSak0/v4tctdswXj8dEmIJSuH5Flz8R3Y0+FLnLnrSSyZ2Q7XOZ1OR+TM+zg1egamxFSa/fwmOas3YyzTPpasHBKfn4ffYPt6NKOJ2Duno+UXgkFP029fJXfddgp2H3Z2Fc4j19xUSK65qWG8o1tSFJuI8XQSmslMxq9/EjC4h11MwOAepP/4BwD5u46g9/fBEGb7wqUMenSe7qDXofPywJSU7vQayvLr3ILCk4kUnk5GM5lJWbSRoCHd7WKCh3Qn+bu1AOTsPIrB3xu3sEBMyZnk7TsJgCWvkIKjcbhHBNk20jT0fl4AGPy8MSY6r87wod2I+952ZjhzxzEM/t54hAWWiwvu3Y7EX7cAcPa79YQP62bbZvsRzFl5AGTsOIpnZFC5bUOu6kBebBKFZ1OrqYp/plt0BwL8/VydRqXtP51CwxB/GgT742bQMyS6OWsPnKowfumu4wzt3AKAUH9v2jQIAcDH051mYfVILm43Z4sc0pUz3/0JQMbOY7hV8J4L6dWO+N9s77kz3/1J5NBuF31tS34RADo3PcqgB825B8xmg7vy948bAEjadRwPfx+8HdSWeuAUOQ4+D5qm4eZr2xe4+3hSmJmH1ezc6RoRZdon8yLtk/Bb6T4hokz7NB03lITft2BMtf+imb75EMbM3OpLvpK8o1tiPJWA8Yzt2JT563r8B19uF2NJy6Jg71Ewm12U5YV5d7LVYCquIevX9fgPclyDZipfQ/7WA1gyc5yV7kV5dmyF6XQ8prOJYDKTs2QdvjH2nTJLehaF+4+g1dA2KcurUyuMp+IxnbHVk/XbevwGnldPWhaF+46Cg/bR8gsBUAYDGPT/8m/ci9rsP9+5UUo1UUrtL/N8qlJqZgWxXZVSe5RSfymlXi27XVVxjwjGGF96ADcmpOEWHmwX4xYRjDGhNMaUmIpbRDCmpHSS5/9Mu80f0X77AizZ+eT8ubskLmT0cC5b/haNXp2EPsCnqlN3yCMyiKLz6vE478u8e2QwRfFpZWLS8Yi0r9mjYSg+7ZuQs/MoAMef+ZSmT4+ix465NH32LmJfct7ws2dkEIVxpfkWJqSX66C4Bflhyi4e7gcK48vHADQc2Z+UNbvLLY+8oScJP2+q2sT/g5Kz84gI9C15Hh7gU2EHpcBoZtPhswzs0KTcurj0HA7Fp9KhUVh1pXpBnpH1KIgv7cAXJKTjFWk/guQe5IcpO6/kPVeQkIZnmZigri3pt3o2V3z1OH6t65duqFP0W/USQ/fPJWX9PjJ2Ha/eYs7jE1GP3DKf/9yEdHwjKj86tnfBSoJaRHH39ne5feVs/nz2c6d30DwjgygsU0OBg32C4/axxXhG1CNyePeSUbaayC08GFOZfbnJwbGppjNEBGOyO3am4RZRu2ooyxAegikhpeS5OTEVwyW0iaZpNPj4RRr/+DYBtw6rjhQviSHcvn3MiamX9h7T6Wj26zu03voleRt3U7CnDo/agG3kxln/apn/fOfmEn0KPKRpmuPx3WJKqQlKqe1Kqe0/5sZe2k9QDpaVO1A7CNI09AE+BAy6nIO9JrC/+1h03h7Uu6EvAKmfL+XgVRM5NPRhTMkZ1J9x96Xl9U8px7leLKRsjM7bkzYfTeXEMwuw5BYAEDl6CCeeXcDWrhM58ewCWr7h2ikb2iXWBBDUqy0NR/bn0Atf2W/rpid8cFcSft1c1Wn+5zj6juuwbYD1B08R3SScAG9Pu+X5RSamLlzFY9f1xNfTvRqyrAQHSVdmt3AuKGtvLCu6PcTamGmc+HgFPT59tDTGqrF24HSWd36QwM7N8busQdXlXQnKYW2VP5g26tuBlIOn+KTbg3wz9Cn6vHBXyUiO01RiP3eh9mn3wl0cfOGrmv0lojI11nT/8r1WK1xCOadHPsqpmyZx9p6nCRx5DV7dXHdNIVDxzrmyrFZOXDuJI71G49WpFR6tGldNXqLWkWtuKkkpFQAEapq2rnjR54DDUx2aps0H5gPsanT9Je05jQlpuEeFlDx3jwzGlGw/5cqUmIp7ZAjnzj+7RYRgSkrHr3cnjGeSMKfbpjVkLduMT9fLyPh5HebUrJLt075eQbNPy18jUh2K4tPwOK+eosQMBzHBZWKCKCqeZqYMetp+PJWUn/4kbcmWkpjwW/tyYsYnAKQu/ouWr99XnWXQeOxgGt45AIDM3cfxrF+ar2dkULmajGk5uPl7o/Q6NIsVz6ggCsvE+LVtRIc37mX77S9jyrCfchIaE03WvliMKVmIfyc8wIfEMlN6krLyCPV3PGq5bPdxhnZubrfMZLHy6MKVDO/cnJgOTas11/M1HTuIxnf0ByBj9wm8okpHArwi7d9PcO4951PynvOKDKYwMRMAc/FJAYDk1bvRvTwW9yA/jOmlU2zM2fmkbfqbsP6dyDl0lurUYfRA2t1uqy15zwl8y3z+fSODyEvKrPRrtb21Lzve/xWArNgkss+kENQikqTdJ6o05/M1GTuIRnec2yecwLNMDZVvH1tMYKdmdJ33EGAb4QmLiUYzW0lctr1aa7gUpsRU3Mrsy90cHJtqOnNCKm6RZWqICMbs4qnb/4Y5KRW3yNCS54aIEMzJaRfYwp6luP0s6VnkrtqEZ8fWFGyv8gkplWZOtG8fQ0QIpqTK13OONSePvM178e3TlaIjFU9DrvU0uVtaRWTkBszY/x48K4hTOGEGZ/6eo3g0jcS9YRjKzUC9a68ia+VWu5islVsJusn2xcC7cyssOXmYkzMwxqXi3aU1qvjssm+vjhQes31JOXdNDkDAkCsoPHwaZ8jZfQzPZpF4NLLVEzqiF+kr7C+ST1uxnbBb+wHg16Ullpx8TMmZALR8837yj54lbt5vdtsYEzMIuLIdAIG9O1BwIqFa6zj16Qo2xDzJhpgnSVq6nfq39LH97K4tMOfkU1Scb1lpGw8Sca1tPneDW/uQVPxFxbN+MF0+mcKeB94jz0HeUTf0IuHnjdVXzH9Iu4ahnE7NJi49G5PZwvLdx+nbtlG5uJwCIztOJNK/XemZPk3TeO67dTQNq8eovh2dmTYAJz9dydqB01k7cDqJy7bT8NarAKjXpQWmnAKH77nUTQeJusb2nmt461UkLLe95zxCA0piAjs3B6UwpufgHuyHwd8bAJ2nG6FXtSf3WHw1Vwb7PlvFN0Of4puhT3Fi+Q7a3NQbgPDOzTHm5JPvoLaK5MSn0qCXbV/gFeJPveaRZJ1Kro607cR+upL1A6exfuA0u/YJ7NICUwX7hNRNB4i8pnSfkLjcdsfK1T0ms7r7Q6zu/hAJv21h35Of1KiODdiOTe5NonBrEI5yMxB4bR+yzzs21XT5e4/iUaaGgGv7kL2qdtVQVuG+I7g1jsKtfji4GfAb3pfcNZUb8VdeHigfr5LHPr26UHQkthqzvbiCvUdwb1Iftwa2egKu6UPu6i0X3xDQB/mj87OduFIe7vj2iqbo+JmLbCXqKhm5gSQgTCkVDOQC1wDLzg/SNC1TKZWllOqtadoG4I5qycZi5ezT82n++UzbraC/XU3hkTME3zkUgLQvlpG9Zgf+/bvR9s+5tltBT30HgPzdR8hcsonLlryJZrFQcOAEaV8tB6D+9NF4tW0KGhjPJnN62vvVkr6jeo5P/4j2X89A6XUkfb2G/MNnibhrMACJC1eQsWonQTFd6Lb5XawFRRx52Jabf4/LCL+lL3kHT9F51asAxM7+iozVuzg6da7t9tIGPdYiE8cem+eceoCUVbsIi4mm75a3sBYUsXdy6S2Ru335BPumzKcoKYNDs76i87yHaPXk/5G9L5azX9luAtHy0Ztwr+dL+1dsUwM1s4WNQ2x3gNJ5uRPSpwP7p37otHouxWPPvsy2XXvJzMwmZsSd3D9uFDddO8TVaVXIoNfx5Igrue/DpVitGtf3aE2LiCC+/+sgALf0bAvAmv2x9GxVHy93t5Jtd8cm8dvOY7SMCOLWN2y3T500rDtXtSnfOapuSat2Ex4TzcDNb2IpKGLXw6Xv9yu+fJzdU+ZTmJTJwRe+ptu8SVz25C1k7T/F6a/WAhB17eU0GT0QzWzBUmhk+0TbPsMzLJDOb9+H0utQOkXc4s0krdzl1Npi1+ym8YBO3LXhdUwFRlY/Or9k3bWfTWXN4x+Rl5RJx7GD6XrfNXiHBnD7ytmcWrOHNY9/xLa3FjHwjXu5feVslIJNL31bcptoZ0ku3icM2Pw/LAVF7C7TPj2+fJw9Uz6kKCmDv1/4mi7zJnHZk7eStT+WM8X7hAvp8sEkgq9sg3uQHwN3vsvhV3/gzNdrq7GaClisxD8zl2YLnwO9jozvVlF09DRBd9iOTelfLsMQGkiLxW+i9/UGzUrI3ddxZND9WMuMHLqUxUr8s3NpuvA5262gvy+uYWRxDV8twxBiq0F3roax13FksK2Ghm9NxeeKDhjq+XPZpk9J+t9XZHy30qX1JL/wAQ0+ngU6PVk/rsB47DQB/zccgKxvl6APqUfjH9621WO1Uu+uEcRefS/6ev5EvWu7o5/S68n+bS35G5zz5yEqZLGS+NwHNFrwAkqnI/OHlRQdPU29222TZDK+Xoo+pB7NFv2vpH2CxlzP8aETMYQGEfXqFJReBzpF9u8byP2jZt1ttMrV5GmsLqbq3HzTf0Ap9RDwEHASiANiNU2b6SCuK/AJkA8sB27WNO2Ck1QvdVpaTZZrdLt4UC2So9W9vv2gAy+5OoUqZd70k6tTqFIrJux0dQpV6rRb3Rr8b+LE20c7Q2NP199lrSr920syahp3j5p/B7NLYTHVrf0BQNvjv9fYd13ulOuc9v3S943FNfb34Ejd+3b3D2ia9jbwdiXidgCdwHaXNeDm6s1MCCGEEEIIUVnSuRFCCCGEEKIW0WRaWoWkc+OAUuo9oNd5i9/SNO3Tc080TYsFXHzfRCGEEEIIIcQ50rlxQNO0B1ydgxBCCCGEEA7JyE2F6t7VX0IIIYQQQoj/JBm5EUIIIYQQojaxyh/xrIiM3AghhBBCCCHqBBm5EUIIIYQQojaRa24qJCM3QgghhBBCiDpBRm6EEEIIIYSoTWTkpkIyciOEEEIIIYSoE2TkRgghhBBCiFpE02TkpiIyciOEEEIIIYSoE2TkRgghhBBCiNpErrmpkIzcCCGEEEIIIeoEGbkRQgghhBCiNpGRmwrJyI0QQgghhBCiTpCRm2pmsSpXp1BlsjU3V6dQ5fZ66l2dQpXqv+knV6dQpQxX3ujqFKpUEJtdnUKVeiDvkKtTqFIL3dq6OoUq1bB7jqtTqFKZR+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vM42eGw96HalfryTxvZ/KxTR8fjwBA7piLSgi9pG3yd9/Ao9mUTT/4LGSGI9G4cS99jXJH/9K1JTbCBk5CHNaNgBxr3xB1podTqup7YujCYuJxlJgZM9DH5C9L7ZcjFejUDrPewj3QB+y9sWy+4H30EwWwod2pdUTt6JZrWhmKwefXkjG1sPoPNzo+csz6NzdUHo9Cb9t4eirPzitprIGzRxF8/7RmAqK+G3qfJL2x5aLue6t+4jo0Ayr2Uz8nhMsm/YJVrOlZH1kx2bctWgmix58h8NLtjkxe3sbD51hzuK/sFo1bujRmrsHRNutX7B2D0t2HgPAYtU4mZzJHzPvpMBoZsY3a0nLKUApuOnyNtxxVXsXVFB5M156g/UbtxJUL5BFX8x1dToVqtc/mmYvjEXpdSR+uZqz7y4qF9Ns1t0ExXTGWmDk8OR3ydt3EveoYFq/Mwn30EA0TSPx85XEf7QEAJ+2jWkxZwJ6H08Kz6Rw+P63sOQWOLkym+dnT2PAoKsoKCjkkQeeYv/ev8vF/Pj7Z/j6+gAQHBLE7p37GD9qMjfcfDX3Tx4HQF5ePtMefYG/Dxyu1nyD+nei5SxbeyR8uZpT7/xSLqbli2MJjumMtaCIgw+9T+6+kxfctt38h/FuHgWAwd8bc3Y+22Iex7NhKJf/+Sb5x+MByN5xlMOPf1it9ZVliO6B99gHQaenaPXvFC36ym69W7deeN52N2gaWCzkL3gXy6F94OaO3/NvgcG2fzZuXkfhdwuclndFvK7sRtAT96N0OnJ+XkrWJ9/arXdr0pCQ56fi0aYF6e98SvbC0mOK/5034nfjMNA0jEdjSX3mVTSjydkl2Klr7aNv1w3P2+5D6XQY/1yGcZl9+xg69cRjxOiSegq//QDLsQMAuMeMwO2q4aDAtH4pxtU/u6IEUQNI56am0eloNOtejox8FlNCGm1+f5XMFVspPHq2JCRgQFc8m0ayv/d9+HRpRaPZEzl07eMUnYjn4JBHSl6n0/aPyVy2uWS7pA8XkzSv/EG4uoXGROPTNIK1VzxCYNcWtJ8zjk3Dni4Xd9mMkZyct4SERX/Rfs44Go7sz+nPVpG6fj9Jy2wdMb+2jegy/yHW9Z6KtcjE5htnYckvQhn09Px1JilrdpO545hT62vevxP1mkYwt++jRHVuztBZY/hsxMxycQcWbWLx5A8AuP7tB+h0Wz92fbEaAKVT9Jv2f5xcv9eZqZdjsVqZ/fNG5k4YTniAD3e8vYi+7RrTPLxeScyYfp0Y068TAOsOnuKL9fsI8PbEaM7n0WuuoE2DEPIKjdz+1s9c0aq+3bY1zYjhgxh503VMf+E1V6dSMZ2O5rPHs//W5ylKSCd62cukr9hO/pHSfUK9mM54NYtke89J+HVpSYtXJrBn+DQ0s4UTMz8jb99J9D6eRK+YQ+b6veQfOUvLN+7j5HMLyfrrIOG3D6DB/ddzas43Ti9vwMCraNq8Eb27DadLt47Mfv1prh00slzcTVePLnk8/7M3Wb7kDwBOn47j5mvGkJWVTf+BvZnzv2cdbl9ldIrWL49j162zKIpPo9vy2aQs307+kbiSkOCYzng3jWDzFQ/h37UlreeMZ8ewpy647YEJ/yvZvsXMUZiz80ueF5xKZFvM49VXU0V0OrzHTSb3halY01Pwmz0X0/aNWM+eKgkx7d+JaepGAPSNmuEzZSbZD98FJiM5z02BwgLQ6/F74R1Mu7ZiOXrQ+XWco9MRPH0Sifc+gTkplaiv3iV/7V+YTpwuCbFk55D2ynv49O9lt6k+LBj/kSOIu2E8WpGR0Dkz8Bnan9zFK5xdRam61j5Kh9fIB8l780m0jFR8nnoH856/sCaUto/50C7Mz/0FgK5+U7zunUHeM+PQRTXB7arh5L00CcwmvCe/hHnfFqzJ8a6qpvrJDQUq5PJrbpRS/ZRSV7o6j0ullGqilNpf1a/rE92SotgEjKeT0Exm0n/ZQODgy+1iAgf3IO2HtQDk7TyCwd8HtzD7L5D+vTtSdCoRY1xKVad4ycKHdiXu+z8ByNxxDDd/bzzCAsvFhfRuR+KvWwA4+916IoZ1A8CSX1QSo/f2gDIjsefWKTc9OoPedjbHyVoO6sr+HzcAEL/rOB7+Pvg4qO/4H3tKHsfvOY5fZFDJ825jBnN46TbyUrOrPd8L2X86hYYh/jQI9sfNoGdIdHPWHjhVYfzSXccZ2rkFAKH+3rRpEAKAj6c7zcLqkZyV55S8/6lu0R0I8PdzdRoX5Ne5BYUnEyk8nYxmMpOyaCNBQ7rbxQQP6U7yd2sByNl5FIO/N25hgZiSM8krHjGw5BVScDQO9wjb+86reRRZf9m+yGSs20PINfb7GWcZPLw/P3yzGICd2/fi7+9HWHhIhfE+vt5ceVUPli+xnRjYsXU3WVm2z83ObXuJjAyv1nz9u7Qg/2QihaeS0UwWkhdtInSofXuEDO1G4vfrAdtIi8HfB/ewwEptCxB2XU+Sft5YrXVUhr7FZVgT47AmJ4DZjGnjGty72X/pp7DMaJ+np/0++Nw6vcH2zwX757I82rfGdCYec1wimM3kLVuLdz/7rx/W9EyMB46gmc3ltld6PcrDA/Q6dF4eWFLSnJW6Q3WtffRNW2NNiUdLTQSLGdO2dRiiz/t6WFRY8lB5eHLuC4EusiGWE3+DsQisVsxH9mHofN7vQvxnuLxzA/QDLqlzo5SqsyNO7pFBGBNSS54bE9NwL/MlGMAtIghjfJmYhDTcIuxjgq7rTdovf9otCxtzNW1X/o8mrz2IPsCnGrJ3zDMyiIK40oNAYUI6nufXFOSHKTsPzWI7FVEYn2YXEz6sG303vEb3Lx5nzyPzSjfUKXqvns2gA/NIXbePzJ3Hq7cYB/wi6pEdX1pfTmI6fhcYrdAZ9LS/sTcn1tpGaXzD69FqSLeSURxXSs7OIyLQt+R5eIBPhR2UAqOZTYfPMrBDk3Lr4tJzOBSfSodGYdWV6n+GR2QQRed93j3O+/y4RwZTVOY9aExIxyMy2P51Gobi074JOTuPApB/6ExJJyn02p64R1XcoahOEZHhxMclljxPiE8i4gIdlKFXD2Tj+i3k5pR/X9426kb+WL2hWvI8xyMiyO53XRSfhsd5+1+PyCAK40rbrKi4zSqzbeAVbTCmZFFwsvR34tUojO6rXqHzzzMJuPyyqi6pQrqgUKxppSfIrOkpqODQcnFuPXrj/7+F+E57mbwPXinzAjr8Xv2IwI8XYd67Hcux8tMNnUkfFoIlsbQeS3Iqhgt0pMuyJKeR9dkPNFz+JY1WfYs1J4+Cv5w3tduRutY+KjAEa3ppPVpGCrrA4HJxhs698Hn+Y7wfeoHCBa8DYI2LRd+qA8rHD9w9MHToji6o/O+iLtGszvtX21RJ56Z4FOOQUuojpdR+pdSXSqmBSqmNSqmjSqkeSqkgpdQipdRepdRmpVRHpVQTYCLwiFJqt1LqKqVUY6XU6uK41UqpRsU/Y4FS6g2l1B/AKxXk0bf4dXYrpXYppfyKR4bWK6V+VkodVErNVUrpiuMHK6X+UkrtVEp9r5TyLV7eVSm1Tim1Qym1XCkVWWb5HqXUX8ADF/h9TFBKbVdKbf8pL/ZSf5vllpQ7maLKx5QdzVBuBgIG9yDjt9Izf8kLl7Kv10QODn4EU3IGDZ8ee4l5/XPKYU32RTksqUxM0tLtrOs9lR1jXqf1E7eUBlk1NsRMY3X0AwR2aY7vZQ2qLO9Kc5x8heFDZo3hzJZDnN1muy5g4LN38sfL39SIiwMdpe2oPID1B08R3SScAG9Pu+X5RSamLlzFY9f1xNfTvRqy/I+pxPvLYRuVidF5e9Lmo6mceGZByXU1Rx55j6ixQ4le/gp6Xy80Y/kz1c6gHCR//v6hrBE3DeOXH5eUW35l7+7cdueNvDjzjSrNrxxH+VJuJ11+O02r1LZhN/SyG7UpSspgY5f72TbwCY49+xntPngIva/XP0q9SjhoG9PWDWQ/fBd5c2bg9X/jSldYreQ8Np6se29B36INuoZNnZioA5f4XitL5+eLd/+enBk+itODbkN5eeJzdUxVZ/jv1er2cbSwfD3mXRvJe2Yc+e89h8f1tumq1sQzGJd9h/cjL+M9+SWsZ0+UnCwV/z1VOQLSArgFmABsA0YCvYHrgOnAGWCXpmkjlFIDgIWapkUrpeYCuZqmvQaglPq1eN1nSqm7gbeBEcU/oxUwUNM0C45NBR7QNG1jcUfl3PhlD6AtcApYBtyolFoLzCh+vTyl1BPAFKXUbOAd4HpN01KUUv8HvAjcDXwKTNI0bZ1S6tWKfhGaps0H5gNsbzDikr6xGhPScI8sPZPkHhGMKTHdLsaUkGZ3ltU9MhhTUmlMQP8u5O87gTk1q2RZ2ccpX62k5YKnLiWtS9Z47CAa3jkAgKzdJ/CqH0xG8TrPyCCKEjPs4o1pObj5+6D0OjSLFc+o4HIxAOmbD+HdJNw20pOeU7LcnJ1P2sa/CevfidxDZ8ttV9W63DWQ6Nv6A5Cw9wT+UaVnl/wigshJznS4Xe/JN+Ad5MeP0z4pWRbZsSnXv/MgAN5BfjTv3wmr2crRFc4/Kxge4ENiZm7J86SsPEL9HY/yLdt9nKGdm9stM1msPLpwJcM7Nyemg4sPlHVEUXwaHud93s//bNhigsvEBFFUvN9QBj1tP55Kyk9/krZkS0lMwbF49t/2AgBezSIJGtilOsuwM3rcbYy862YA9uzaT1T9iJJ1kVHhJCUmO9wusF4A0V06MH7UZLvlbdq2Ys5bzzPq1olkZmQ53LaqFCXY/649ooIxnt8eCWl41g8hC9sJDI/iNlPuhgtuq/Q6wq7uwbZBT5Ys04xmzEbbZzJn70kKYpPwbh5Jzp4T1VJfWdb0FHRlRgJ0QaFo6akVxpv/3osuIgrlF4CWU9oOWn4u5gO7cYvuQdGZk9Wa84VYklLQR5TWow8LwZJcuallnld0wRyXiLX4/ZW/egOendqS97vrRtzrWvtoGal2oy2qXijWzPQK4y1H96ELi0L5+qPlZmPasAzThmUAeNwwFmtGxb+LOkH6bhWqymlpJzVN26dpmhU4AKzWbKdE9gFNsHV0PgfQNG0NEKyUCnDwOj2Bc7f7+Lx4u3O+v0DHBmAj8IZS6iEgUNO0c6cit2qadqJ426+LX/MKbB2ejUqp3cBooDHQGmgPrCxePgNoUJxroKZp68rkVuXy9hzFs2kk7g3DUG4Ggq7vTebKrXYxmSu2EnxzPwB8urTCkpOHKbn0ABl0/VWk/7Lebpuy1+TUG3o5BYdPU51OfbqSDTHT2BAzjaSl26l/y1UABHZtgTknnyIHX/7TNh4g4lrbvP8Gt/YpuYmAd5PSKSr+HZqgczNgSs/BPdgPg783ADpPN0L6tCf3mHMuHty5cBWfDH+KT4Y/xZEVO2h/k+1tGtW5OUU5+eQ5qK/Tbf1o2rcDv0x6z+7s2ge9p/BB70f4oPcjHFqyleVPL3BJxwagXcNQTqdmE5eejclsYfnu4/Rt26hcXE6BkR0nEunfrnHJMk3TeO67dTQNq8eovh2dmXadlrP7GJ7NIvFoZNsnhI7oRfoK+7vppa3YTtit/QDw69ISS04+puL3YMs37yf/6Fni5v1mt41biL/tgVI0fORmEhaurO5SSnz28TcM6XszQ/rezLLf13DzbdcB0KVbR3Kyc0lOcvyl5Jrrh7Bq+TqKiowly6LqR/Dhwv8x+b5pnDxe8fVhVSVn13G8m0Xi2SgU5aYnbMSVpC7fbheTunw7Ebf0AcC/q609jMmZF922Xp8O5B2Npyih9AudW7Af6GyntD0bh+HdLJKCU0nVXieA5dhhdJEN0IVFgMGAW68BGLdvsovRRdQveaxv2hJlMKDlZKH8A1DexVNc3d0xdOyKNa56jzsXU3TgMG6N6mOob6vHZ2g/8tf9ValtLYnJeHRsg/L0AMDz8s6YTrq2nrrWPpbYw+jC6qNCIkBvwK17X8x77NtHhUaVPNY1agF6A1qu7Zo75Rdo+z8oFEPn3pi2/uG03EXNUpUjN0VlHlvLPLcW/xxHcx4qM6pRNuaCVydrmvayUup3YDiwWSk1sIKfo2EbAF2padrtZVcopToABzRN63ne8sBK5vvvWKycfvpDWn35LOj0pH27isIjZwi9cwgAKV8sJ2vNDgIGdKX9hrlYC4uInfJ2yeY6T3f8+3Ti1JMf2L1sg6dG49Wuqe0WlmeSy62vTsmrdhEaE02/Lf/DUlDE3sml18x0//Jx9k75kKKkDP6e9TVd5k2i9ZO3kr0vljNf2XZMEdf0oMEtfbCazVgLjeycYKvXI7wend6+D6XXoXSK+F82k7xyl9PqOuf4mt0079+Jietfx1Rg5Pep80vW3bpgKkse/4jc5EyGvjiWrLhU7vp5JgCHl21j49uLnJ7vhRj0Op4ccSX3fbgUq1Xj+h6taRERxPfFF57f0rMtAGv2x9KzVX283N1Ktt0dm8RvO4/RMiKIW9/4EYBJw7pzVZvynaOa4rFnX2bbrr1kZmYTM+JO7h83ipuuHeLqtOxZrByf/hHtv56B0utI+noN+YfPEnHXYAASF64gY9VOgmK60G3zu1gLijjy8PsA+Pe4jPBb+pJ38BSdV9kGm2Nnf0XG6l2EjuhN5NihAKQt2ULS12tcUt6alesZMOgqNuxYSmFBAVMeLL2T4sJv3+exyc+SVHydxPU3DuO9tz6y2/6Rx+8jMCiAl16dAYDZbOHqmP+rtnw1i5Uj0z4h+punUHod8V//Qd7hs0TdNQiA+IUrSVu1i+CYLvTc8jaWAiN/T37/gtueEz6iV7kbCQRe0Zamj9+KZrGAxcqhxz/EnOmkG3VYLeR//Ba+T70KOh3GP5ZiPRuL+yBbZ9S4cjFul/fBo+9gW37GInLffB4AXWAw3g9OA50OpXQY//oD087KdSSqjcVK2ux3ifhgNuh05Cxajun4KfxuuQaAnO9/Qx9cj6iv30Pn441m1Qi480bO3jCeon2HyFv5J1HfvA8WC8ZDx8n+ofz0SKeqa+1jtVL41bt4P/ySLaeNy7HGn8Kt79UAmNb9jlvX3rj1HAgWC5qxiIL5L5Zs7nXf0ygff7CYKfzqHcjPregn1Qm18VoYZ1GVnW96wRexXTvzm6Zp7YufLyh+/sO5dcAaIEXTtBeUUv2ANzVN66yUehTw1zTt2eJtF2MboflcKTUG2/SwG8q+5gXyaK5p2vHix4uABUAmsJTSaWlLsU0ZWw/sAAZomnZMKeUNNABigYPAKE3T/lJKuQGtNE07oJTaC9yvadoGpdQrwNXnaq7IpU5Lq8mSTC6c510N9nrqXZ1ClXv4nWhXp1ClDFfe6OoUqtTm9i64nW81ut14yNUpVKmFbm1dnUKV6tzH8fS+2irziNvFg2qRwFau/Rs5VU0fWPeusfT/cEUFV526Xuqwvk77fhmydF2N/T044sy7pc0EuhV3EF7GNg0M4FfghnM3FAAeAsYWx40CJjt6sQo8XHxDgz1AAbaODMBfxT9zP3AS+FnTtBRgDPB18c/aDFymaZoRuBl4pfh1dlN6N7exwHvFNxRwzV+7E0IIIYQQ/21WJ/6rZapkWpqmabHYrlM593xMBeuud7DtEeD8CfoDHMSNOX+Zg5hJ5y8rvhNPvqZp5eYpFF/7U+6PDGiathvo42D5DqBTmUUzL5aTEEIIIYQQwjnq7N+LEUIIIYQQoi6Sa24qVis7N0qpsZSfrrZR07Ryf3tG07S1wFonpCWEEEIIIYRwoVrZudE07VNsf3NGCCGEEEKI/xQZuamYM28oIIQQQgghhBDVRjo3QgghhBBCiDpBOjdCCCGEEELUIprVef8qQyk1VCl1WCl1TCn1pIP1dyil9hb/26SU6lRmXaxSal/xn4XZ/m9/N7XymhshhBBCCCGE6yml9MB7wCDgLLBNKbVY07SDZcJOAn01TctQSg0D5gOXl1nfX9O01KrIRzo3QgghhBBC1CaacnUGZfUAjmmadgJAKfUNtr9tWdK50TRtU5n4zUCD6kpGpqUJIYQQQggh/qn6wJkyz88WL6vIOGBpmecasEIptUMpNeHfJiMjN0IIIYQQQtQizrwVdHGHo2ynY76mafPLhjjYTKvgtfpj69z0LrO4l6Zp8UqpMGClUuqQpmnr/2m+0rkRQgghhBBCOFTckZl/gZCzQMMyzxsA8ecHKaU6Ah8BwzRNSyvz+vHF/ycrpX7GNs3tH3duZFqaEEIIIYQQtYhmVU77VwnbgJZKqaZKKXfgNmBx2QClVCPgJ2CUpmlHyiz3UUr5nXsMDAb2/5vfjYzcCCGEEEIIIf4RTdPMSqkHgeWAHvhE07QDSqmJxevnAs8AwcD7SikAs6Zp3YBw4OfiZQbgK03Tlv2bfKRzI4QQQgghRC3izGtuKkPTtCXAkvOWzS3zeDww3sF2J4BO5y//N2RamhBCCCGEEKJOkJEbIYQQQgghahGtZv2dmxpFOjfVbKnex9UpVBlfXd36ID2d8IerU6hybSfUsHHqfymIza5OoUpdsX+Oq1OoUqO7zXB1ClXqqu2zXJ1ClVrSvm61j1HVrWNQcKLJ1SlUqVDvAlenUOU6uDoB8Y9I50YIIYQQQohapKZdc1OTyDU3QgghhBBCiDpBRm6EEEIIIYSoRSr592f+k2TkRgghhBBCCFEnSOdGCCGEEEIIUSfItDQhhBBCCCFqEU1zdQY1l4zcCCGEEEIIIeoEGbkRQgghhBCiFpEbClRMRm6EEEIIIYQQdYKM3AghhBBCCFGLyMhNxWTkRgghhBBCCFEnyMiNEEIIIYQQtYjcLa1iMnIjhBBCCCGEqBNk5EYIIYQQQohaRK65qZiM3AghhBBCCCHqBBm5EUIIIYQQohbRNBm5qYiM3AghhBBCCCHqBBm5qQWGzLyLFv07YSowsnjqPBL3x5aLGfHW/UR1aIrFbCF+z3F+n/YJVrOFxle04dYPp5B5JgWAQ8u28efbPzu5Anv9nhtF0/7RmAqKWPHofJId1NNp9CC6jBtKYJNwPug0kcKMXAA8ArwZ/OoEAhqHYSkysWLqh6QdOevkCsp7843nGTZ0APkFBYwb9wi7du8vFzOgf29efnkGOp2OvNw87h7/CMePxwLQt09PXn/9OdzcDKSlpjNg4M1Ozb/DrLsIi4nGUmBk1+S5ZO2LLRfj3SiUbnMn4RboS9a+k+x48H00k4XgK9tw+YJHyT+dDED8km0ceeNndB5u9F70DDp3A8qgJ/63LRx+9cdqr6Ve/2iavTAWpdeR+OVqzr67qFxMs1l3ExTTGWuBkcOT3yVv30nco4Jp/c4k3EMD0TSNxM9XEv/REgB82jamxZwJ6H08KTyTwuH738KSW1DttVyqGS+9wfqNWwmqF8iiL+a6Op1Ku/rZu2jdPxpTgZEfp84l/kBsuZhb/vcA9Ts0xWq2cHbPcRZN/xir2YKHnxe3vvkAAfWD0en1bPjwd3Z+v875RVRCbWqff7NPOCcwuhl9fn+ebfe+TcJvWwFoNn4oje/sD0px6os1nPhwmVPqiX7hLiJjOmEuMLLt4XlkOqqnYShXzH0Q90BfMvfFsmWSrZ5W911N4xt7AaAMOvxb1ueX9hMxZebRYvwQmt1hq+fkl39w1An1BPXvRMtZtn1cwperOfXOL+ViWr44luCYzlgLijj40Pvk7jsJwGX/u4+QQV0wpmaxte/UkvjQa6+g6dRb8GlVn+1Dp5Oz50S11+GIb58uRD17D+h0ZHy7kpS5P9it92jWgAavTsazXXOSXv+c1A9Lv8/Uf+Uh/Ad0x5yWxdGhDzo7dafTrK7OoOaq9SM3SqlApdT9rs6jurTo34mgphG81/dRfp/2McNnjXUYt3/RRt4f8BjzBj+JwcOdzrf1K1l3etthPhw+nQ+HT3d5x6ZJ/04ENong0z6PsurJjxnw4hiHcfHbj/DjyNlkFXfKzunxwPWkHDzFF0Oms+yRufR7bpQTsr6wYUMH0LJFUy5r25v77nuC996d7TDu3Xdnc9foB+nWfTBff7OI6dMmAxAQ4M8777zEDTeOoVP0AP7v9nudmT5hMdH4NItgdc8p7Jn6EZ1eudthXNsZt3N83lJWXzkFY2YejUf2L1mXtuUQawdOZ+3A6Rx5w/YesxaZ2HjTLNbGTGNtzDTC+3eiXpcW1VuMTkfz2eM5MPJFdvR5hNAbeuPdqoFdSL2Yzng1i2R7z0kcnTqXFq9MAEAzWzgx8zN29HmYPcOnETl2aMm2Ld+4j9gXv2Rn/0dJW7qVBvdfX711/EMjhg9i7huzXJ3GJWnVL5qQphG80W8Ki6Z/xHUvOn7/7Vm0kf/FTOXtIU9g8HSn2222998VowaTfOws7w6bxke3vcCwp+5A76Z3ZgmVVlvapyr2CegUbWfcTvLavSWL/C5rQOM7+7N+2NOsHfAkEYO64NM0orrLIWJAJ3ybRbD0ykfZ8djHdHnZ8XG044zbODp/Kct6PYoxK4+mt/cD4MgHv7Ny0HRWDprOvpe+JeWvvzFl5uHfugHN7ujP6uHPsDJmGpEDO+PbNLx6i9EpWr88jj0jX2LLVY8QdkMvvFvVtwsJjumMd9MINl/xEIemzqf1nPEl6xK/Wcvu214q97J5h86w/+7XyPzr7+rN/0J0OqKen8jJMTM5OvgBAq7rg0eLhnYh5qwc4p+bT+pH5b/LZPy4mpNjZjopWVGT1frODRAIVLpzo5SqmUe9CrQa1JW9P/4JQNyuY3j6e+MbFlgu7tgfe0oex+85jn9kkLNSvCTNB3fl7x83AJC46zge/j74OKgn5cApss+mllse1LI+pzceACDjeAL+DULwDvGv1pwv5tprh/D5l7azS1u27iQgMICIiLBycZqm4e/nB0BAgB8JCUkA3H7bDSxatJQzZ+IBSElJc1LmNpFDunLmO9t7LGPnMdz8vfFw0CYhvdoR/9sWAM589yeRQ7td9LUt+UUA6Nz0KIO+2m/M79e5BYUnEyk8nYxmMpOyaCNBQ7rbxQQP6U7yd2sByNl5FIO/N25hgZiSM8krPrtpySuk4Ggc7hG2z5FX8yiy/joIQMa6PYRcc3m11vFPdYvuQIC/n6vTuCRtBndl10+299+ZXcfw9PPGLzSwXNyRtbtLHp/dc5yA4rbR0PDw8QLAw9uTgsxcrOaaeUqztrRPVewTmo0bQsLvWylKzSpZ5teyPhk7jmEpMKJZrKT+9TeRwy++H/m3ooZ25dT3tnrSdx7D3d8bTwf1hPVux9niEabY79ZTf1j53BqNuJLTi/4CwL9lFGll6knZ/Df1h3Uvt01V8u/SgvyTiRSeSkYzWUhetInQofY/M2RoNxK/Xw9A9o6jGPx9cC+uN3Pz35gzc8u9bv7ROPKPJ1Rr7hfj3aklxlMJmM4koZnMZP26Hv9B9vtaS1oWBXuPopnM5bbP33oAS2aOs9J1OaumnPavtqkLnZuXgeZKqd1KqVeL/+1XSu1T/8/efcc3Vb0PHP+cpHvvxYYiIKvsIQKlbBfqVxQH0wEq4gAExIkgiFtUBAfiBifK3sjee2/opHu3aXJ/fyR0pgxtE9rf8369eNHknpM8p+f25J77nHuj1P0ASqnuSqm1SqkfgAPKbJZS6rBSarFSaolS6n+WsmeVUgGWn9sqpdZZfnZXSn2llNqhlNqjlLLJqVvPED/SY4oOdtPjkvEM9i23vM5BT/N7unCy2Nmymq3DeXzpNAZ9M57AhjXKrWsLHiG+ZMQWtSczLhmPkPLbU1rikfOEWwby4Jb18aoRgIedJ3I1wkK4aJmYAERfjKVGWNmzkU88MZa/Fn3L2dM7eeihe5nx9iwAGjasj4+PN6tXLmTb1qU8/LBtl6S5hPqSE5Nc+DgnNhnX0JJ94uTniSE9C81ospRJwqVYGb82Dem++i06/jAez0bF9jGdovuqafQ9OJtLGw6QsudUpbbFOdSPvJiiSXF+bBLOpfYPp1B/8or9TeXHJuMc6l/ydWoF4t6sLhm7TwCQffRC4SQp8I5OOIUFVFYT/t/xCvYlrdj+lx6XjNcVxgSdg55Wd3fh+HrzCZ2t36wgMDyMCds/YfTyGSx+fT6afLvdf/JfxwSXEF9C+7fjzDerStRJP3oB/46NcfT1QO/qRHBUBK5hJf/2KoNriB/Zxf7ms622xwNDWvH2JONaaj/UuzoREtmCi4vNE6C0YxcJ7NgYJ0t7QntE4BpWuZ9HziF+JcavvJgknENKvqdzqB+50UXjYJ6VcfBG5BDijyG2KG5DXBKOIZW/f4jqpzpcczMBaKZpWoRS6l5gJNASCAB2KKU2WMq1t5Q7o5S6B2gENAeCgcPAV1d5n5eANZqmDVdK+QDblVKrNE3LqvgmFVFWJsxX+uDu9+Ywzm87yoUdxwCIPXiWjzqPwZCdR3hkS+6b+zyfdn+hssK9BmUbdD0HIjs+/Yvurz3CQ0unknTsAgmHztn9LK2y0knW2jRmzGPccecjbN+xhxeeH8k7M1/liZHjcHDQ06Z1C3r1GYirqwsbN/zFtm27OXHCRmuercZfuoyVepZCafvPsqLtMxiz8wiKiqD91y+wuvPz5jImjXU9J+Hg5Ub7r5/Ds3FNMo5W4jVS1v9grlqkeBmdmwtNvhjL6VfmFV5Xc/y5T2jw5ghqP/8/klfsRMsve9ZQ/DvW/37KL3/nlGGc2X6Uc5YxrmHXFsQePseXg6biVyeYYd9N5Gy/ieTdgNdEVRn/cUxoNmUwh6f8CKaSlTJPxHBi1l90/nkiBVm5pB06h1ZgtPJCFeuaPketFir5MLRXaxJ3HMeQav7YzzgRw9FP/qLrzxMoyMoj9fD5wslRpbHWN6UDtdY5VWHCf42fpUJcTXWY3BTXBfhR0zQjEK+UWg+0A9KB7ZqmnbGU61qsXIxSas01vHZv4E6l1OUr8FyA2kCZBapKqceBxwHu9GtPW4/ru86g7eBetLKsJ4/ZfxqvYme2vEL8yExItVqv65h7cPfzZMHELwufyy/2AX9y7T76TdHj6utBTkrZtHRlaTm4J80GmdsTv/80nsXOknuE+JEVn3rNr5WfmcOKsXMKHw/f9D7ppa7LsYVRI4cwYsRDAOzcuZeatcIKt9WoGUqMZcnZZQEBfrRofjPbd+wBYMHCRSz++3sAoqNjSUpKJjs7h+zsHP7ZuJUWLW6u1MlNvWG9qPOQuU9S9p4ucbbRNdSP3LiUEuXzkzJw9HJH6XVoRhOuof7kxqUCUFBsH0tYvRfd9GE4+XmSn1y0PKAgPZukzUcIimxZqZObvJgknItlVZxC/ckr1RZzGf9iZfzIizOfpVYOem7+ciyXfvuHpCXbCsvknIzh4ANTAHCtH4pfz9aV1ob/Dzo80ot2ljHh4r7TeBfb/7xC/MiIT7Far8eYe3D39+LPJ94vfK7Nfd1Y/9kiAJLPxZNy4RKBDcK4uK9ys4TVTUWOCT4t69H289GAOcMTHBWBVmAibtlOzv+4jvM/rgOgycT7yYmtnGW4DYb2Ml/oDyTvO41bmD+X38kt1K8w1hLt8S7eHj9ySu2HtQd0LFySdtnZH9dz9kfzDSyaTRxYIuNVGfJiS45fzmH+5Jce42KTcKkRQBrmEwDOVsbBG1FBbCKOoUXjt2OIPwXxlfv7rMrkVtDlqw7L0oq7Uk+XzrCUdzqggKLfi0up175X07QIy7/amqZZvfJO07Q5mqa11TSt7fVObAB2zl9ZeAOAYyt20uLeWwGo0Sqc3Iwcq5ObiAe6U79bc34bPavEGRr3QO/Cn8Na1kfplE0nNgD75q/i+34v8X2/lzi1fBdN7u0CQEirBuRnZJNVzmTNGmcvN3SWi4WbDepO9PajJSZwtvLZ7G9o2643bdv1ZtGi5TzykHkpWYf2rUlPSycuLqFE+ZSUNLy9vWjYsD4APaO6cvSoecnTor+W0+WWDuj1elxdXWjfvlXhtspy5uuVhTcAiFu2k1oDzfuYb+twDBk55Fnpk8TNhwmzXGtSa+CtxC7fCYBzsX3Mp1UDUIr85Ayc/D1x8HIDQOfiSOCtzcg8GVPmdStSxt6TuNQPxbl2EMrRgcABt5C8YkeJMkkrdhI0sDsAnq0bYszIxmBpb8P3nyT7xEWiP/+7RB3Hy9d1KUWt5/5H7PyVldqO6m7btyuZ1X8Ss/pP4siKnbS6x7z/1WoVTl5GDhmXUsvUaXt/d8K7tuDn0R+XOJubGpNEg1uaAeAe4EVg/VCSzyeUqS+urCLHhFXtn2VluzGsbDeGmL+3sW/C18QtM29zsvwtudbwJ7R/O6J/31LmdSvCqXkrC28CEL10J3XuM7fHz9KeXCvtSdh0mJq3tweg7sCuxCzbVbjNwdOVwI5NSjwH4Oxf1J4a/dtx/o/NldKeyzL2nMKtfigutQNRjnqCBnQm0fJ7vyxx+U5C7usKgFcb8xiXfx2fs/aSvf8EznXDcKwZjHJ0wPuOrqSv2m7vsEQVVB0yNxnA5Ss0NwBPKKW+AfwwZ2jGAY1L1blcbj4QBEQCP1i2nQXaAEuBe4vVWQ6MVkqN1jRNU0q10jRtTyW0p4STa/YSHhnBUxveo8ByK+jLHpg3jr/HzyUzIZXbpg4nNTqRYb+/DhTd8rlJ//a0fbgnpgIjhlyDefJjR2fW7KVuZEuG/fMuBTn5JbIwA+aNZeWLX5AVn0rEsN60HXk77oHePLLiLc6s2ceqF7/ALzyMPu+PRDOaSDoRzcrxc+3YGrMlS1fTt28Pjh3ZRHZODo8++nzhtr/+nM/jI8cRGxvPE6PGseDnOZhMGqkpqTz6uHl54NGjJ1m+Yi17dq/CZDLx1Vc/cujQMZvFH79qL8FREfTc+j7GnDz2PFu0j3X8fjx7n59Dbnwqh6f8SNvPR9N4wn2kHTzH+R/WARB2RwfqDumJVmDEmJvPzpEfA+AS5EOrj0ah9DqUThG9aCvxKyv5T8Zo4tSkL2j242SUXkf8j2vIPnaRkMG9AYibv4KUVbvxi2pN262zMOXkcfzZTwHwat+Y4Pu6kXX4HK1WzQTg7Fs/kLJ6D4EDuhA6rC8ASUu2Ef/jtSR7bW/cq9PZsWc/qanpRA14mCdHPMK9d/Sxd1hXdGztXm6KjOD59e9jyMnjt3FF+9/gr8fz+4tzyEhI5c6pI0iNTmSkZYw7tGwHaz/6nbUf/ca974xk9LLpKKVYNv1HslNuzIuKq0r//Ncx4Uraf/EsTn4emAxG9k/8GkNapa7sBiBu9V5CoyLot+U9jDn57HiuqD1dvhvHzhfmkhufyoE3f6Tj7NE0e/E+Ug6e44wlwwRQo1874tYfwJiTV+K1O305BmdfT0yGAvZMnIchLbtS26IZTRyf+BURP72E0uuI+XEtWccuEja4FwAx81eStGoP/lGt6bTtI4w5+RwZ82lh/aazx+DT+WYc/TzpvOczzsxcQOwPawno146bpg3Hyd+Llt9PIOPgWfZZuatapTKaiHl1NvXmv26+FfTCVeSdOI/fg+axN/mHZTgE+BC+6H10Hm6gmQgYdifHez+JKTOHWh+Oxb1jcxx8vWi8+WviP/iBlAXV90SUZpLMTXlUdVjPaLlRQAvMExKAfpgzM29qmvazUqo7MFbTtNst5RXwMdADOG6p852mab8opW4FvgTigW1AW03TuiulXIEPgM6YszhnL7/elUyp81DV/wVbeFSzFOi4uLX2DqHC/erXzd4hVCg/8u0dQoXqePBte4dQoV5rO9neIVSo13be+Ldpvh5LmlWv/sm3esFc1eVvMtg7hAoV6Fb9rnNrfuavG3anO3pTf5sdXzY+vuSG/T1YUx0yN2ia9mCpp8aV2r4OWFfssQYUfsOTUmpesW3/ADdZeY8cwLZfQCKEEEIIIUQp1SA3UWmq2zU3QgghhBBCiP+nqkXm5r/SNG2ovWMQQgghhBDiWsg1N+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euqVzL2qayj9g6hQg1pO9neIVSo13a+ae8QKtTbbV62dwgVKt2leq1bqWmsXuPbcr3J3iFUqDOGPHuHUOFW2zsA8a/I5EYIIYQQQogqRO6WVr7qdRpECCGEEEII8f+WZG6EEEIIIYSoQuSam/JJ5kYIIYQQQghRLUjmRgghhBBCiCqket0upGJJ5kYIIYQQQghRLUjmRgghhBBCiCpErrkpn2RuhBBCCCGEENWCZG6EEEIIIYSoQuR7bsonmRshhBBCCCFEtSCZGyGEEEIIIaoQk70DuIFJ5kYIIYQQQghRLcjkRgghhBBCCFEtyLI0IYQQQgghqhANuaFAeSRzI4QQQgghhKgWJHMjhBBCCCFEFWLS7B3BjUsyN0IIIYQQQoh/TSnVVyl1TCl1Uik1wcp2pZT6yLJ9v1Kq9bXWvV6SuRFCCCGEEKIKMd1A19wopfTAJ0Av4CKwQym1SNO0w8WK9QMaWv51AD4DOlxj3esik5sbhF9kSxq+OQyl1xH7/WrOffxnmTINpw7DP6oVppw8Dj/zKZkHzlyxbr2x9xH2cBT5SekAnJ72I0mr9+DbtTkNJj+EzskBU34Bp974lpSNh2zSTo+urQl79THQ6Uj5eSWXZv9SYrtz/ZrUnDkGl6YNiH/3WxLn/l64rcaMZ/Dq0Y6CpDRO9H3aJvFejUPzdrg88hTodBjWLSHv759Kbm/dGZd7h4FmQjMayf3+U4zHD5o3urnjNmIsupp1QdPI+eIdjCf/9d9yher6+iPU6RFBQU4eq56fw6WDZ8uUaTGkFy0f7YtP3WDmthhJbkomAE6ervT+cBSeNfxRej175izhyIINNm5BSW+8NZEevW4lJyeX5556iYP7j5Qp8+vib/DwcAfAP8CPvbsP8OgjY7j7f7fx5JgRAGRlZTPxhSkcOXTMpvGXdturg2kUGYEhJ59fx84m5tDZMmXu++ApajSvh6nAyMV9p/hj0peYCow4e7oy8P2n8K7hj06vZ+PcxexeuN72jbgGk6e9x4ZN2/Hz9eGP72bbO5xr1vu1wTSIbIkhJ5+/x35OnJW/n7s+fJLQ5vUwFhiJ3XeKJRO/wlRgLNwe2qI+Q/94nd+f/pijS7bbMPoru/PVIYX73oKxn1nd9/4343FqtKiPQpF4JpYFYz8jPzvP9sGWo7qNb4NeHU7zyFbk5+Tz1dhZnD90pkyZITNGUbdFAxSKuDMxfD32E/Kyc3HzcmfozCcJqh2CIS+fr8d/SszxC3ZoRZGn3niSDj3akZeTx9vPvcOJgyfLlBn/3lhadGxBVkYWAG8/N5NTh08Xbm/U8iY+XvQhbz45jQ2L/7FZ7P+PtQdOapp2GkAp9RNwF1D8oOYuYL6maRqwVSnlo5QKBepeQ93rIpObG4FO0Wj6CPYMfJO8mCTaLn+LS8t3kn08urCIf1Qr3OqFsLXjM3i1aUijtx9lV7+Xrlr3/OeLufDZXyXezpCcwf5HZpAfn4J741pE/PQSmyJG2qCdOsLeGMmZR16mIC6JBn++R/qqbeSdLBpIC9IyiHl9Dl69O5apnvLrapLmL6bWu89VfqzXQulwGfIMWTPGoyVfwuONTzHs3oIp5lxhkYJDu8ncvRkAXa36uD39MpkvDgPA9eGnMezfgeHj10HvAM7OdmlGaXUiW+JTL4Rvb32B4FYN6D5tKAvvfK1MuZidxzmzeg/3LHipxPMthvQi+UQ0fw9/Dxc/Tx5ZP5Njv2/CZDCWeQ1b6NHzVuo1qE2Xtv1p3bYFb737Mnf0erBMuXtvG1L485xv3mf5krUAnD8fzf9uH0paWjqRPbvw9gevWq1vKzd1jyCgXgjvdX+eWq3CuXPqcGYPeKVMuX1/bGLhs58AMPCjp2n7QCTbv1tFx0d6k3DyIt8++g5ufp48t+Zd9v2xEaOd+udKBvTvxYP33smkKe/YO5Rr1iCyJX71Qvis2wuEtQqn75vDmDfg1TLlDv6xiT/HfArAgI+eIuKB7uz+bjUASqfoMfEBTm/Yb9PYr6aRZd+b2f05arcK5+6pI/hkwMtlyv015VvyMnMAuH3yw3Qe0od1ny2ydbhWVbfxrXn3VgTVC2VS99HUb9WQh6c+zrQBE8uU+3nKPHItfTJw8hB6DOnL0s/+oP9T93Dh8Fk+fWImIQ3CeOiNx3j3oddt3YxC7Xu0o2a9GgzuMowmrRsz5q1nePqOZ6yWnTN1rtWJi06n47FJj7Jz/a7KDteubrC7pdUAis+KL2LOzlytTI1rrHtd5JqbUpRSm6+j7Dyl1P/+63t6tQ4n+0wcuecS0AxGEv7YTGDfdiXKBPRtS9xC89mh9F0ncPByxynI55rqlpZ58Cz58SkAZB29gM7ZEeVU+fNct5YNyT8Xi+FCPJqhgLS/NuDVq+T+a0xKI2f/CTRDQZn62dsPYUzNqPQ4r5W+QWNM8dFol2LBWIBh61oc23QuWSgvt/BH5ewCmuUKQBc3HBo3x7B+ifmxsQCys2wU+ZXV792GI79uBCB+zymcvdxxC/IpUy7x0DkyLiaWeV7TNBw9XAFwcnchNzULU4H9vku5d/9IfvnJfGC1e+d+vLw8CQoOKLe8u4cbnW9tz/Il5gPNXdv3kpZmzn7u3rGf0NDgyg/6Cpr0bsOe38wf6Bf2nMTF0w3PQJ8y5Y6v21v488V9p/AO8QNAQ8PZ3dw/zm4u5KRm2rV/rqRtRHO8vTztHcZ1ualXG/b/au6fmD0ncfFyw8PK38+ptfsKf47ZdwqvUL/Cx22H9uHo0h1kJaZXerzXo2nvNuyy7Hvn95zEtZx97/LEBsDBxQlNu3GufK5u41tE73Zs+W0dAKf3nMDN0w1vK32SW6xPnFycCj+KwhrW5MimAwDEnYrBv2YgXgHelR12uW7p3ZkVv6wE4Mjuo3h4ueMX5HeVWiUNGHYX/yz5h9TE1EqI8P8npdTjSqmdxf49XrqIlWql//DLK3Mtda+LTG5K0TSt89VLVSznED/yYpIKH+fFJOEcUvKP2TnUj9zoooE2LzYJ51C/q9atObwP7dfOpPEHo3Dwdi/z3oG3dyDj4Bm0/LKTiYrmEOKPIbaoDYa4JBxD/Cv9fSuL8g1AS75U+NiUfAnlW/ag2aHNLXjM+Bq3F6aS84X5DLQuKBRTehquj4/HY8psXEe8AM4uNov9StxDfMkstk9lxibjEeJ7zfX3z1uJX3gYw3fOYtDKt/jn1W+LJnV2EBIaTEx0XOHj2Jh4Qq4wQel7W082bdhGZkbZyeYDj9zD2tUbKyXOa+UV7EtaTHLh4/S4ZLyu0D86Bz2t7u7C8fXmg+mt36wgMDyMCds/YfTyGSx+ff4NdfBZ1XmG+JFe7O8nPS4Zz+Ar90/ze7pwap05S+MZ7EujPm3Z/d2qSo/1enkF+5FWrG1pccl4hVg/8Lxv5hNM3jGboAZhbJ633FYhXlV1G998gv1JLtaelLhkfMr5XB0280ne2/EFIQ1qsGae+cTahSPnaN3XfJKxXstw/GsE4mvHz+WAEH8uxRR9rl6KTSSgnHiGjx/K3JWzGfXqSBydHAvrd+l3C399u9gm8dqTyYb/NE2bo2la22L/5pQK5yJQq9jjmkDMNZa5lrrXRSY3pSilMq+wTSmlZimlDiulFgNB5ZQrnOH+nXPaWpHSFco8pV3LhFfTrlj34jcr2NJhNNt7jCc/PoXw1weXKOfeqCbhLz/EsbFzrx5jRbAWa1U+qLJ6rqFsewp2bSLzxWFkf/AKLvcONVfV69HXbUj+6kVkvjwSLS8X59sfqNx4r5H6j/1Uu1tzLh0+x1dtn+anvi/RdcrgwjOd9nC97Rlwbz/+/HVJmec7d2nHAw/fw9TX3qvQ+K6X9faUX/7OKcM4s/0o53aYrxNq2LUFsYfPMb39U8zqP5Hb3xiKsx37p7qx0j1X3N/6vjmM89uOcsHSP71efYQ1039CuxHv82q9cVaLLhz3OVM7jCLhZAwt7+hUyYFdu+o3vll5spz2fD3uU17o8DixJy/S7o5bAFj62e+4e7vzypKZ9BjSj/OHzmA02nGJ6jWOb19M/4qh3Ubw5G2j8fLx5IEnBwLw5GujmDvtC0ymGzMbXY3tABoqpeoppZyAB4DSa1EXAYMtx9IdgTRN02Kvse51kWturs/dQCOgORCM+WKnr0oXssxo5wCsCR541VEzLzYJ57CiMxPOYf7kx6WUKeNSI4A0zB+AzqH+5MWloJwcyq1ruJRW+HzMd6tp8d2LReVC/Wj+9VgOP/0JOefir9rwilAQm4hjaFFmwzHEn4L45CvUuLFpyYkov8DCxzq/QLTUpHLLG48dQBcchvLwwpR8CS35EsZTRwEwbN+A8x32m9w0H9KTpoMiAUjYdxqPYvuUR6gfWfGp1/xaNw/sxq5Pzdd5pZ2NJ/3CJfzCQ4nfew0T/QoyZMQDPDjYvGJ0356DhNUIKdwWGhZMfFyC1Xo+vt5EtG7Oo4+MKfF8k5tv4u0P3+CRgSNJTUmzWrcydXikF+0s/XNx32m8w4rOlnuF+JERn2K1Xo8x9+Du78WfT7xf+Fyb+7qx3nL9Q/K5eFIuXCKwQRgX952qxBZUb20G96LVA+b+idl/Gq9ifz9eIX5kJqRarXfrmHtw8/Pkl4lfFj4X2qIed39svmGKm58n4ZEtMRUYOb7CPtcPdHqkF+0H9QAu73tFbfMO8SO9nH0PQDNp7Pt7C90ev52ddrxpRXUb3yIf6cutg6IAOLvvFH7F2uMb4kfqFT5XNZOJHX9vps/jd7Fp4VpyM3P4etynhdunb/yUxAvWx8fKcteQO+j/YH8Aju07RmBY0edqYGgASfFlP1eTE8xtNOQbWLZgOQOfMI/3N7W4icmfTALA28+b9j3aYywwsmn5NV9xUGXcSNfcaJpWoJR6GlgO6IGvNE07pJQaadk+G1gC9AdOAtnAsCvV/S/xyOTm+nQFftQ0zQjEKKXWVMSLZuw5hVv9UFxqB5IXm0zQgM4cHvVRiTKJy3dSc3hf4n/fhFebhhgzsslPSMWQlF5uXacgH/ItH6qB/duTddR8vZaDlxstvp/Aqak/krbDdnd9yt5/Aue6YTjWDKYgPgnvO7pyYUzVuVC4NOPpo+hDaqACQ9CSE3HsGEn2p1NLlNEFhWFKMGdXdXUagt4RLdO8jt6UfAldSE1McRdxaNoKU/S5Mu9hKwe+WcWBb8zLYOr2iKDF0F6c+HMLwa0akJ+RTXY5B2fWZMQkUvOWpsRsP4ZrgBe+DUJJO2fbD8tvvvyJb74037muR6+uDHtsEH/+tpTWbVuQkZ5JQnzZtfQAt9/Vh1XL15OXl1/4XFiNEObO/4AxoyZy5pR9+mjbtyvZ9q15HXqjyAg6DunN/kVbqNUqnLyMHDIupZap0/b+7oR3bcFXD04tcWY6NSaJBrc049yOY7gHeBFYP5Tk87btn+pm1/yV7Jpv7p/wHhG0HdKbw4u2EGbpH2uTm4gHulO/W3O+HzStxKnpT7oU3TDl9nee4OSaPXab2ABs+XYlWyz7XuPIVnQe0pt9izZTu1U4uRnZVvc9/zrBJFlOmt0c1ZpLp/7TCpP/rLqNb2u/Xcbab5cB0DyyNT2G9GP7ok3Ub9WQnIxs0qz0SVCdEBLOmZfntoxqS9wp802HXL3cyM/Jx2go4NYHenJ825ES1+fYwp/f/MWf35gnjB16tGfAsLtY++c6mrRuTFZGVuFEpji/IL/C52/p05kzx84C8HDnohUq498by9bV26rlxOZGpGnaEswTmOLPzS72swY8da11/wuZ3Fy/Cl8roBlNHJ/4FRE/vYTS64j5cS1Zxy4SNrgXADHzV5K0ag/+Ua3ptO0jjDn5HLHcZae8ugDhrzyMR7O65tsMX7jEsbHmJZI1R/TFrV4IdZ+/l7rP3wvA3vvfxFDZF68aTcS8Opt681833wp64SryTpzH78G+ACT/sAyHAB/CF72PzsMNNBMBw+7keO8nMWXmUOvDsbh3bI6DrxeNN39N/Ac/kLJgZeXGfCUmEznzP8Z93AzzraA3LMUUfQ6nHrcDkL/mbxzadcWpSy8wFqDl55P9yZTC6jnzP8Z11CSUgyOmS7Fkz3nbXi0p4eyavdTp0ZLBG9/FkJPP6heKltbe8c1Y1oz/gqz4VFoM602bUbfjFujNoJVvcW7NPtaM/4IdH/5Bz/eeYNDKt1AKNk/7ufA2qvawZuUGevS6lY27lpKbk8PzTxfd3Wn+z58ybsyrxMeZ13jfdU8/PvnwixL1nxs/Ch8/b6bNnAxAQYGR26Lut10DSjm2di83RUbw/Pr3MeTk8du4zwu3Df56PL+/OIeMhFTunDqC1OhERv5uvvPRoWU7WPvR76z96DfufWcko5dNRynFsuk/kp1y49yoo7hxr05nx579pKamEzXgYZ4c8Qj33tHH3mFd0ck1e2kQGcGTG94rvBX0ZffPG8fi8XPJTEil39ThpEUnMtTSP0eX7WDjR7+X97I3hKNr99AoMoLx6z8gPyePhcX2vWFfj+eXF+eSeSmVge+OwtnDFaUUsUfO8fvkMgsc7Ka6jW8H1u6meWRrpq2fRX5OXokszJivJzHvxc9Iv5TK8HefxsXSJxeOnOO7yeZ2h4bXZMS7ozGZTMSeuMi88Z+W91Y2sW3Ndjr0aM+3G+eRm5vHzOeLToBOm/8m7457j6T4ZCZ9PAFvf28UilOHT/H+hA/tGLV9yMK78qkqfc1DJVBKZWqa5lHOtnuAJzCn1YIwL0t7TNO0X6yVh2tbllZVBLrZ9mxOZavdJdveIVS4+etC7R1ChZqRtdfeIVSoIV4t7B1ChXpt55v2DqFCvd2m7G2Nq7J0Vb0Of2oa9fYOoULt0+devVAVcqbgxrq7X0VYfXHFjbP2q5RlwQ/Y7Piyb/xPN+zvwRrJ3Fyf34EewAHgOHBjfvOdEEIIIYSotqrXqYuKJZObUsrL2li2acDTNgxHCCGEEEIIcY3kVtBCCCGEEEKIakEyN1YopZoD35Z6Ok/TtA72iEcIIYQQQojLbqRbQd9oZHJjhaZpB4AIe8chhBBCCCGEuHYyuRFCCCGEEKIKMUniplxyzY0QQgghhBCiWpDMjRBCCCGEEFWISa65KZdkboQQQgghhBDVgmRuhBBCCCGEqEI0ewdwA5PMjRBCCCGEEKJakMyNEEIIIYQQVYjJ3gHcwCRzI4QQQgghhKgWJHMjhBBCCCFEFWJScre08kjmRgghhBBCCFEtSOZGCCGEEEKIKkTullY+ydwIIYQQQgghqgXJ3FSyTS6O9g6hwngZnewdQoUat2CPvUOocL/6Btk7hAo13/Fme4dQoW7d+aa9Q6hQb7d52d4hVKjxu6bYO4QK9VezyfYOoUIZVPU6V31/vt7eIVSoAGdXe4fw/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SVjzehgLjMTsO8XiiV9hKjBSp2MTBs59ntQLlwA4umwH/3z0u41bUFK31x+hbmQEBTl5rHhhDpestKfFkF60GtEXn7rBfN5yJLkpmQA4e7vRc+bj+NQJoiDPwKqxc0k6ftHGLSjrvffeoG/fHuRk5zDi0efYu/dgmTKRkbcw/a3J6HQ6MjOzePSx5zl16mzh9jZtWrLxn0U89NCT/Pb7YhtGD03fHEJwVATGnHz2jvmMtANny5RxrR1Im9nP4OjjTtqBs+x5+hM0g7Fwu3dEfW5dPIVdT3xI7N/bAWj5/hME92pFXmI667uPr7T4/SJb0vDNYSi9jtjvV3Pu4z/LlGk4dRj+Ua0w5eRx+JlPyTxw5op1m855FrcGYQA4eLlRkJ7NjqjxuNQKpMM/75N9KgaA9F0nODZ+bqW17XpMnvYeGzZtx8/Xhz++m23vcK5Z79cG08Ayxv1dzhh314dPEmoZ42L3nWKJZYy7LLRFfYb+8Tq/P/0xR5dst2H0164q9U+LNwcTYhkTdo2ZTaqVMcGtdiDtZ4/GyceD1ANn2PH0p4VjQkDnJrR44xF0jg7kJWfwz91T0Dk70vWPV9A5OaBz0BP99zaOzPzVJu1pNWUwoVEtMebks/3Zz0mx0h73WoF0mv00Tj4epBw4y7bRn2IyGHH0dKXDrCdxr+GPctBz7LPFnPl5A54NQuk0e3RhfY86QRyc+QvH5y6rlDY0mjqUgKhWGHPyOPTMZ2RYxrDiXGoH0uLzMTj6eJB+4AwHn5pV2CfW6uucHWn752vonBxReh3xf2/j9MyF5vbcXIcmMx9F7+5C7oVLHBj1McbMnApvl2e3VtR87TGUXkfSTyuJ/7TsPlHj9cfwjmyDKSePcy98SM7B0wAEjrgT/0G9QNPIPXqOc2M/Qssz4HpzPWpNG4VydgSjiQsvzSZ734kKj13cmCRzc4MLj2yJX70QPun2Aosnfkn/N4dZLXfwj0182mMcn/eegIOzE60e6F647fyOY8ztP4m5/SfZfWJTN7IlPnVD+KbrC6ye8CU9pg61Wi5253F+e/At0i2TssvaPXUXiYfP8X2fSax4bjbdXn/EBlFfWd++PQgPr8fNN3dh1JMvMuvjt6yWm/XxWwwZOpp27fvw089/MHHCM4XbdDod06ZOYsXK9bYKu1BQVAQe9UNY0+k59o2dS/MZI6yWu3nyg5z+fAlrOz+PITWL2g9GFm3UKW6e/CAJ6/aVqHPh5/VsGzS9MsMHnaLR9BHse3Aa2259jqC7b8HtpholivhHtcKtXghbOz7D0bFzaPT2o1ete+jxD9gRNZ4dUeO5tHgblxZvK3y9nHNxhdtulIkNwID+vZj93pv2DuO6NLCMcZ91e4ElE7+k7xXGuNk9xjHXMsZFFBvjlE7RY+IDnN6w30ZR/ztVpX+CLWPCik7Ps3vsF0TMGG61XLPJgzj5+VJWdH6e/NQs6lrGBEcvNyKmD2PLkHdZ1W082x/7EABTnoF/7n2TNVETWR01keDIlvi2Dq/09oT2aIln/RCWdH6BneO+pM106/tYi8kPcGzOUpbc8gL5aVnUG9QdgPBhvUg/Hs3ynpNYe++btHz1IXSOejJOxbKi1yRW9JrEyj4vUZCTx8WlOyulDQFREbjVC2FTxzEcGTuXJm9bH6cbTn6Ic58vYVOnZylIzaLGgz2uWN+UZ2DXPW+wtcd4tka9SECPlni3aQjAze89wck3f2Br93EkLNlO3afuqPiG6XTUevMJTg15nSNRT+N75624NKxVoohXZBtc6oZyuOtIzk/4hFpTRwHgGOxH4LDbOXbbCxzt9QzodfjecSsAYZOGEPfBTxzr9xyx7/5A2KQhFR+7nZls+K+qkclNKUqpzfaOobiberVh/6//ABC95yQuXm54BPmUKXdybdFBZcy+U3iF+tkqxOtSv3cbjvy6EYC4Padw9nLHzUp7Lh06R8bFxDLP+zWswYVNhwBIORWLZ80A3AK8KjXmq7njjt58/90vAGzfvhsfHy9CQoLKlNM0DU9PTwC8vTyJjY0v3PbUU8P4/Y8lXEoo2+bKFtKnDRcWmPex1N0ncfRyw9lKnwTc0pTYv80H+BcXbCCkb9vCbfVG9CV28TbyE9NL1EneepT81MzKCx7wah1O9pk4cs8loBmMJPyxmcC+7UrG3rctcQs3AOZMi4OXO05BPtdUFyDozk7E/76pUttREdpGNMfby9PeYVyX4mNczBXGuFNXGOPaDu3D0aU7yCq1/91oqkr/hPVpw3nLmJBiGRNcrPRJ4C1NibaMCecX/EOYZUyodU9nYhbvICc6CYC8Yv1izM4DQOeoR+egB63yv62jRt82nF1obk/SFdoT3KUpFy1Z57MLNlCjn2WM08DRwwUABzcX8lMzMRWUPOQLurUZWWcTyLbyuVURAvu2I9YyhqUVG8NK8+vSlIS/tgIQs2A9gf3aXbX+5T5RjnqUgwOapU/cw0NJ2XIEgKT1Bwi6rUOFt8stoiF5Z+PIPx+PZigg5a9/8O7dvkQZ797tSf51LQDZe46j93LHIcjXHLODHp2LE+h16FydMcQnmytpoPN0A0Dv6Vb0vPh/QSY3pWia1tneMRTnGeJHekxS4eP0uGQ8g33LLa9z0NP8ni6cXFd0BrNm63AeXzqNQd+MJ7BhjXLr2oJHiC+ZsUXtyYxLxiOk/PaUlnjkPA0sB5/BLevjVSMADztP5MLCQrhwMabw8cXoWMLCQsqUe2LkOBb9OZ/Tp3bw0EP38vbMTwrr33VnP+bM+dZmMRfnEupHbrF9LCc2GZdSv1MnP08M6VloRpOlTFJhGZcQX0L7t+PsN6tsF3QxziF+5BWLPy8mCeeQkvE7h/qRG1100JEXm4RzqN811fXp2IT8S2nknIkrfM61dhDtVs2g1e+v4d2hcUU36f+VfzvGnbKMcZ7BvjTq05bd39ln/6uOXEJ9yYkpOhg0jwkl+8T6mGAu41E/FEcfd279bTKRy6dS+75biyrqFD1WTeO2g7OJ33CAlD2nKr09riF+ZJca41zLtMeD/LSi9mTHJuNm+Ww68dUKPBvW4M69s+izdjp7Xv62zKSs9l0dOfdH5Z0bdQ71JTe6qA25xcbgyxz9PClIzy5sQ25M0Vh+xfo6RcfVM+h2aC5J6/eTvvskAJlHLxBombAG39ERlxr+Fd4upxB/8mOKxub82CQcg0u+j2OIP/mxRWUMcYk4hvhjiE8mYc7vNN36Bc12zsOYnk3GP3sBuPj6F9SYNJSmW78kbPIwYmbY5/O1MmnKdv+qGpnclKKUKvc0szKbpZQ6rJRarJRaopT6n5Vyjyuldiqldu7MPPkf4yn7nHaFM1393hzG+W1HubDjGACxB8/yUecxzOk3iR3zlnPf3Of/Uzz/ndUGXXPtnZ/+hYu3Ow8unUrLYb25dOhcmTNotqasdJK1PhrzzGPceddg6jdoxzfzFzDz7VcBePed15j00jRMJju1w/pOVqqMlXqWMk2nDObwlB/AZKfvS7b2+y/z3c3ltPEa6gbdfUuJrE1efAqbWj/Jjp4vcvLVb2j62TPoPVz/Veji+se4vqXGuF6vPsKa6T+h2Wv/q4asjWnX8id1eUxQDnp8W9Rj88Mz2TRoOo2fuxuP+pYTPiaNNT0nsbTV0/i1aoBX45oVGrtVV4i1sIjVcdz8f0j3FqQeOseiiKdZ0XMSracNwaHY37zOUU+NPm248Ne2Mq9Rca7hc+aKf0tXqG/S2Br1Iv9EjMK7dTjujc3Lwg49O5taw3rTYcVbOHi4Ysov+C8NsO4a+qa88Vvv7Y53rw4cvuVxDrYbhs7NGd+7uwEQ8Eg/Lr7xJYc6jiD6jS+pM3N02dcQ1ZbcUOD63A00ApoDwcBh4KvShTRNmwPMAZhS56Hr/sRtO7gXrR4wr12O2X8ar7CisxheIX5kJqRardd1zD24+3myYOKXhc/lF7v47+TaffSbosfV14OclMpdKlRci8E9aTbI3J74/afxCC1qj0eIH5nxqdf8WvmZOawcO6fw8bBN75e5LscWRo4cwojhDwKwc+c+atUMK9xWs0ZoiSVnAAEBfjRv0YQdO/YAsHDhIv7+6zsAWrdpwXffflJYrm/fHhQYC1i0aHmlxV93WC9qP2Rei5269zQuxfYx11A/cuNSSpTPT8rA0csdpdehGU24hvoXlvFpWZ82n5uvH3Ly8yQoKgKtwETcsspZe15aXmwSzsXidw7zJ79U/HmxSbjUCCAN8wGxc6g/eXEpKCeHK9ZVeh1Bt7VnR68Jhc9p+QUU5Jv/fjL2nyHnbDxuDULJ2He6UtpXHbX5l2PcrWPuwc3Pk1+KjXGhLepx98dPA+Dm50l4ZEtMBUaOr9hVeQ2ohuoP60Xdh8x9krL3NK5hRVmBax8TUgHIiUkiPzkDY3Yexuw8ErcewbtpHTJPF2U/DenZXNp8hODIlqQfrfibwoQP7UV9S3uS953GrdQYl2OJ9bK8pAycvIva4xbqR068uc31HujKkVl/AZB5Np6s85fwCg8lea/5bz6kRwQpB86WWH5XEWoO603Nh6MASNt7qkTmxMUyhhVnSMrAwcutsA0uYX6FZfJik69avyA9m5RNhwmIbEnW0Qtkn4xh9/3TAHCrH0pAr1YV2j4wZ2qcwgIKHzuF+mNIKLmEzBCXiFNoAFmWx44hARjik/Hs0pL8C/EUJJt/72nLtuLepjEpv6/H/95Iol81Xw+Z+vcmas94usJjt7eqeC2MrUjm5vp0BX7UNM2oaVoMsKYy3mTn/JWFNwA4tmInLe41p/RrtAonNyPH6gd/xAPdqd+tOb+NnlXirId7oHfhz2Et66N0yqYTG4D981fxQ7+X+KHfS5xavosm93YBIKRVA/Iyssku50DGGicvN3SOegCaDupO9PajJSZwtjJ79je0a9+Hdu37sOivZTz0sDmB1759a9LSMoiLSyhRPiUlDW8vLxo2rAdAVFRXjh41Z/UaNerMTY06cVOjTvz222KeeealSp3YAJz9eiUbek5kQ8+JxC3bSa2B5n3Mp3U4hoxs8qz0SeLmQ4Tebl5zXXNgV+KWmw8eV7cfw+p2z7C63TPE/r2NAxO+stnEBiBjzync6ofiUjsQ5agnaEBnEpeXfP/E5TsJua8rAF5tGmLMyCY/IfWqdX27NifrRAx5sUUfto7+nqAzn0l0qROEW/1Qcs6VnMyKK9s1fyVf9J/EF/0ncbzYGBfWKpy8q4xxf5Qa4z7p8hyfdHmWT7o8y5El21n28jyZ2PwLp79eyZqek1jTcxKxy3ZS2zIm+LYOx5CRQ66VPrm0+TA1LGNC7YG3Emv524ldvgv/Do1Qeh16Vyd8W4eTcSIaJ39PHL3M10HoXBwJurUZGSdjyrxuRTg5b2Xhxf7RS3dS17I0zv8K7UnYdJiat5uv96g7sCsxy8z7UXZ0EsFdmgLgHOCFZ4NQMs8XjfF1BnTi/O8VvyTt4tcr2Br1IlujXuTS0h2EWsYw7zYNKbCMYaWlbDpM0B0dAQgb2I1LlrH40vKdVus7+nviUKxP/Lo2I8vSJ46Xr2dVinrP3cPFb1ZWeBuz953AuV4oTrWCUI4O+N5xK2krS97tMG3ldvzuNU9U3VrdhDEji4KEFPKjE3Fr3Qjl4gSAxy0tyD1pnigb4pPx6Nis8Pm8s5Wzn4kbk2Rurp9N1z6cXLOX8MgIntrwHgWWW0Ff9sC8cfw9fi6ZCancNnU4qdGJDPv9daDols9N+ren7cM9MRUYMeQazJMfOzq7Zi91I1sy5J93KcjJL5GFuWveWFa9+AVZ8am0HNabNiNvxz3Qm4dWvMXZNftY/eIX+IWH0ef9kZiMJpJPRLPqBrhT1dKla+jbtwdHjmwkJzuXRx8rWvr355/zGTlyHLGx8YwaNZ6ff5qLyWQiJSWNx594wY5RF0lYtYegqAh6bP0AY04ee58t2sfafz+efc/PJS8+hSNTfqT156NpPGEgaQfPcuGHtVd97dafjca/cxOc/DzpuXsWx2b+woUf11Vo/JrRxPGJXxHx00sovY6YH9eSdewiYYN7ARAzfyVJq/bgH9WaTts+wpiTz5Exn16x7mXBA24pcyMBn443U2/8QDSjEYwmjo6fS0FqFjeCca9OZ8ee/aSmphM14GGeHPEI997Rx95hXdHJNXtpEBnBkxveK7wV9GX3zxvHYssY12/qcNKiExlabIzbaOe7P16vqtI/cav2EhwVQe+t72PMyWNXsTGh8/fj2f38HHLjUzk45Ufafz6amyfcR+rBc5z9YR0AGSdiiF+7n6i109FMGme/X0v60Yt4NalF249GofQ60CmiF20lbuWeSm9P7Oq9hEZFcNsW8+fo9ueK2nPrd+PY8cJccuNT2ffmj3SaPZrmL5rbc9oyVh16/3c6fDiSPmumoxTsn/oT+cnmk4R6VyeCuzZj5/gvrb11hUlctYeAqFbcsu1DjDn5HB7zWeG2Vt9P4PDzn5MXn8KJN7+n+edjCJ9wPxkHzhL9w5or1ncO9qXpR0+i9DqUTkf8n1tIXLkbgJC7b6HWsN4AJCzZTkwFj90AGE1cfHkODb59zXwr6J9Xk3v8Av4P9wUg6btlpK/ZhVdkW27+Z7b5VtBjPwYge+9xUpdspvGS99GMRnIOnSbpB/OJwfMTPqHma4+i9HpMeQbOT/i04mO3M8nclE9daW3z/0dKqUxN0zzK2XYP8ATQHwjCvCztMU3Tfinv9f7NsrQblVdVvKrsCsbFr7N3CBXuV99br16oCnHXjFcvVIXceqiSb4ttY2+3edneIVSo8bum2DuECvVXs8n2DqFCGaxdC1SF+Zkq4RoWOwpwzrV3CBWu1fk/b9idblath212fPn0he9u2N+DNZK5uT6/Az2AA8BxwPZfSiKEEEIIIf5fqzZnziuBTG5KKS9rY9mmAYVXpSml5tkiJiGEEEIIIcTVyeRGCCGEEEKIKsRUpRaK2ZZMbqxQSjUHSn/jU56maSW+nlfTtKE2C0oIIYQQQghxRTK5sULTtANAhL3jEEIIIYQQojS5W1r55HtuhBBCCCGEENWCZG6EEEIIIYSoQiRzUz7J3AghhBBCCCGqBZncCCGEEEIIIaoFWZYmhBBCCCFEFSJf4lk+ydwIIYQQQgghqgXJ3AghhBBCCFGFyJd4lk8yN0IIIYQQQohqQTI3QgghhBBCVCFyK+jySeZGCCGEEEIIUS1I5kYIIYQQQogqRO6WVj7J3AghhBBCCCGqBcncVLLnhxjtHUKFMqVm2juECjOcCJYt9LZ3GBWqjnO6vUOoULXaZdg7hAq1pNlke4dQodJdqte5w7+qWf/ccfBNe4dQoQo2/GTvECqWd4C9I6hYOdXn+KAqMFWR3I1Syg/4GagLnAUGapqWUqpMLWA+EIL5cqI5mqZ9aNn2GvAYcMlSfJKmaUuu9J6SuRHXrDpNbIBqN7ERQgghhLjBTABWa5rWEFhteVxaAfCCpmlNgI7AU0qpm4ttf1/TtAjLvytObEAmN0IIIYQQQlQpJhv++4/uAr6x/PwNMKB0AU3TYjVN2235OQM4AtT4t28okxshhBBCCCFEZQjWNC0WzJMYIOhKhZVSdYFWwLZiTz+tlNqvlPpKKeV7tTeUyY0QQgghhBBViGbDf0qpx5VSO4v9e7x4LEqpVUqpg1b+3XU9bVJKeQC/As9qmnb5IuLPgAZABBALvHu115EbCgghhBBCCCGs0jRtDjDnCtt7lrdNKRWvlArVNC1WKRUKJJRTzhHzxOZ7TdN+K/ba8cXKzAX+vlq8krkRQgghhBCiCqlC19wsAoZYfh4C/Fm6gFJKAV8CRzRNe6/UttBiD+8GDl7tDWVyI4QQQgghhKgM04FeSqkTQC/LY5RSYUqpy3c+uwV4BOihlNpr+dffsu1tpdQBpdR+IBJ47mpvKMvShBBCCCGEEBVO07QkIMrK8zFAf8vPGwFVTv1Hrvc9ZXIjhBBCCCFEFWKyOhUQIMvShBBCCCGEENWEZG6EEEIIIYSoQkxo9g7hhiWZGyGEEEIIIUS1IJkbIYQQQgghqhDJ25RPMjdCCCGEEEKIakEyN0IIIYQQQlQhFfDlmtWWZG6EEEIIIYQQ1YJkboQQQgghhKhC5G5p5ZPMjRBCCCGEEKJakMxNFaIPb4lT/yGgdBTsXoPhn0Ultuvq3ozLg2MxpSQAYDyyHcO63+wRarn0TVrjcs/joNNh2LKC/FW/WC2nq90Qt+ffIXfe2xTs3QQOjriNmQEOjqDTUbB3E/lLf7Bx9EUipgwmNKolBTn57Hj2c1IPnC1Txq1WIB1nP42TjwepB86ybfSnaAYjDp6udJj1JG41/FEOeo5/tpizP29A5+xI5O8vo3NyQDnoufj3dg6/86vtG1eMR7fW1HjlMdDrSP55JZc+K9lfzg1qUnPmGFybNiDunW9JnPu7nSItn0NEe9yGPQ06PXmrF5P3R8n9xrHtLbg8MBw0DYxGsufNwnj0ADg64fnGh+DgiNLryd+6ntwF8+zTCKD5m4MJiorAmJPPnjGzSbO2z9UOpO3s0Tj6eJB24Ay7njbvc5f5RNSn6+I32PHER8T+vR2A+o/2pc7DkaAU575bw+m5y2zVJKvufHUIjSIjMOTks2DsZ8QcOlumzP9mPE6NFvVRKBLPxLJg7GfkZ+fZPthiWrw5mBBL/+waM9v6mFA7kPazR1vGhDPsKNY/AZ2b0OKNR9A5OpCXnME/d09B5+xI1z9eQefkgM5BT/Tf2zgy075jQnGTp73Hhk3b8fP14Y/vZts7nOu26Vg0b/+9HZNJ4+52DRnevXmJ7fM2HGTJ3tMAGE0aZxLSWDv5frzdnO0RrlWbDp3h7YVrMWkad3duxvA+HUpsn7dyB0t2HAHAaDRxJi6ZtW+PIiUzh/Ff/l1YLjoxjVG3d+bhHm1sGn9pm46e5+0/Npv7pENjhke1KrF93tq9LNl9EgCjycSZ+FTWvjEYF0cHhn+yCEOBkQKTRs8W9Xiybzt7NMFmJG9TPpncVBVK4XT7cHK/mYqWnoTLE9MoOLoL7VJ0iWLGc0fJ+/5tOwV5FUqHy32jyP5kMlpqEm5j36fg4DZMcRfKlHO+cyjGI3uKniswkP3xJMjPBZ0et2ffpuDILkxnj9m2DUBIj5Z41A9haecX8GsdTuvpw1hz26tlyrWY/AAn5izlwp9baT1jOPUGdef0/NWED+tF+vFoNg15Fyd/T/r98w7nftuEKc/Auv9NxZidh3LQE/nnK8St2UeyZSC3OZ2OGm+M5MzDL2OISyJ80Xukr9xG3smi/ipIzSDmtTl49e5onxivRqfDbcQYMqeMxZR8Cc+3ZmPYuQnTxXOFRQwHd2MYuwkAfe36uD//GunPDgZDPhmvPw+5OaDX4znlYwx7tmM8cdjmzQiKisC9fgirOz2Pb+twWs4Yzob+r5Qpd/PkQZz6fCnRf26hxYzh1HkwkrPfrDJv1ClunjyIhHX7C8t7Nq5JnYcj2dDvZUz5BXT6cQLxq/aSdSbOVk0roVH3CALqhTCz+3PUbhXO3VNH8MmAl8uU+2vKt+Rl5gBw++SH6TykD+s+W1SmnK0ER0XgUT+EFZb+iZgxnHVW+qfZ5EGc/HwpF//cQsSM4dR9MJIz36zC0cuNiOnD2DRoBjnRSTgHeAFgyjPwz71vFo4J3Ra9StzqfaTYa0woZUD/Xjx4751MmvKOvUO5bkaTibcWbWX2iN4Ee7nx0CeL6dakFg2CfQrLDO3ajKFdmwGw/sgFvtt4+Iaa2BhNJt76eTWzn/kfwT6ePDTje7q1CKdBqH9hmaG92jG0l/kgf/3+U3y3Zhfe7q54u7uyYNLgwtfpPelzerRsaJd2XGY0mXjrt03MfuI2gr3deeiD3+jWtC4NQnwLywyNjGBoZAQA6w+d5bsNB/B2c0HTNOaOugM3Z0cMRiPDZi2iS5PatKgTbKfWCHuSZWlVhK5mOKbkOLSUBDAaMR7YjEPjtvYO67ro6tyE6VIsWlI8GAso2L0Bh+ZlD4odu91Owb7NaJmpJTfk55r/1zuAXm8+024HYX3bcG7hPwAk7z6Jk5cbLkE+ZcoFdWnKRcvZ8bMLNlCjn6W/NHDwcAHAwc2F/NRMtALzfU+MlrPPOkc9Okf7tRHALaIh+ediyb8Qj2YoIPWvDXj1LnlW0JiURs7+E1BQYKcor0wf3hhTXDSmhFgoKMCwaQ1ObW8pWSg3p+hnF5eSv/PL2/QO5n926o/QPm24sMC8z6XsPomjlxvOVva5gFuaEvP3NgAuLPiH0L5FY0T9EX2IXbydvMS0wuc8G9YgZddJjDn5aEYTiVuOENrffuNK095t2PWbuZ3n95zE1dMNz0CfMuUuT2wAHFyc0Oz4dwIQ1qcN50v1j7UxIfCWpkRb+uf8gn8Is/RPrXs6E7N4BznRSQDkJaYX1ikxJjjYd0worW1Ec7y9PO0dxr9y8EIitfy9qOnniaODnj4t67HuyIVyyy/dd4a+LevZMMKrO3g2jlqBPtQM8DG3oU0j1u0rf+K7dOdR+rZtXOb5bUfPUzPAhzB/r8oM96oOnk8w94m/l7k9rcJZZyVze9nSPafo2yocAKUUbs6OABQYTRQYTShbBG1HJhv+q2pkcmOhlKqrlDqqlPpGKbVfKfWLUspNKXVWKTVNKbVFKbVTKdVaKbVcKXVKKTXSZvF5+qGlJRU+1tKTUV5+ZcrpazXE5ckZOD8yARVY01bhXROdjz+m1EuFj02piShv/xJllLc/Di06Ydi4tOwLKB1u4z/CY9p3FBzbi+nc8coO2SrXED+yY4r6Ijs2GddQ3xJlnPw8MKRloRnNw0JObDKulrNPJ79agVfDGty+dxZ91k5nz8vfFh2w6BS9Vk7jzgOfEb/+IMl7TtmmUVY4BvtjiEksfGyITcIx2P8KNW48Or9ATEnF9rnkSyj/wDLlHNt3weuD+XhMnE7WZzOKvYAOz5lf4PPlHxTs34nx5BFbhF2GS6gvOTHJhY9zrO5znhjSi+9zSbhYyriE+BLavx1nLmdxLNKPXsC/Y2McfT3QuzoRHBWBa5j9+tgr2I+0Yn9baXHJeIWUHecA7pv5BJN3zCaoQRib5y23VYhWWesfl+voH4/6oTj6uHPrb5OJXD6V2vfdWlRRp+ixahq3HZxN/IYDpNhxTKhOEtKzCfF2L3wc7OVGQlqW1bI5+QVsPh5Nz2Z1bBXeNUlIzSTEt2hyGezrSUJaptWyOfkGNh8+S89WZbMzy3cdpZ+VSY+tJaRlE+LjUfg42Nv9Cn1iYPPRC/RsUTThNJpMDHz3F3q8Op+ON9WguWRt/t+SyU1JjYA5mqa1ANKBJy3PX9A0rRPwDzAP+B/QEXjDZpFZOwVR6gyeKfYM2e89Te6nL1KwdRkuD75gm9j+i1JtcL7nMfIWzQPNyrkCzUT228+Q+cpQ9HVuQhdqnw8aZaUvypw5tlrI/F9w9xakHjrH3xFPs6LnJFpPG4KDh6t5o0ljZa9J/N16NH6tGuDVyI4TVOsNtX0cFc1KGwzbN5L+7GCy3p6M6/0jijaYTGSMe5S0J+5DH94EXS07nbm10hdlmnGFMaLZlMEcnvIjmEpWyjwRw4lZf9H554l0/OFF0g6dQyswWnkhG7mOfW7huM+Z2mEUCSdjaHlHp0oO7MrUFf7eiwpZqWhpm3LQ49uiHpsfnsmmQdNp/NzdeNQPMZcxaazpOYmlrZ42jwmNb6yTVlWVtb3Kaj8CG45eIKJO0A21JA1As9KK8rIVG/afIqJ+GN7uriWeNxQYWb//FL1a31QJEV6f62rPoXNE1AvG282l8Dm9TseCF/7H8lce5uD5S5yMTS6ndvVgQrPZv6pGrrkp6YKmaZssP38HPGP5+fJi7gOAh6ZpGUCGUipXKeWjaVpq8RdRSj0OPA7w0W1tGd66wX8OTEtPLpHlUF5+aBkpJQvlFS3VMJ7YC7oR4OYJ2Rn/+f0rgik1CUeforPmOp8AtPSSg4++djiuQ8YDoDy80N/cFoxGCg5sLSqUk4XxxAH0TVpjij2HLTQY2ov6D0UCkLzvNG5h/lw+v+wW6kduXGqJ8vlJGTh6u6P0OjSjCddQP3Lizf1V74GuHJ31FwBZZ+PJOn8Jz/BQUiwXrgIY0rO5tPkIIZEtSD92sdLbZ40hLhHHsIDCx46h/hgSqtaHhSn5ErpimRqdXyBacmK55QuO7EcXEoby9EbLKFq+pWVnUnBoL44R7cm7cKZSY76s3rBe1LHscyl7T+MaVpTBcA31Izeu5N9/flIGjl7F9zn/wv3Sp2U92n4+GjBnEIKjItAKTMQt28n5H9dx/sd1ADSZeD85sUnYUqdHetF+UA8ALu47jXexzJF3iB/p8SnlVUUzaez7ewvdHr+dnQvXV3qsxdUf1ou6FdQ/OTFJ5CdnYMzOw5idR+LWI3g3rUPm6aJrny6PCcGRLUk/ap8xoToJ9nIjrlhWID49m0AvN6tll92AS9IAgn08iUsp+nyPT8kg0NvDatllu47Rt13Z7MzGQ2doXCsYfy93K7VsK9jbnbjUosxTfFoWgd7W41q2t2hJWmlers60bRDKpqMXCA+1nvkV1ZtkbkoqPT29/PjybXhMxX6+/LjMBFHTtDmaprXVNK1tRUxsAEzRp9D5haB8AkGvR9+8MwVHd5Uoozy8C3/W1WhgPgt6g0xsAEznj6MLDEP5BYPeAYfWXSk4sK1EmazXHyXr9RFkvT6Cgr2byFv4GQUHtqI8vMDVMsg5OqFvFIEp3nYf8KfmrWRlr0ms7DWJ6KU7qWNZNuLXOhxDRg65Call6iRsOkzN29sDUHdgV2KWmfsrOzqJoC5NAXAO8MKzQShZ5xNw8vfE0fLhqnNxJKhrUzJOxtqgddZl7zuBU90wHGsGoxwd8LmjK+krt9stnn/DePIYutCa6IJCwMEBx1t6kL9zc4kyupAahT/r6zVEOTigZaShvLxRbpYDBScnHFq0wRR93maxn/l6Jet6TmJdz0nELdtJrYHmfc7Xss/lWdnnEjcfJux283VRtQbeSuzynQCsav8sK9uNYWW7McT8vY19E74mbpl5m5Pl4nXXGv6E9m9H9O9bbNC6Ilu+XcmH/SfyYf+JHFqxkzb3mNtZu1U4uRnZZFxKLVPHv9hyk5ujWnPpVIytwi10+uuVrOk5iTU9JxG7bCe1S/WPtTHh0ubD1LD0T+1i/RO7fBf+HRqh9Dr0rk74tg4n40R02THh1mZknLR9W6ujpjUDOJ+YTnRyBoYCI8v3naFbk7JZsYzcfHadiSfy5lp2iPLKmtYJ4XxCKtGJaeY27DpGtxZljzkycvLYdeIikS3KTgaW7TxqddJjD01rBXE+MY3opHRze/acpFvTsis0MnLy2HUqlsimdQufS87MIT3HfHiWayhg24lo6hW7OYT4/0UyNyXVVkp10jRtCzAI2Ai0ukod2zCZyF/8NS6DJ5lvhbx7Ldqlizi07QlAwc5V6G/uiGP7nmgmExjyyVv4kZ2DLsVkIveX2bg9+Yb5VtBbV2KKO4/jLf0AMGyycp2NhfLyw/Xh50DpzLfC3vsPxkM7bBV5CXGr9xIaFUG/Le9hzMlnx3OfF27r8t04dr4wl9z4VA68+SMdZ4+m2Yv3kXLwHGcsZ8cPv/877T4cSe8100HB/qk/kZ+ciXeTWrT7cCRKr0PpFBcWbSN21Z5yorABo4mYV2ZTf/7roNeRsmAVeSfO4/dQXwCSv1+GQ6AP4YveR+/hBpqJgOF3crzXk5iKXfBtVyYj2V9+iMdLM0GnI3/tUkwXz+LU604A8lcuwrFDV5y79UYzGiE/j8z3zatNdT7+uD09EXQ6lNKRv2Utht22PfC/LH7VXoKjIui59X2MOXnsebZon+v4/Xj2Pj+H3PhUDk/5kbafj6bxhPtIO3iO8z+su+prt//iWZz8PDAZjOyf+DWGcta428LRtXtoFBnB+PUfkJ+Tx8JxRe0c9vV4fnlxLpmXUhn47iicPVxRShF75By/T/7KbjEDxFn6p7elf3YV65/O349nt6V/Dk75kfafj+bmCfeRevAcZy39k3Eihvi1+4laOx3NpHH2+7WkH72IV5NatP1oFEqvA50ietFW4lbacUwoZdyr09mxZz+pqelEDXiYJ0c8wr139LF3WNfEQa9jwp0dGPXVKkyaibvaNiQ82JeF28x34LyvQyMA1hw6T6eGYbg6OdozXKsc9Dom3N+DUbN+xWQycVenZoSHBbBwwz4A7uvaEoA1e0/QqUkdXJ1LtiEn38DWo+eY/GAvm8dujYNex4R7ujBqzhJMmsZd7RsRHuLHws3mO1Te1/lmANYcOEunRjVLtCcxPZuXfzTfEtukafRu2YCuN99Y10hVtKq3WMx2lL3vMnOjUErVBZYAG4DOwAngEeAw0FbTtESl1FDLz09b6py9vK2818165YFq8ws2pVq/ULGqWrbQ++qFqphGzulXL1SF1Gp342QeK8KGf8LsHUKF2uxSbYY3ADrkVq/7K91x8E17h1ChCjb8ZO8QKpZ3wNXLVCU51esYAcD19udv2EHhubq2O758/+xPN+zvwRrJ3JRk0jSt9B3Q6l7+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Dap6LfMo2PCTvUOoUA5dH7B3CBVKy8mwdwgVypRwxt4hCAHI5EYIIYQQQogqRa65KV/1Ou0mhBBCCCGE+H9LMjdCCCGEEEJUIXLNTfkkcyOEEEIIIYSoFiRzI4QQQgghRBVi0uSam/JI5kYIIYQQQghRLUjmRgghhBBCiCpE8jblk8yNEEIIIYQQolqQzI0QQgghhBBViElyN+WSzI0QQgghhBCiWpDMjRBCCCGEEFWIJpmbcknmRgghhBBCCFEtyORGCCGEEEIIUS3IsjQhhBBCCCGqEJO9A7iBSeZGCCGEEEIIUS1I5kYIIYQQQogqRG4FXT7J3AghhBBCCCGqBcncCCGEEEIIUYXIraDLJ5ObG5y+USuc73oMdDoM21ZiWPur1XK6WuG4jn6b3O/ewbh/MwBuk+ag5eWAyQQmEzkfvmDL0K3auOcwM77+DZPJxD1RnRhxd68S2zOycpj48XziElMwGk0MubMHAyI7ciY6nvHvzyssdzEhkSfv788jt0XauAXgExlBvTeGg15Hwg+riZ71e5ky9aYMxyeqNaacfE4++zFZB84UbdTpaLFsBvlxyRwd/BYA/rd3otbY+3FtWIP9/SeQte+UrZpThkfX1oS9at7nUn5eyaXZv5TY7ly/JjVnjsGlaQPi3/2WxLlF7a8x4xm8erSjICmNE32ftnXoVrl2bovfi0+idDoyfl9K2lc/l9juWLcWAW+MxblJOMkff036/KL2ej18D5739ANNI//EWRJfmYmWb7B1EwCImDKY0KiWFOTks+PZz0k9cLZMGbdagXSc/TROPh6kHjjLttGfohmM3DTqNurccwsAykGHV8Ma/NlsJIbULMIf7UP9hyJBKc58v5YTc5fZuGXQ9fVHqNMjgoKcPFY9P4dLB8+WKdNiSC9aPtoXn7rBzG0xktyUTACcPF3p/eEoPGv4o/R69sxZwpEFG2zcAmhl6R9jTj7bn/2cFCv9414rkE6W/kmx9I/JYMTR05UOs57EvYY/ykHPsc8Wc+bnDXg2CKXT7NGF9T3qBHFw5i8ct0MfAWw6Fs3bf2/HZNK4u11DhndvXmL7vA0HWbL3NABGk8aZhDTWTr4fbzdne4T7r0ye9h4bNm3Hz9eHP76bbe9wrmrj9r3M+PRrjCYT9/SL4tFBA0psT8vI5JV3PuNCTDzOTo68MXYUDevVBqDPQ0/h5uqCXq9Dr9fz86fT7dCCkjbtO8aM+YvM+1hkO0bcWfIzPiM7h0mf/ExcUioFRiNDbuvKgO7tAOj3zHTcXJ3R6xR6nY4fpz5jjyaIG4BdJjdKqWeBOZqmZVdEucqglMrUNM3D1u9bMggdznc/Qc6cV9HSknAd8w4Fh7ejxV8oU87ptiEYj+0p8xI5n02G7AwbBXxlRqOJaV8uZM7LTxHs58Ogie/QvW0zGtQKLSzz0/J/aFAzhFkTniA5LYM7x0zlti5tqVcjmIXvvFj4Oj2feJmo9i1t3widjvrTHuPQ/W+QH5tEi6UzSF6xg5zjFwuL+PRojUv9UPZ0fhqP1g2pP/1xDtw2sXB76GO3kXMiGr2na+Fz2cfOc3TE2zR4+wmbNqcMnY6wN0Zy5pGXKYhLosGf75G+aht5J4v2uYK0DGJen4NX745lqqf8upqk+Yup9e5ztoy6fDod/pNGE/fEixTEJxL2wyyy123BcPp8YRFjegZJMz7BPfKWElX1Qf54PTiA6LsfRcvLJ/Dtybj3jSRz0Qpbt4KQHi3xqB/C0s4v4Nc6nNbTh7HmtlfLlGsx+QFOzFnKhT+30nrGcOoN6s7p+as5/tlijn+2GIDQXq246fF+GFKz8GpUk/oPRbK6/yuY8gu49YcXiV21h8wz8TZrW53IlvjUC+HbW18guFUDuk8bysI7XytTLmbncc6s3sM9C14q8XyLIb1IPhHN38Pfw8XPk0fWz+TY75swGYw2agGE9miJZ/0QlnR+Af/W4bSZPoxV5fTPMUv/tLH0z6n5qwkf1ov049FsHPIuzv6e9PvnHc79tomMU7Gs6DUJAKVT3LFnFheX7rRZu4ozmky8tWgrs0f0JtjLjYc+WUy3JrVoEOxTWGZo12YM7doMgPVHLvDdxsNVamIDMKB/Lx68904mTXnH3qFcldFoYurHXzJnxmRCAv154KmJRHZuS4M6NQvLfPHD7zRuUJcPXx/H6fPRTPv4S76Y+Urh9q/efRVfby97hF+G0WRi2td/8PnERwn29+bBybPo3vpmGtQMLizz84ot1K8ZxMfjhpKcnsldL7zDbV1a4ehgPpz94qXH8fVyt1cTbErullY+e11z8yzgVoHlCiml9P8inhuSrnZDTElxaMnxYCygYO8/ODRtX6acY5fbMO7fgpaZZocor93Bk+eoHRJIzeAAHB0d6HtLa9buPFCijFKQlZOHpmlk5+bj7eGGXl9yN9128Bi1QgIIC/SzZfgAeLQKJ+dsHHnn49EMBST+uRG/Pu1KlPHr245LC9cDkLn7BA5e7jgG+QDgFOqHb1Rr4n9YVaJOzolock/F2KQNV+LWsiH552IxXDC3L+2vDXj16lCijDEpjZz9J9AMBWXqZ28/hDH1xphMAzg3a4ThQgwF0XFQUEDWsnW4de9coowpOZX8Q8fRCsq2R+n1KGdn0OvQuTpjvJRkq9BLCOvbhnML/wEgefdJnLzccLHsU8UFdWnKxb+3A3B2wQZq9GtbpkztAZ05/8cWALwahpG06yTGnHw0o4lLW49Qo1+7MnUqU/3ebTjy60YA4vecwtnLHTcrbUs8dI6Mi4llntc0DUcP84kCJ3cXclOzMBXY9mO/Rt82nLX0T9LukziW0z/B5fWPBo4eLgA4uLmQn5pZpg1BtzYj62wC2VZ+B7Zw8EIitfy9qOnniaODnj4t67HuyIVyyy/dd4a+LevZMMKK0TaiOd5envYO45ocOHaS2mEh1AoLxtHRgX7dO7N2044SZU6du0iHVuYMW/3aNYiOu0RiSqodor26gycvUCvYn5rB/jg6ONC3U0vW7TpcooxSiuzSxwg6uXxclFTpe4RSyl0ptVgptU8pdVAp9SoQBqxVSq21lPlMKbVTKXVIKfW65blnrJQbpJQ6YHmdGcXeI1Mp9YZSahvQyUoMUUqp34s97qWU+u1Kr1msbIBSaotS6jalVKBS6lel1A7Lv1tKl69IytsfLbXog0xLTUJ5+5cs4+WHQ7OOGLZYX6bg+vjruD77Lg4deldmqNckPjmVYH+fwsfBfj4kJJWckA3q25Uz0XFEPf4y977wFi8OuxddqYFr2abd9LuljS1CLsM5xI/86KI+yY9NximkZJ84hfiRF1NUJi82CadQc5l6bwzn3JvfgunGXCvrEOKPIbYodkNcEo6l2leV6IMCMMZdKnxsTEjEITjgmuoaE5JI++YXai3/ntqrfsaUkUXOll2VFeoVuYb4kR1TNLHKjk3GNdS3RBknPw8MaVloRvNBcU5sMq4hJcvoXZ0IiWzBxcXmA+y0YxcJ7NgYJ18P9K5OhPaIwDXMticN3EN8ySzWtszYZDxKxX0l++etxC88jOE7ZzFo5Vv88+q3oNn276t0/+SU0z/5xfonOzYZN0s7T3y1As+GNbhz7yz6rJ3OnpfLtqH2XR0598fmSm5J+RLSswnxLjojHuzlRkJaltWyOfkFbD4eTc9mdWwV3v9LCYnJhAQVjc/Bgf7EJyWXKNOoQR1WbdwGwIGjJ4mNv0T8JXMZpeCJF6cycNSLLPy75Ak3e0hISSOk2DFCkJ838ckljxEe6N2Z0zEJ9HxqKv978X3GD76j6BhBwcjpX/DApI/4ZfU2G0ZuH5qm2exfVWOLZWl9gRhN024DUEp5A8OASE3TLh9FvaRpWrIl67JaKdVC07SPlFLPXy6nlAoDZgBtgBRghVJqgKZpfwDuwEFN017BujXAJ0qpQE3TLlne/+urvCZKqWBgETBZ07SVSqkfgPc1TduolKoNLAealH4zpdTjwOMAH/ZqwfAWdf/1L6+MUjuZ812Pkrf4G9DKnqnMmTUBLT0Z5eGNy+OvY7p0EdPpw2XK2ZNSqsTjTXuP0KhuTb54dTQX4hJ5fMontG5SHw8385lZg6GAdTsPMubBO+wRrvnToLRSfVK6TZfL+PZsgyExjaz9p/Hq1LSSAvyPrMReFQe2Qv+hPTpPD9wiO3Gh/yOYMjIJmvky7rdFkbV4dUVHeVXWdyntGgqVfBjaqzWJO45jSDUflGaciOHoJ3/R9ecJFGTlkXr4fOHBt61Y+3u5nn2udrfmXDp8jt/vn4Z33WDu+v5Forcfw5CZU5FhXpmVX/21jAuXi4R0b0HqoXOs+99UPOoG0+3nCSyPOkaBpQ06Rz01+rRh/7Sfy7yGrVjrEatjHbDh6AUi6gRVuSVpVY21vxNVamcc8cAApn86j/89MY6G9WrTOLweDpbVEPM/mEJQgB9JKWk8/uKb1KsdRtsWN9skdmus/dmX3sc27z9G4zphfPHS41yIT+KJt76gdaN6eLi58M1rTxLk60VSWiYj3/qCemGBtGlS30bRixuJLSY3B4B3LFmRvzVN+8fKgDjQMiFwAEKBm4H9pcq0A9ZZJicopb4HugJ/AEbA+pX2gKZpmlLqW+BhpdTXmLM7g4HbrvCajsBq4ClN09ZbXqoncHOx+L2UUp6appVYh6Np2hxgDkDm2Lv+9ZGhlpaE8ik6y6x8/NHSS56V0dUKx+Xhsebt7l7om7Qhz2jEeGhbYVktMw3jwa3oa91k18lNsJ8P8UmphY/jk1MJ9Cu51vfPtdsYfncvlFLUDg2kRpA/Z6ITaN7QfAZw497DNKlXE38f+6wRzotNwqlGUZ84hfqRH59cpoxzWACXdwrnUH/y45Lxv70Tvr3b0TqqNTpnR/SebjSc9Qwnnv7Ihi24soLYRBxDi9rnGOJPQan2VSXG+EvoQwILH+uDAjAmXNvSMpeOrSmIjsOUYj5zmL16Iy4tb7bZ5KbB0F7mC/2B5H2ncQvz53LkbqF+5Malliifn5SBo7c7Sq9DM5pwDfUjJz6lRJnaAzoWLkm77OyP6zn7o3mIazZxIDkxld/fzYf0pOkgc9sS9p3GI6zo7LNHqB9Z8anX/Fo3D+zGrk//AiDtbDzpFy7hFx5KvOXC9soSbqV/LnMN9SOnVP/kJWXgVKx/3Ir1T70HunJklrkNmWfjyTp/Ca/wUJItbQjpEUHKgbPkJaZXapuuJNjLjbhimZr49GwCvayvGl9WRZekVTXBgf7EFRvP4i8lEeRfMmPo4e7Gm+OeBMyTob4PP02NkCAAggLMWVp/X2+ibmnHwaMn7Tq5CfbzJq7YMUJCchpBvqWOEdbvYvid3c3HCCEB1Aj040zMJZqH1yos6+/tQY+2TTl46kK1ntzI99yUr9KXpWmadhxzZuQA8JZSqkR2RSlVDxgLRGma1gJYDLhYeSnrp4jMcjVNu9rVo18DDwODgIWaphVc5TULgF1An2LP6YBOmqZFWP7VKD2xqUimCyfQBYSi/IJA74BDxK0YD20vUSZ72uOF/wr2bybvt88xHtoGTs7gbLlg3ckZ/U2tMMWdq6xQr0nT8Nqci73ExfgkDIYClm3aTfe2Je+2ExLgy7YDxwBISk3nXEwCNYOLDhqWbtxNvy72WZIGkLn3JK71QnGuFYRydCDgri4kLy95gW/K8h0E3tcNAI/WDSnIyMaQkMr5ad+zq83j7G4/iuMj3ydt44EbamIDkL3/BM51w3CsGYxydMD7jq6kr9p+9Yo3qLxDx3CsXQOHGiHg4IB73+5kr99y9YqAMS4B5xZNUC7ms88uHVphOHP+KrUqzql5K1nZaxIre00ieulO6tx3KwB+rcMxZOSQm5Bapk7CpsPUvN18XV7dgV2JWVa0jM7B05XAjk1KPAfg7G8+IHCt4U+N/u04b4OlTwe+WcVPfV/ip74vcXr5Lprc2wWA4FYNyM/IJttK28qTEZNIzVvMmVDXAC98G4SSdi6hMsIu4eS8lazoNYkVlv6pa+kf/3/RP9nRSQR3MbfBOcALzwahZJ4vakOdAZ04/7v9lqQBNK0ZwPnEdKKTMzAUGFm+7wzdmtQsUy4jN59dZ+KJvLmWHaL8/6VZowaci47lYmwCBkMBS9dtpnvnktfZpWdmYbBcH/nrktW0ad4ED3c3snNyyco2Zwazc3LZvGs/4XVr27wNxTVtUJPzcUlcTEjGUFDAsi376Nam5OKYEH8fth08CUBSWgZnYy9RM8iP7Nx8snLyAMjOzWfLgeOE1wqxeRvEjaHSMzeWpV/JmqZ9p5TKBIYCGYAnkAh4AVlAmmUZWD9gnaV68XLbgA+VUgGYl5ANAj6+1jg0TYtRSsUAk4HL9x++0mtqwHBgoVJqgqZp04EVwNPATEvbIjRN23s9v4/rYjKR9/scXB97DZQOw47VmOIv4NCpLwAF5VxnA6A8fHAZarlDl05PwZ4NVu+mZksOej2TRvyPUVM/xWgyMSCyI+G1Qlmwwnwx8cDeXXjif315+ZPvuOf5t9CAZx++E18v803rcvLy2bL/KC8/fr/9GmE0cXrSF9z848sovY74n9aQc/wCwYPN1zTFz19Byurd+ES1pvWWTzDm5HHyuU+u+rJ+/dpT781HcfT3osm3k8g6dJYjg6ZUdmvKMpqIeXU29ea/br4V9MJV5J04j9+D5n0u+YdlOAT4EL7ofXQebqCZCBh2J8d7P4kpM4daH47FvWNzHHy9aLz5a+I/+IGUBStt345i7Ul6axYhn70FOh0ZfyzHcOocnvfdDkDGwr/R+/sS9uMn6Nzd0Ewa3g/fw8W7HyXvwFGyVv5D2E+fgtFI/tFTpP+yxC7NiFu9l9CoCPpteQ9jTj47nvu8cFuX78ax84W55MancuDNH+k4ezTNXryPlIPnOPPjusJyNfq1I279AYyWA4DLOn05BmdfT0yGAvZMnIchzbY3pzy7Zi91erRk8MZ3MeTks/qFOYXb7vhmLGvGf0FWfCothvWmzajbcQv0ZtDKtzi3Zh9rxn/Bjg//oOd7TzBo5VsoBZun/Vx4m2hbibX0z21b3qMgJ5/txfrn1u/GscPSP/ve/JFOs0fT/MX7SD14jtOW/jn0/u90+HAkfdZMRynYP/Un8pPNbdC7OhHctRk7x39p0zaV5qDXMeHODoz6ahUmzcRdbRsSHuzLwm3mk1H3dWgEwJpD5+nUMAxXJ0d7hvuvjXt1Ojv27Cc1NZ2oAQ/z5IhHuPeOPlevaAcOej2TRg9n5ISpGE0m7u4bSXjdWiz4y3xHx4F39Ob0+WhemjELnU5Hgzo1ef2FkQAkpaTx7GvmO8IZjUb69+hCl/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e//j0opfyAn4G6wFlgoKZpKVbKncWc1DACBZqmtb2e+sVVeuZG07TlmC+8L24nxbIumqYNLafux6XK/QD8YKXctX4fTRdgbqm6V3xNTdPyKbk0zY5pAyGEEEII8f+dVnWuuZkArNY0bbpSaoLl8YvllC1+s7F/Ux+w3/fc2JxSahfQAvjO3rEIIYQQQgjx/8BdwDeWn78BBlR2fVvcLc2mLN9nU/o2LS9qmma/q9CFEEIIIYT4/ydY07RYAE3TYpVS5a3P1jB/JYsGfG658/D11C9U7SY3mqbdbe8YhBBCCCGEqCy2vBV08e9vtJhTbPKBUmoVYO32dC9dx9vcYrn5VxCwUil1VNO0Df8m3mo3uRFCCCGEEEJUjOLf31jO9p7lbVNKxSulQi1Zl1DA6r36NU2LsfyfYFmF1R7YAFxT/eL+31xzI4QQQgghRHWgaZrN/v1Hi4Ahlp+HYL77cAlKKXellOfln4HewMFrrV+aTG6EEEIIIYQQlWE60EspdQLz90xOB/P3YCqlLn95XDCwUSm1D9gOLNY0bdmV6l+JLEsTQgghhBCiCqkqX+KpaVoSEGXl+Rigv+Xn00DL66l/JZK5EUIIIYQQQlQLkrkRQgghhBCiCqlCX+Jpc5K5EUIIIYQQQlQLkrkRQgghhBCiCrHl99xUNZK5EUIIIYQQQlQLkrkRQgghhBCiCqmA75+ptiRzI4QQQgghhKgWJHMjhBBCCCFEFSLX3JRPMjdCCCGEEEKIakEyN5XMlJFr7xAqjOn4DnuHUKHiNGd7h1Dh/J2z7R1ChfK5yWDvECqUf1z1as9yfVX5juxrc3++3t4hVCzvAHtHUKG0nAx7h1ChlKunvUOoULrQhvYO4f8V+Z6b8knmRgghhBBCCFEtSOZGCCGEEEKIKsQkd0srl2RuhBBCCCGEENWCTG6EEEIIIYQQ1YIsSxNCCCGEEKIKkUVp5ZPMjRBCCCGEEKJakMyNEEIIIYQQVYh8iWf5JHMjhBBCCCGEqBYkcyOEEEIIIUQVIpmb8knmRgghhBBCCFEtSOZGCCGEEEKIKkSTL/Esl2RuhBBCCCGEENWCZG6EEEIIIYSoQuSam/JJ5kYIIYQQQghRLUjmRgghhBBCiCpEk8xNuSRzI4QQQgghhKgWJHMjhBBCCCFEFSJ3SyufZG6EEEIIIYQQ1YJkbqoQfdO2uAwcidLpyd+4lPzlC6yW09W5CfcJH5AzdxoFuzfaOMor23Q8mrcX78Rk0ri7bTjDuzUrU2bH6ThmLt5JgcmEr5szXz7WB4DvNx/htx0n0IB72jbk4Vua2Dj6Ii3eHExIVATGnHx2jZlN6oGzZcq41Q6k/ezROPl4kHrgDDue/hTNYAQgoHMTWrzxCDpHB/KSM/jn7il4NAil/eejC+u71wni8Nu/cGruMls1yxx3lzYEvzQSdDrSfllG8tyFJbY71atJyFvP43xzOIkffEPKV78Wbqu/eh6mrGw0owmMRs79b4xNY7fGIaI9bsOeBp2evNWLyfvjhxLbHdvegssDw0HTwGgke94sjEcPgKMTnm98CA6OKL2e/K3ryV0wzy5t8ItsScM3h6H0OmK/X825j/8sU6bh1GH4R7XClJPH4Wc+JfPAGQAafzCKgF6tyU9MY3u3sYXlA+/oSL2x9+F+Uw129p1Exr7TNmtPaYNeHU7zyFbk5+Tz1dhZnD90pkyZITNGUbdFAxSKuDMxfD32E/Kyc3HzcmfozCcJqh2CIS+fr8d/SszxCzaJu9HUoQREtcKYk8ehZz4j40DZuF1qB9Li8zE4+niQfuAMB5+aVTgOWKuvc3ak7Z+voXNyROl1xP+9jdMzzX+DHjfXocnMR9G7u5B74RIHRn2MMTOnUtu46dAZ3l64FpOmcXfnZgzv06HE9nkrd7BkxxEAjEYTZ+KSWfv2KFIycxj/5d+F5aIT0xh1e2ce7tGmUuO9mo3b9zLj068xmkzc0y+KRwcNKLE9LSOTV975jAsx8Tg7OfLG2FE0rFcbgD4PPYWbqwt6vQ69Xs/Pn063Qwuuz+Rp77Fh03b8fH3447vZ9g7nqjZu382MWV9hNJq457aePPrgPSW2p2Vk8srbs4r6Z/xTNKxXhzPnoxn3xruF5S7GxvPUsAd45H932LoJNiN3SyufTG6qCqXDddBTZH0wES0lEfeJH1Owfyum2PNlyrncM4KCQ7vsE+cVGE0m3vprO7OH9STYy42HPltKtyY1aRDkU1gmPSeftxZt55OhUYT6uJNs+eA+GZ/CbztO8N2o/jjqdTz1zWpubVSDOgFeNm9HcFQEHvVDWNHpeXxbhxMxYzjr+r9SplyzyYM4+flSLv65hYgZw6n7YCRnvlmFo5cbEdOHsWnQDHKik3C2tCHzVCxrek4yV9Yp+u/9hJilO23ZNNDpCH7lKS4On4QhPpE6Cz8kc8028k8V7WfGtAwS3pyNR89OVl/iwuAJGFPTbRXxlel0uI0YQ+aUsZiSL+H51mwMOzdhuniusIjh4G4MYzcBoK9dH/fnXyP92cFgyCfj9echNwf0ejynfIxhz3aMJw7buA2KRtNHsGfgm+TFJNF2+VtcWr6T7OPRhUX8o1rhVi+ErR2fwatNQxq9/Si7+r0EQNxP67j45TJunvVUiZfNOnqBg8PfodHMx23anNKad29FUL1QJnUfTf1WDXl46uNMGzCxTLmfp8wj1zIeDJw8hB5D+rL0sz/o/9Q9XDh8lk+fmElIgzAeeuMx3n3o9UqPOyAqArd6IWzqOAbvNg1p8vYItvebXKZcw8kPce7zJcT/sZkmbz9KjQd7cPGbleXWN+UZ2HXPGxiz81AOetr99TpJa/aStusEN7/3BCde/5aULUcIG9Sduk/dwakZ1k9yVQSjycRbP69m9jP/I9jHk4dmfE+3FuE0CPUvLDO0VzuG9moHwPr9p/huzS683V3xdndlwaTBha/Te9Ln9GjZsNJivRZGo4mpH3/JnBmTCQn054GnJhLZuS0N6tQsLPPFD7/TuEFdPnx9HKfPRzPt4y/5YmbR+P7Vu6/i6237z51/a0D/Xjx4751MmvKOvUO5KqPRyNQP5zJn5qvm/hk5nsjO7WhQt1ZhmS++/5XG4fX4cMoETp+/yLQP5vLFe69Tr3YNfvnivcLXibrvMaK6dCjvrUQ1Z7NlaUqpZ5VSbhVVriLf8wr1JxX7ua5S6mBFxPVv6Os1wpQQg5YYB8YCDDvX4dCy7MGlU4+7MOzZiJaRavsgr+LgxSRq+XlS088TRwc9fVrUYd2RkmdYl+47Q4+mtQj1cQfAz8MVgNMJ6bSoFYirkwMOeh1t6gaz5rBtzs6WFtanDecX/ANAyu6TOHq54VJsgnZZ4C1Nif57GwDnF/xDWN+2ANS6pzMxi3eQE50EQF5i2YlA0K3NyDobT87FxEpqhXUuLW7CcD4Gw8U4MBSQsWQ9HlEdS5QxJqeRe/A4WkGBTWP7N/ThjTHFRWNKiIWCAgyb1uDU9paShXKLnfl2cTFncEpv0zuY/9lhjbNX63Cyz8SRey4BzWAk4Y/NBPZtV6JMQN+2xC3cAED6rhM4eLnjZNknU7ceoSA1s8zrZp+IJvtUbKXHfzURvdux5bd1AJzecwI3Tze8A33KlMstlqFwcnEq7IqwhjU5sukAAHGnYvCvGYhXgHdlh01g33bEWn7naaV+58X5dWlKwl9bAYhZsJ7Afu2uWt+YnQeActSjHBwK19a7h4eSssWcJUlaf4Cg2yr34O3g2ThqBfpQM8DHPGa3acS6fSfLLb9051H6tm1c5vltR89TM8CHMH/7TgoOHDtJ7bAQaoUF4+joQL/unVm7aUeJMqfOXaRDq+YA1K9dg+i4SySmpNoh2orRNqI53l6e9g7jmhw4epLaYaHUCgvB0dGRfj26sHbT9hJlTp29QIfWLQCoX7sm0fEJJCanliizbfcBaoUFExYSZKvQxQ3GltfcPAtcy0TjWssVUkrpK+q1Spl09SK2oXz8MaVcKnyspSSi8wkoU8YhojOG9YttHd41SUjPJsTbvfBxsJc7CWkll1ScS0onPSefEV+sYNAni/lrzykAwoN92HU2ntTsPHLyC9h4PJr4tCybxn+ZS6gvOTHJhY9zYpNxCfUtUcbJzxNDepZ5eRaQE5tUWMajfiiOPu7c+ttkIpdPpfZ9t5Z5j5oDOnHhjy2V2ArrHIIDMMQW7WcFcYk4BPtfoUZJmqZR88up1Pn1I7wH9quMEK+Lzi8QU1JRe0zJl1D+gWXKObbvgtcH8/GYOJ2sz2YUewEdnjO/wOfLPyjYvxPjySO2CLsE5xA/8mKSCh/nxSThHOJXskyoH7nRRRPhvNgknENLlrlR+QT7k1ysfSlxyfiEWN/nhs18kvd2fEFIgxqsmbcEgAtHztG6r/kgv17LcPxrBOJbTv2K5BzqS250Udy5sUm4lPqdO/p5UpCeXTgO5MYkF5a5Yn2douPqGXQ7NJek9ftJ322eUGQevUCg5SRJ8B0dcalRue1MSM0kxLfowDjY15OEtLITZYCcfAObD5+lZ6uy2Znlu47Sz8qkx9YSEpMJCSr6nQUH+hOflFyiTKMGdVi10XxS6sDRk8TGXyL+krmMUvDEi1MZOOpFFv69ynaB/z+RkJhUtn8SS/dPXVZtMJ8sOHDkBLFxl4i/lFSizNI1G+kXVfZztbrRNM1m/6qaSpncKKXclVKLlVL7lFIHlVKvAmHAWqXUWkuZz5RSO5VSh5RSr1uee8ZKuUFKqQOW15lR7D0ylVJvKKW2AWVSGNf5WmWeV0pNB1yVUnuVUt9biuqVUnMtMa9QSrmW0/7HLW3b+fWRi//xt1n4qlaeK7nDuQwcSd5vX4JmqqD3rFjW/j5UqWYZjRpHYpKZNTiST4dGMWftAc4lplM/yJthXZsy8qtVPPXNam4K8UWvs/Y7qXyqdNBQuivK6S5zIeWgx7dFPTY/PJNNg6bT+Lm78agfUlTVUU9o7zZEL9pacUH/F9cxrp1/8AXO3Tuai4+9jM+Dt+Patuw1VXZnZUc0bN9I+rODyXp7Mq73jyjaYDKRMe5R0p64D314E3S16tkwUAsr+1vZ7zewtk9WjQ8ka39O5cX+9bhPeaHD48SevEi7O8wZuKWf/Y67tzuvLJlJjyH9OH/oDEajsRIjvsxKv5SO22q3aOVuLNxm0tga9SL/RIzCu3U47o3Ny3IOPTubWsN602HFWzh4uGLKr9zsqbXv0Shv1N2w/xQR9cPwdi/5sWgoMLJ+/yl6tb6pEiK8PtYO0lSpFo14YADpmVn874lx/PDHUhqH18NBbz5Umv/BFBbMnsFn0ybx06Ll7Nxv4yWq1dy1HCOMePAe0jMz+d+jz/PD70to3LCofwAMBgPrNu+gd7fOlRytuJFV1jU3fYEYTdNuA1BKeQPDgEhN0y6fXnxJ07RkS9ZltVKqhaZpHymlnr9cTikVBswA2gApwAql1ABN0/4A3IGDmqaVvdgBuNbXAraX8x4TlFJPa5oWYWlDXaAhMEjTtMeUUguAe4HvrLz3HGAOQPoTfSrkCENLTUTnW3TGWfkGYEotebZCX+cmXB81r1VXHt44NGtPrtFIwT7bZwCsCfZ2I65YtiU+PYtAL9cyZXzcnXF1csTVyZE2dYM4FptCnQAv7m7bkLvbms8KfrRiD8FeFbJ68ZrUH9aLug9FApCy9zSuYUVnaF1D/ciNSylRPj8pA0cvd5Reh2Y04RrqT25cKgA5MUnkJ2dgzM7DmJ1H4tYjeDetQ+bpOABCekSQeuCM1eVqla0gPhHH0KL9zCEkgIKEpCvUKMmYYD7LZkxOI3PVZlxaNCJnp91Wc2JKvoSuWKZG5xeIllz+Ur+CI/vRhYShPL3RMtIKn9eyMyk4tBfHiPbkXSh70XhlyotNwjms6Gymc5g/+aX2t7zYJFxqBJDGMXOZUH/ySpW5kUQ+0pdbB0UBcHbfKfyKtc83xI/U+OTyqqKZTOz4ezN9Hr+LTQvXkpuZw9fjPi3cPn3jpyReSKiUuGsO603Nh81xp+09VSJz4mLld25IysDBy61wHHAJ8ysskxebfNX6BenZpGw6TEBkS7KOXiD7ZAy7758GgFv9UAJ6taqUdl4W7ONJXEpG4eP4lAwCvT2sll226xh925XNzmw8dIbGtYLx93K3Usu2ggP9iSs2nsVfSiLIv2TW3cPdjTfHPQmYJ0N9H36aGpblTUEB5nHf39ebqFvacfDoSdq2uNlG0Vd/1vunZDbUw92NN18033hH0zT6DhpJjdDgwu3/bNtDk5vqE+DnY5OY7UluKFC+ylqWdgDoqZSaoZS6VdO0NCtlBiqldgN7gKaAtRGiHbBO07RLmqYVAN8DXS3bjMCvVuqUp7zXutJ7lHZG07S9lp93AXWv4/3/E+PZY+iCaqD8g0HvgGPb7hTsK3lmP/OlIYX/DLv/IffHj2+YiQ1A0xr+nE/KIDo5A0OBkeX7z9Gtca0SZbo3qcWeswkUGE3k5Bdw4EIi9YPM67Qv31wgNjWLNYfO069lXZvFfvrrlazpOYk1PScRu2wntQeaU96+rcMxZOSQm5Baps6lzYepcbt5uUztgbcSu9x8c4DY5bvw79AIpdehd3XCt3U4GSeKLg6veXdnLtphSRpA7oHjONYJw7FGMDg64Nm/G5lrri2DpFydUZaztsrVGfdbWpN3/GwlRnt1xpPH0IXWRBcUAg4OON7Sg/ydm0uU0YXUKPxZX6+h+RqHjDSUlzfKzXIg5+SEQ4s2mKJL3cDDBjL2nMKtfigutQNRjnqCBnQmcXnJG00kLt9JyH3mYcurTUOMGdnkW9knbxRrv13GG/3H8Ub/cexZsZ1O93QHoH6rhuRkZJN2KbVMnaA6RdnNllFtiTtl/ptx9XJD72g+T3frAz05vu1IietzKtLFr1ewNepFtka9yKWlOwi1/M692zSkoJzfecqmwwTdYb5uLWxgNy4tM/fdpeU7rdZ39PfEwXLiRufiiF/XZmSdjAHA8fINVJSi3nP3cPGblZXSzsua1gnhfEIq0Ylp5jF71zG6tWhQplxGTh67TlwkskV4mW3Ldh61Oumxh2aNGnAuOpaLsQkYDAUsXbeZ7p3bliiTnpmFwWDOiP26ZDVtmjfBw92N7JxcsrLN+1V2Ti6bd+0nvG5tm7ehOmvWONzSP/EYDAaWrtlI984lry80948BgF8Xr6JNi5vxcC860bl0zT/069HFpnGLG0+lZG40TTuulGoD9AfeUkqtKL5dKVUPGAu00zQtRSk1D3Cx8lJXWneUq2na9aw9KO+1rmdtU16xn42A1WVplcJkIvenT3AbMw2l05G/aQWm2HM4dr0NAMOGG/M6m+Ic9Dom3NGeUfNWY9I07modTniwDwu3HQfgvg43UT/Im843hTHw479RCu5u25DwYPOZtRd+2EBadh4Oeh0T72yPl6uzXdoRt2ovwVER9N76PsacPHY9+3nhts7fj2f383PIjU/l4JQfaf/5aG6ecB+pB89x9od1AGSciCF+7X6i1k5HM2mc/X4t6UfNyxf1rk4EdW3GnnFf2KNpYDSRMOUzan75Juj0pP26gvyT5/G+vz8AaT8vQR/gS51fPkLn4QYmE76DB3D2tifQ+3oRNutlAJReT/rf68jeaOe79pmMZH/5IR4vzQSdjvy1SzFdPItTrzsByF+5CMcOXXHu1hvNaIT8PDLffwMAnY8/bk9PBJ0OpXTkb1mLYbftJ52a0cTxiV8R8dNLKL2OmB/XknXsImGDewEQM38lSav24B/Vmk7bPsKYk8+RMUWZjKazx+DT+WYc/TzpvOczzsxcQOwPawno146bpg3Hyd+Llt9PIOPgWfY9MM3m7TuwdjfNI1szbf0s8nPySmRhxnw9iXkvfkb6pVSGv/s0Lh6uKKW4cOQc302eA0BoeE1GvDsak8lE7ImLzBv/aXlvVaESV+0hIKoVt2z7EGNOPofHfFa4rdX3Ezj8/Ofkxadw4s3vaf75GMIn3E/GgbNE/7DmivWdg31p+tGTKL0OpdMR/+cWElfuBiDk7luoNaw3AAlLthPz47pKbaODXseE+3swatavmEwm7urUjPCwABZu2AfAfV1bArBm7wk6NamDq7Njifo5+Qa2Hj3H5Ad7VWqc18pBr2fS6OGMnDAVo8nE3X0jCa9biwV/mQ9RBt7Rm9Pno3lpxix0Oh0N6tTk9RdGApCUksazr5nvOGY0Gunfowtd2kfYqynXbNyr09mxZz+pqelEDXiYJ0c8wr139LF3WFY56PVMeuZRRo5/w9w//aIIr1ebBYuWAzDwzj6cPneRl976yNw/dWvy+riiu0Dm5OaxZdc+Xnl+pL2aYFPWlo0KM1UZFwpZloAla5qWa1n6NRRoANypadoZpVRLYD7QCggE9gMvapo2Tyl1oFi5UGArRUvGlgMfa5r2p1IqU9M06/nxojiu+lqYl6WV9x4pQJCmaQbLsrS/NU1rZnntsYCHpmmvXSmGilqWdiNw7FW9LtBb+nT1Wy/d1OfGXYr0bwQ1r9zv8LC1PRuq1917fnC9Ma/v+7fuzynv3jRVU5cfouwdQoXS31S9bu2rXKvGXcyulZZfvcZrAKewpva5uPcatAjpZLPjy/1xW27Y34M1lXXNTXNgplLKBBiAUZgv+l+qlIrVNC1SKbUHOAScBjYVqzunVLmJwFrMGZYlmqaV/fa68l3Ta13hPeYA+y3L5176N78IIYQQQgghKpKpitw0xh4qJXMjikjm5sYlmZsbn2RubmySubmxSebmxiaZmxvfjZy5aRbc0WbHlwfjt96wvwdrKitzI4QQQgghhKgEcs1N+arF5Eap/2vvvuOjqtI/jn+eSUIn9CogxYKiAiI2sIENXew/17r2umtZ17bqrmXXtvZFV0V2xb72riAoqICKAlJ0rUhR6b2TZJ7fH/emklCSMHfu+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F3WEanXYxcbTgy3qGNWqIC+z3q/Ialwr6gjVqkW9NVFHqFY/5a2LOkK1al67btQRqtealVEnqFbJ+T9FHaFaJdpsH3WEamW1MuzvJ825J6OOkLYy65WQyBbItI6NiIiISE2nkRsRERERkRhJas5NhTRyIyIiIiIiGUEjNyIiIiIiMeLa56ZCGrkREREREZGMoJEbEREREZEY0ZybimnkRkREREREMoJGbkREREREYkRzbiqmkRsREREREckI6tyIiIiIiEi1M7OmZjbCzL4PPzcp55odzezLEh/Lzezy8NxNZvZLiXNHbOpnqnMjIiIiIhIjSfeUfVTRtcD77r498H54uxR3/9bde7h7D6AXsBp4tcQl9xWed/d3NvUD1bkREREREZGt4WjgifDrJ4BjNnF9f+BHd59Z2R+ozo2IiIiISIx4Cv+rolbuPgcg/NxyE9efBDxX5tgfzGyKmf2nvLK2stS5ERERERGRcpnZ+Wb2RYmP88ucH2lm08r5OHoLf04t4CjgxRKHHwa6AD2AOcA9m/o+WgpaRERERCRGUrkUtLsPBgZv5PzBFZ0zs3lm1sbd55hZG2D+Rn7UAGCiu88r8b2Lvjazx4C3NpVXIzciIiIiIrI1vAGcEX59BvD6Rq49mTIlaWGHqNCxwLRN/UCN3IiIiIiIxEiy6nNhUuUO4AUzOweYBfwfgJm1BYa4+xHh7XrAIcAFZe7/DzPrATgwo5zzG1DnRkREREREqp27LyJYAa3s8V+BI0rcXg00K+e607f0Z6pzEyM5u+9J/fMugUSCtSPeZu1Lz5Y+v1cf6p16DngSCgpYNeRB8r+eGlHa8mV12Y1ah50OiQT5k0aTN/bNUucT2+5End9eQXLpAgAKvvmcvI+Cpc5rDTyP7B164quWs+aRDZZJj9S+t5xOh349yF+zjtF/HMzCaTM2uKbbmYew67mH06hjK57Y9ULWLlkJQJt9duKwf/+RFbODNv/07udMvP+1FKYvrf7+vWj9l/OxrARLnn+PRY++WOp8rc7taHvn5dTpth0L7n2SRUNeAcBq5dDxv3ditXIgK4sVw8ay4IFnomhCKVnd9qDOSRdhiQTrPx7G+mHPlzqf3X0fah9zBrhDQQFrn3+Ygh++AqBW/2PI2e8IMMj76F3Wv/9qeT8ipRrsvzttbzwPEgmWPD+CBY+8VOp87c7taHfXZdTp1oV59zzFwseKM29z56Xk9utN/qJlfH/4H1IdvUK/v+Vi9urXm3Vr1vGPP97N99N+2OCaq++9kt323o1VK1YB8I8/3sWPX08vOr9j9x0Y9MYD/P3i2/jo7Y9Tlh2g4QE9aXfTeVhWgkX/HcG8f728wTXb3HwejQ7qRXLNOmb+6QHWTAuytzjnKJqdfAi4s/abmcy88p/4ujzq7tyJ9rddhNXOgYIks69/hNWTv09puwDGfjOLf7w2jmTSOXavrpzdv2ep80NHfck7E4PHqyCZ5Kd5Sxl1y++ok5PN2Q+9QV5+AflJ5+DdOnHx4b1Tnr+ssZO/5c4n3wjac1BvzjnqoFLnV6xew3UPPc/cRUvJLyjgjCP355gDg9wDLr2DenVrk5UwshIJnrv10iiaUMqY8RO588H/UFCQ5LgjD+bcU44rdX7ZipX89R8PMvvXedSulcMtV/+e7Ttty0+zfuGqW4rnZf88Zx6/P+skTj9hYKqbsEVuuO1ePho7nqZNGvPa049EHSdSqZxzEzfq3MRFIkH9Cy9n+V/+RHLRAhrd+yh5n42lYHbxMuB5kyey7LOxAGR17EzDa25i6UW/iyrxhsyoNeBM1j59O758MXXO/Rv5307EF/5S6rKCWd+y7r93b3D3/Mkfk//5CGofc2GqEm+W9v2606hTa/7b90+03L0LfW8/k9cG3rTBdXM//46ZIydx1IvXb3hu/LcMO3OTC4BsfYkEbW66iJln3EDe3IV0fvU+Vrz/Ket/mF10ScGyFcy95VEaHrpPqbv6+jxmnHYdvnotZGfR6fm7WPnhF6z58ttUt6KYJah7yh9Ydd+1+JKF1L9+EPmTPyE5Z1bRJfnfTCL/5k8ASGzTiboX3MCqv55Dom1HcvY7glW3XQL5edS77Dbyp35Gcv6vUbUGEgna3nIhP53+F/LnLqLL6/eyfORnrCvx+OQvW8GvNw8m99C9N7j7kpffZ9GTb9P+nj+mMvVG7dmvN+06bcPv+p7FTrt35bLbL+UPA8t/0Tj41sfK7bgkEgnOu+5cvvhwwtaOu6FEgvZ/v4AfTr2RvDmL2PHNu1k2Yjxrvy9+THIP6kWdjm34ev8LqddzB9rfehHfHX0VOa2a0uKs3/C//n/A162n47+uosnA/Vj80ge0ve4M5t7/X5aPnkjuQb1oe90Z/PDbG1LatIJkkttfGcsjFxxJq0b1OfX+VzigW0e6tC5eifXMg3pw5kE9APjwqxk8/dFUGtWrg7vz2EUDqVc7h7yCAs568A367tSB3bZtldI2lFSQTHLb46/x6J/PpVWzRpxyw4McuPvOdGlXnOn59z6hc7uWDLrqTBYvX8nRf7qbI/v2JCc7eLk05PrzaZJbP6omlFJQUMCtDzzG4LtupHWLZpx04dUctG9vunRsX3TNkGdeput2nXjgb9cyfdbP3Hb/Ywy592Y6ddiGl4bcW/R9+v/fefTvu1dUTdlsxxxxCKccfxTX/W3D1wgihSq1oICZXR7WxlXLddXBzG4xswpXa6jgPjPMrHn49bitk6x6ZG+/EwVzfiE5bw7k57Puow/I2atv6YvWrin60mrXJd069YltupBcMg9fugCSBRR89SnZO/ba7PsnZ32Dr1m5FRNWTsdDe/HdS2MAmD/xR2rn1qdey8YbXLfoq5ms/HlhitNtmbrdd2D9zF/Jmz0X8vJZ9tZHNDy49IvkgkXLWDv1e8jL3+D+vnotAJadDdlZRF0SnNVpR5ILfsUXzoWCfPI+/5DsHvuWvmjd2qIvrXYdCkMn2rSnYPr/YP06SCbJ/24q2T37pDD9hup13571M+eQN3senpfPsjc/IveQ0i9IChYtY82U7/FyHp/V47+iYOmKVMXdLH0O3Zf3XhoBwP8mfkOD3Po0bdl0i77HMWcdzcfvfMzShUu3QsKNq9dje9bNmMv6WcFjsuTNj2l06J6lrml06J4sfnkUAKsnfUdWbn2yWwYdBMvOIlGnFmQlSNStTd68xcGdHBINg38+sxrWKz6eQtNmzad9s1zaNcslJzuLw3pux+ivZlR4/buTfuTwntsBYGbUq50DQH5BkvyCJJaK0Bsx7YfZtG/VjHatmpGTnc3h+3Rn9ISvS11jZqxesw53Z/Xa9TRqUI+sRHquvTT1mx/o0LYN7du2JicnhwH9+jJq7PhS1/w4YzZ77b4bAJ07tOOXefNZuHhpqWs+mziV9m1b0bb1prYfid4ePXalUW7DqGOkhaR7yj7iprJ/sZcDm9Np2dzriphZViXy4O5/dfeRlblveP99N31VdBLNmpNcWLx6XnLRArKaNd/gulp770fjh5+k4Y13sOqBO1MZcZOsYVN82aKi2758MdZww72YstptR53zb6P2KVdjLbZJZcRKqd+6Cat+LW7XqjmLqdd6k3tMldKq13ac8N6tDHjqKprsEF2bs1s1I29OcQcsf+5CclptUAJbsUSCzm8OYsfxz7Bq7JesmRzhqA1gjZuTXLyg6LYvWUCi8Ybtye7Zh/q3/Jt6l/6NtUODEbTkLzPI2mFXrH5DqFWb7F17k2jaImXZy5PduvTjkzd3ETmtt+DxSUPNWzdjwa/Fj9GCOQtpXkGbzr76TB4b8QgX3XghObVyiu7fd0Af3nzq7ZTkLatW62as/7X4MVk/Z9EGfzM5rZuxvtTjtpCc1s3Im7eY+YNfpdunQ9jli6EULF/Nio+/BODnm4ewzXVn0u3Tf9P2hrP49c6nUtKekuYvW03rxg2KbrdqVJ/5y1aVe+2a9XmM+2Y2B+/WqehYQTLJife8RL8bn2TvHbZh1whHbQDmL1lG62aNi263bNqIeYuXlbrmpEP3Zfqv8zn497dywjX3cfXvBpIo7NwYXHjHEE667p+89P5nKUxevvkLF9G6ZfHvWqsWzZi3sHQneMcuHRn50acATP3f98yZu4B5CxaVuubdD8YwoP9+Wz+wSIpssnNjZvXN7G0zmxxuyHMj0BYYZWajwmseDjf1+crMbg6PXVrOdSeb2dTw+9xZ4mesDEdePgP2KSfDnmb2Svj10Wa2xsxqmVkdM5seHh9qZieEX88ws5vNbGL487qGx5uZ2XtmNsnMHoXiN5LMbGX4+UAzG21mL5nZN2b2jJlZeO6I8NgYM/unmW1yre1qYxu+51VeZ3r9px+z9KLfseLW66l72tkpCFZVpRuRnDOD1Q9cxtrB15E/fjh1TrwiolxboJzHZkuGzRZOncEze13OS4dez7TH3+Owf0dYMlReW7ZEMsn0gZfwXZ8zqNt9B2rvsG315Kqscpuz4WOTP2ksq/56DqsfupnaRwcrVibnzmb9sBeo98c7qHfZbSR/no4XJLdu3k0p93kgfu+qlbKZz21D7vgPZx5wDhcfeQm5jRty0sUnAnDxTRfx2G1DSCYjemzK+x3boAHlP0dkNapPo0P24us+5zOt91kk6tWmybEHAND89AH8fMu/+Wrvc/jlln+z7V2XVHv0TSlvZ/KKniE++momPTq1olG9OkXHshIJXvjTCQz/62lMm7WAH+akfvSppPJ+r6zM79+4Kd/Sddu2jHzoel64/TJuH/o6K8MR6Sduupjnb7uMh645m+dHfMKE/03f8BumUPntKX37nFOOY/nKlZxw7hU8++o7dN2+E9lZxS/98vLyGD3ucw49IK3f35VyuHvKPuJmc0ZuDgd+dffu7r4LcD/wK3CQuxfOxLve3fcAdgMOMLPd3P2fJa8Ll3y7E+hHsMtobzM7Jrx/fWCau+/l7mPKyTARKJzFuB/BGte9gb2Ait4+WejuuxPsbHpleOxGYIy79yRYd7tDBfftSTDqtDPQGehjZnWAR4EB7t4XqPAt3JI7uT4xc05Fl22R5MIFJJoXDxknmrUgubjiEqf8r6aQ1WYbLLdRtfz86uArFmONit9lstym+IqlpS9avwby1gFQ8MNkyMqCug1IN93OOJjjh9/K8cNvZfW8JdRvW9yu+m2asnre0s3+Xnkr15C/Omjz7A8mk8jOok6TaNqcP3chOW2KRwSzWzcnb96ijdyjfMkVq1j16RQa7L/5ZYdbgy9ZWGq0xZq0ILm04hdYBd9PJdGyLdYgF4C8McNY9fffs/quP+GrVpCc/0uF902F/DmlH5+c1s3Ij6BcqaqOPmMgjw5/mEeHP8yieYto0bb4MWrRpjmLyvmdWzw/aGfe+jyGvTCcrj12BGCH3Xbghoeu45lPnmT/I/fj0lsvoc9hqXuhtn7OImq1LX5MarVpRt780o9J3tyF1Cr1uDUnb95iGvbtzvrZ88hfvBzyC1g27FPq9+oKQLPjD2LZu8FcsKVvjaVe9+1T0JrSWjWqz9ylxaXA85atokWj8uebDPuyuCStrNy6tdmjSxvGfjO73POp0qppI+YuWlp0e/7iZbRsklvqmtc/nED/3rtgZnRo3ZxtWjTlp3BksfDaZo0a0G+Pbkz7MeL2tGjG3PnFfyvzFiyiZbPSJZ0N6tfj79dcwktD7uW2P1/KkqXL2aZN8Qjax59NYqcdOtO8aeNUxRbZ6janczMVONjM7jSz/dx9WTnXnGhmE4FJQDeCTkFZvYHR7r7A3fOBZ4D9w3MFwIbLy4TC638ws52APYF7w/vuB1S0LM4r4ecJQMfw6/2Bp8Pv+TawpIL7jnf3n909CXwZ3r8rMN3dfwqvea6C++Lug919D3ff44xt21R02RbJ//4bstq2I9GqNWRnU3v/fuSNH1vqmkSb4nKmrC7bY9nZ+PLyHq5oJH+ZTqJpa6xxC0hkkdVtb/K/Kz0B2OoXd8YSbTsHb0Ol4Tybr54YycuHXc/Lh13PjGET2OGEYP5Ty927sH7FalbPX7rZ36tui+I2t+jRGRJWtJJaqq2Z8h21Om5DTrtWkJNNo9/sz8rNLL/IappLomHwwsdq16JBnx6si/gf/4IZ35JouQ3WvDVkZZPT+wDyJ39S6hpr0bbo60SH7SArG1+5PDjXsHHwuWkLsnv2JW/8qJRlL8/qKd9Tu2Nbctq1wnKyaTRwf5aPHL/pO6aZ1594kwsOu4gLDruIscPGcegJhwCw0+5dWbViVVFHpqSS83D6HLYvP307A4DT9v0dp+4TfHz09sf88/pBjB2euimUqyd/T+1ObajVviWWk02TgfuxbETpx2TZiPE0PT54L7Bezx0oWLGK/PlLWP/LQurtviNWpxYADfrsxtoffgYgb95iGuy9S9HxdTNSv5BFt/YtmbVwGb8sWk5efgHDJ/3AAd02HI1dsWYdE36cw0HdOhYdW7xyDcvXBG/arM3L57Pvf6FTq8YpSl6+bl3aMWvuIn6ev5i8/HyGfTKZA3rtVOqa1s0a81m4Wt+iZSuYMWcB7Vo2ZfXa9awK27N67Xo+mfod27VvnfI2lLRL1+2Y+cscfp4zj7y8PN79YAwH7lt6RbrlK1eRl5cHwMtvj6TXbjvToH7xbIF3P/iYAf3KzN+VWEjiKfuIm02ulubu35lZL4K1qG83s/dKnjezTgQjI73dfYmZDQXqbPidNjqXcK27F2wiysfAACAPGAkMBbIoHpUpa134uYDS7dycR2ldia8L7x/tXMhkAaseuZ/cm++GRIJ1I9+hYNYMah9+FADrhr1BrX33p3a/wyA/H1+/nhX/uDnSyBvwJOvfHUqdU68BS5D/5Yf4gl/I7hUsf54/4X2ydt6TnF4H48kCyM9j3csPFt299nG/J7HtTli9htS9fBB5o18i/8sPo2pNkVkffEmHft05acw95K9dz+grBhedG/DklXx41RBWz1vKLmcfSveLfkO9Fo04YcTtzBo1mY+uGkLnI/dk59P74wUF5K/N4/2LH4quMQVJ5t78MB2G/g1LJFj60gjWfT+LJicPAGDJc++S1bwJnV+7n0SDeuBJmp55ND8efiHZLZrS9q4rsKwEJIzlb49h5ajPo2sLQDLJ2mcfpN7lt2GWYP3Y4SR/nUnOAUcCkPfh2+T06kvOPgdDQQG+fh1rBt9adPe6F/0Fq58LBfmsfXYQrI64o12Q5NcbH6HTkzcHS0G/OJJ138+i6SmHA7D42WFkN2/Mdm/cV/T4ND/rKL479GKSK9fQ/oErqb/3rmQ3yaXruMeZd/+zLHlhRKRN+uyD8ezVb0+eGjOUtWvXcdcVxasg3fbk37nnqntZNG8x1w26lkbNGmEYP379I/dd+0CEqUsoSPLzXwbT5ambgqWgn3+ftd/NptlpwWOy6OlhLP9gArkH7cHOHz8SLAV95SAAVn/5HUvfGUfXd+7DCwpY89V0Fj07HIBZ1z5Eu5vOxbKySK7LY9a1/0p507KzElx7XF8uGvwOSXeO3nNHtmvdlBfHBZPw/2/f4H3MD6bOYJ8d21E3XEAAYOHy1fzluVFFE5IP7d6F/XeOtkw1OyuLP595NBfd8W+SySTHHNib7dq15oWRwZyUEw/em/OP689fHnmB46+5D3fn8pMH0CS3Pj/PW8Qf7wvmPeUXFHBEn5706b5jlM0hOyuL6y49lwuvvoWCZJJjB/Rnu04deOGN4HfoxKMOY/rMn7n+9n+SSCTo0rEdN1/1+6L7r1m7jk8mTOavV6TXCqQbc9WNd/D5pCksXbqc/secxsXnnM7xAw+LOpakGdtULV1YTrbY3deGZWRnAl2Ao9z9JzPrDjxJUMrVApgCXOPuQ81saonr2gCfAr0IRkyGA4Pc/XUzW+nuG63DMbMDw5/zpLvfYGafAq2BTu7uYafqLXd/ycxmAHu4+0Iz2wO4290PNLN/AvPd/e9mNgB4B2gRXrfS3RuEP+dKd/9N+HMfBL4Ange+A/Zz9xlm9gzQqPC6iiwaeED8urwVqNO7XdQRqtXTg6Neu6f67Ve7osHIeGrXLy/qCNVq5sjaUUeoVpfnrdv0RTFyd6Ju1BGqVdd/HRB1hGplbTpHHaFaJdqkvtRwa7JamfX3A5DTvHPavlBo1KBLyl5fLlv5Y9r+fyjP5uxzsytwl5klCUZNLiKY9P+umc0J59NMAr4CpgMla6UGl7nuz8AoglGQd9z99S3I+hnQCvgovD2FoKOyJQ/uzcBzYQndh8CsTVxfxN3XmNnFwDAzWwjErxZERERERGIvjhP9U2WTIzdSzMwauPvKcPW0h4Dv3f2+jd1HIzfpSyM36U8jN+lNIzfpTSM36U0jN+kvnUducut3Ttnry+Wrpqft/4fybM7IjRQ7z8zOAGoRLJ7waMR5RERERKSGiePmmqmSdp0bM3sV6FTm8DXuPjyKPCWFozQbHakREREREZFopF3nxt2PjTqDiIiIiEi6Km+TXQlszj43IiIiIiIiaS/tRm5ERERERKRimnNTMY3ciIiIiIhIRtDIjYiIiIhIjGgrl4pp5EZERERERDKCRm5ERERERGJEq6VVTCM3IiIiIiKSETRyIyIiIiISI5pzUzGN3IiIiIiISEbQyI2IiIiISIxo5KZiGrkREREREZGMoM6NiIiIiIhkBJWliYiIiIjEiIrSKmaq2csMZna+uw+OOkd1UXvSm9qT3tSe9JZp7YHMa5Pak94yrT1SvVSWljnOjzpANVN70pvak97UnvSWae2BzGuT2pPeMq09Uo3UuRERERERkYygzo2IiIiIiGQEdW4yR6bVnqo96U3tSW9qT3rLtPZA5rVJ7UlvmdYeqUZaUEBERERERDKCRm5ERERERCQjqHMjIiIiIiIZQZ0bERERERHJCOrcxJSZ1d6cYyIiIrL5zKx+1BlEpPKyow4glfYJsPtmHIsFM7vM3R/Y1DERKZ+Z1QU6uPu3UWepKjM7bmPn3f2VVGWpTpnYLjPLpcRrCXdfHGGcKjGzfYEhQAOgg5l1By5w94ujTVY54RuexwMdKf0Y3RJVpqowszeBsqtgLQO+AB5197WpTyXpSJ2bmDGz1sA2QF0z6wlYeCoXqBdZsKo7AyjbkTmznGNpz8ymsuETcBF33y2FcarNRtplgMepXZn2GJnZQOBuoBbQycx6ALe4+1GRBqu8geHnlsC+wAfh7YOA0UDsOgGhcyi/PcsIfh9j0y4zuwC4BVhD8d+SA50jC1V19wGHAW8AuPtkM9s/2khV8jrB79YEYF3EWarDdKAF8Fx4+7fAPGAH4DHg9IhySZpR5yZ+DiN40d8OuLfE8RXAdVEEqgozOxk4heAF2RslTjUEFkWTqsp+E37+ffj5qfDzqcDq1MepNu+Gn8u254lo4lRJpj1GNwF7ErxQxt2/NLOOEeapEnc/C8DM3gJ2dvc54e02wENRZqsip5z2FLY3Zq4Eurn7wqiDVCd3n21mJQ8VRJWlGrRz98OjDlGNerp7yc7mm2b2kbvvb2ZfRZZK0o46NzHj7k8AT5jZ8e7+ctR5qsE4YA7QHLinxPEVwJRIElWRu88EMLM+7t6nxKlrzWwswbudcVRue+JY4pCBj1G+uy8r86IsE3Qs7AiECt+ljatMas+PxPONgI2ZHZamuZnVAi4F/hdxpqoYZ2a7uvvUqINUkxZm1sHdZwGYWQeC1w4A66OLJelGnZv4esvMTiHmtbThi8yZwD5RZ9kK6ptZX3cfA0X13HGeqJpp7YHMadO08Pkgy8y2J3hRNi7iTNVhtJkNJyhDceAkYFS0kaokk9rzZ4IXz59RouTJ3S+NLlKVXUhQCr0N8DPwHhC7+TYlym6zgbPMbDrBYxS7EuIy/gSMMbMfCdrSCbg4XAAijhUEspWYe4Vl55LGzGwYxbW0RcPm7n5PhXdKY+FE2zsJauyN4ifh3EiDVYGZ9QL+AzQi+IdmGXC2u0+MNFglZVp7IHPaZGb1gOuBQwn+doYDf8uECbZmdixQWIrykbu/GmWeqsqU9pjZeGAMMBVIFh4PqwtiycwGuPu7ZY5d6O6PRJWpMsxs242dLxy5jqNwkYSuBM9z32TCc5xUP3VuYsrMprn7LlHnqC5m9gMw0N3jXAJQrnA1IXP3ZWWOnxHHFwKZ1h6ouE2S3szsE3fPmFHfOLXHzMa5+75R56hOZjYOuMHdPwhvXw0c5O4Dok1WOWb2lLufvqljcRKOrnekdMXKk5EFkrSksrT4yrRa2nmZ2LEBcPflFZy6jBgOpWdSe8ysFXAb0NbdB5jZzsA+7v7viKNtETMbRTmrv7l7vwjipFKdqANUszi1Z5SZnQ+8SemytNguBQ0cRVDyfRVwOMEIQVxXHAToVvKGmWUBvSLKUmVm9hTQBfiS4ooVB9S5kVLUuYmvvsCZZvYTmVFL+4WZPQ+8Rul/KGOzNGolZNrs7zi2ZyjwOEFJF8B3wPNArDo3BCtXFapDsLdFfkRZUinTSg/i1J5TCPJeW+Z4bJeCdveFZnYUMJKg5PsEj2F5i5n9mWD11Lpmtpzi5+b1wODIglXdHgSrDcbuMZHUUucmvmI5TL4RuQQr7xxa4lis9n2ohEx7go5je5q7+wvhiwHcPd/MYrf0q7tPKHNorJl9GEkYqSl2Jphs35fgb/9jIFZzUwqZ2QpKP3/VIuiknWBmsZv76e63A7eb2e3u/ueo81SjaUBrghVWRSqkzk1MuftMM+sLbO/uj5tZC4JdlWMppvs8VFUcRzo2Jo7tWWVmzQhf2JjZ3gSLCsSKmTUtcTNBUHrSOqI4qRTH37mNiVN7ngCWA/8Mb58cHjsxskSV5O4No86wNbj7n8ORqMIFLEa7+1tRZqqi5sDX4WIWJSs84lw6KFuBOjcxZWY3EgzR7khQVpMDPA302dj90pWZ1SHYvbsbJerO3f3syEJVkZn9tbzjJZbrHpvCOFWWae0JXUGwG3mXcH+bFsAJ0UaqlAkEHTQjKEf7ieDvKdPFdmJ0BeLUnh3dvXuJ26PMbHJkaapJJnUGzOx2gs19nwkPXRbu7RXX0Zybog4g8aDOTXwdC/QEJgK4+69mFud3n54CvgEOI9hA8VTivXkawKoSX9cBfkOJNrn7H1KeqGoyrT24+0QzO4DgTQIDvnX3vIhjbTF37xR1hupkZmPcvW855UKlloh392mRBNxCmdae0CQz29vdPwUws72I5xscRczsDqA3pTsDfd297LyiuDgS6OHuSQAzewKYRLBHUey4u0ptZbNoKeiYMrPx7r6nmU10993DTaw+ieuCAmY2yd17mtkUd9/NzHKA4Zm02lO4Pv8b7n5Y1FmqQya0J9wf5gpgW3c/L9wAc8e4vVsb7hNVoQxfmEMiYGb/I3hTYFZ4qAPBmx1JYrq4jZlNoXRnIAuYFMe2QFF7DixcwS4sXx0dt/Zs7psDIoU0chNfL5jZo0BjMzsPOBt4LOJMVVH4bvlSM9sFmEuwln0mqUeMVxIqRya053GCkq7CvUV+Bl4EYtW5IShB2xf4ILx9EDCaYP5Qpi/MIdE4POoAW0ljoHA560YR5qgOtxOMsI0i6AjsTwxHbdy9b/g5ztUpkkLq3MSUu99tZocQTOjcEfiru4+IOFZVDDazJsBfCOZANADKneMRF2Y2leJ3mbII5nPcUvE90lumtSfUxd1/a2YnA7j7GjOL06TuQk6wROocADNrAzxUQxfqkBSI8y73G5ERnYFC7v6cmY0mKLUz4Bp3nxttqi1XZsGUDcR8byXZClSWJrKVmNm2JW7mE2xUGtu9RzKtPVC0I3l/YGxY3tkFeM7d94w42hYxs2nuvkuJ2wlgSsljIrJp4RsDhZ2Bz+LYGSipzAIJH7r7m1HmqYxwP7/CBVM6AEvCrxsDszJtzqFUnUZuYibTak/N7IqNnXf3e1OVpbpl2jubmdae0I3AMKC9mT1DsNrgmZEmqpzRZjYceI7geeEkYFS0kUTixcxeAv4DvFU47ybOylkg4VIz2zduq6UVdl7M7BGCeZ7vhLcHAAdHmU3Sk0ZuJFLhktYVcvebU5VFaqZwn5u9Cd4g+NTdF0YcqVLM7FiK36H9yN1fjTKPSNyY2cHAWQTPBy8CQ939m2hTVV4GLpAwwd17lTn2hbvvEVUmSU8auYkxM9ud4t2hx7j7pIgjbTF1XiQNHEDx31EOEKtOQZkStFhlF0kn7j4SGGlmjQg2JR1hZrMJFut5Oo7LxJNZCyQsNLMbCPb0c+A0YFG0kSQdJaIOIJUTbqj4BNCMYNfeoeEffSyZWTsze9XM5pvZPDN72czaRZ1LMpuZ/Qu4EJgKTAMuMLOHok21ZcJ3ZSebWYeos4jEXTiSeyZwLsGeMA8AuwNxXLCncIGEoeEeNxPCY3F1MsFCNq8CrwEtw2MipagsLabCPQZ6uvva8HZdYKK77xRtssoxsxHAswSbeULwjsyp7n5IdKkk05nZV8AuHj4RhqMgU929W7TJtoyZfUBQWz+eEputuvtRkYUSiRkzewXoSvDv0NDC1QfDc7Esf8q0BRJENofK0uJrBsEu8WvD27WBHyNLU3Ut3P3xEreHmtnlUYWRGuNbgtV3ChdLaA9MiS5Opam8U6TqHnT3D8o74e57mNkhcdpywczed/f+BNsrlD0WO2a2A3AlwR54Ra9fM2mzb6ke6tzEjJkNIqg1XQd8FY54OHAIMCbKbFW00MxOI1jtCYKhZtXSytbWDPifmY0Pb/cGPjGzNyA+Ix/u/qGZtSLIDzDe3edHmUkkbirq2JRwJzEoTzOzOgSbLDcP948r3LsrF2gbWbCqexF4BBgCFEScRdKYOjfx80X4eQKlJw+PTn2UanU28CBwX3h7bHhMZGuK9UaxhczsROAugucBAwaZ2VXu/lKkwUQyS1w2+L0AuJygIzOB4tzLgVjNKSwj390fjjqEpD/NuRGRGsvM6gNr3D0Zljx0Bd6N26pIZjYZOKRwtMbMWgAj3b17tMlEMoeZTXT33aPOsbnM7BJ3H7SR83Ers7sJmE/wxu66wuPuvrii+0jNpM5NTJnZb4C/AdsSjMDFchPPQuHKaIMINlF0ghK7y9z950iDSUYzswnAfkAT4FOCkdHV7n5qpMG2kJlNdfddS9xOAJNLHhORqolb52ZT4tYeM/upnMPu7p1THkbSmsrS4ut+4DiClZ0yoYf6OMFqaf8X3j4tPKbV0mRrMndfbWbnAIPc/R9m9mXUoSrhXTMbTvGctd8C70SYRyRWwjcE9nb3cRu5bEaK4qRKXMrsAHD3TlFnkHhQ5ya+ZgPTMqRjA1otTaJhZrYPcCpwTngsK8I8leXAowSbkRowmGCXdRHZDGFp6j3APhu55rgURkqFWLx+MLN+7v6BmZX7/9/dX0l1Jklv6tzE19XAO2b2IaVrT++NLlKVaLU0icJlwJ+BV939KzPrDIyKOFNlHOLu1wBF/8ib2c3ANdFFEomd98zseOCVDHrjMBMcAHwADCznnFPieU8ENOcmtszsPWAlwc7qycLj7h7L/S7C3dUfJHjXzIFxwKXuPivSYFKjmdkgd78k6hwVMbOLgIuBzpTe56ohMNbdT4skmEgMmdkKoD7BMsNriPFc1s0pszOzVzJwNEpEnZu4iutuyRUxsyeAy919SXi7KXC3u2s5aIlMuk+4NbNGBIsh3A5cW+LUCq0gJFKzmdkn7l5hmV3cmNmPBAu/fAx85O5fRxxJ0pTK0uJrpJkd6u7vRR2kmuxW2LGBYGlHM+sZZSCRdOfuy4BlBGWcIlJFZnYUsH94c7S7vxVlnirKtDK7nYG9CFa4vNvMuhKsCnlstLEk3ahzE1+/B642s3VAHjEePg8lzKxJmZEb/X6KiEhKmNkdQG/gmfDQZWbW192v3cjd0tkVhGV2ZhbrMrtQAcHrnQKCcvx5BPveiJSiF48x5e4Nww7A9kCdqPNUg3uAcWb2EsGcmxOBW6ONJBKvpVJFpEqOAHq4exKKyqUnUbrkMzbcvWHUGarZcoJ5xvcCj7m7Fh2ScqlzE1Nmdi7BSk/tgC8Jln0dB/SPMFalufuTZvYF0I/gBeVxqqeVrcnMsoA73P2qjVz2QKryiEhaaAwUzldrFGGOapFhZXYnEyx3fzFwrpmNI5h78360sSTdaEGBmDKzqQTD55+6e4+w9vRmd/9txNFEYsPMPgD6Z0g9uohUgZmdDNxBsBy8EXQKrnP35zZ6xzRVTpndycCEGJfZARC+3hkAXA60dPe60SaSdKPOTUyZ2efu3jvcTX0vd19nZl+6e4+Io4nERrhp3/bAi8CqwuPaFE6kZjKzNgQdAgM+c/e5EUeqNDObQukyuyxgkrvvFm2yyjGzl4EewA8EK6Z9TPAYrY0yl6QflaXF189m1hh4DRhhZkuAXyNNJBI/TQk2i+1X4pg2hROpgczsfXfvD7xRzrG4akzmlNndAUx094LyTprZIe4+IsWZJA1p5CYDmNkBBE9aw9x9fdR5RERE4sLM6gD1CMrRDqR4IZFc4F133ymiaFWSaWV2m5Lu+5JJ6qhzIyI1lpm1AwYBfQhGbMYAl7n7z5EGE5GUMbPLCOZvtAV+obhzs5xgVa4HI4pWZZlUZrcpZjbJ3bU/nqhzIyI1l5mNAJ4FngoPnQac6u6HRJdKRKJgZpe4+6Coc1SX8krqMqDMrkIauZFCmnMjIjVZC3d/vMTtoWZ2eVRhRCQ67j7IzHYBdqbE/nHu/mR0qbZciTK75mbWhNJldm0jCyaSIurciEhNttDMTgMKa9BPJlhgQERqGDO7kWDOzc7AOwTLDY8BYtW5AS6guMxuAqXL7B6KKFOVmFkC2Nvdx23kshkpiiNpTmVpIlJjmVkH4EFgH4I5N+OAS919VqTBRCTlwv3juhMsl9zdzFoBQ9x9YMTRKiUDy+w+cfd9os4h6U8jNyJSk7V396NKHjCzPoA6NyI1zxp3T5pZvpnlAvOBzlGHqqxMKbMr4T0zOx54RRsvy8aocyMiNdkgoOwE1PKOiUjm+yLcP+4xgnKulcD4SBNVQQaV2RW6AqgPFJjZGoJyO3f33GhjSbpRWZqI1Dhmtg+wL0Fd+n0lTuUCx7p79yhyiUh6MLOOQK67T4k6S2VlWpmdyObSyI2I1ES1gAYEz4ENSxxfDpwQSSIRiVTJZZLdfUbZYzGUUWV2AGZ2FMFmpACj3f2tKPNIelLnRkRqHHf/EPjQzIa6+0wzaxgc9pVRZxOR1MrgpZMzrczuDoINSZ8JD11mZn3d/doIY0kaUlmaiNRY4WTbp4Cm4aGFwBnuPi26VCKSSmZ2GcVLJ/9COJcDWAEMdvdYLp9cUoaU2U0Berh7MrydRVByt1u0ySTdJKIOICISocHAFe6+rbtvC/wpPCYiNYS7P+DunYBbCV48dwIeB6YDn0QargrM7P3Cr919hrtPKXksphqX+LpRVCEkvalzIyI1WX13H1V4w91HE6zGIyI1zwnuvtzM+gKHAEOBh6ONtOXMrI6ZNSUsszOzpuFHR+JdZnc7MMnMhprZEwSldrdHnEnSkObciEhNNt3M/kJQmgZwGvBThHlEJDoF4ecjgUfc/XUzuynCPJV1AcVldhMoXWb3YHSxqsbdnzOz0QTzbgy4xt3nRptK0pFGbkSkJjsbaAG8DLwCNAfOjDKQiETmFzN7FDgReMfMahPD10mZXGbn7nPc/Q13f93d52ZAmZ1sBbH7oxURqUZdgPYEz4U5QH/go0gTiUhUTgSGA4e7+1KChUauijRR1ajMTmoklaWJSE32DHAlMA1IRpxFRCLk7qsJRnALb88B5kSXqMoyucwOgn3JYr+SnVQ/LQUtIjWWmY1x975R5xARqW5m9hbB0tYHA72ANcB4d+8eabBKMrNL3H1Q1Dkk/alzIyI1lpn1B04G3gfWFR5391cqvJOISAyYWT3gcGCqu39vZm2AXd39vYijVVq4N9nOQJ3CY+7+ZHSJJB2pcyMiNZaZPQ10Bb6iuCzN3f3s6FKJiEhZZnYjcCBB5+YdYAAwxt1PiDKXpB91bkSkxjKzqe6+a9Q5RERk48xsKtAdmOTu3c2sFTDE3QdGHE3SjFZLE5Ga7FMz2znqECIisklr3D0J5JtZLjAf6BxxJklDWi1NRGqyvsAZZvYTwZwbIyhL2y3aWCIiUsYXZtYYeIxg1bSVwPhIE0laUlmaiNRYZrZtecfdfWaqs4iIyOYJ97jJdfcpUWeR9KPOjYiIiIikNTN73937b+qYiMrSRERERCQtmVkdoB7Q3MyaULyJZy7Bxp4ipahzIyIiIiLp6gLgcoKOzATCuZHACuDB6GJJutJqaSIiIiKSltz9AXfvBNwK9Ai/fhyYDnwSaThJS+rciIiIiEi6O8Hdl5tZX+AQYCjwcLSRJB2pcyMiIiIi6a4g/Hwk8Ii7vw7UijCPpCl1bkREREQk3f1iZo8CJwLvmFlt9DpWyqGloEVEREQkrZlZPeBwYKq7f29mbYBd3f29iKNJmlHnRkREREREMoKG80REREREJCOocyMiIiIiIhlBnRsREREREckI6tyIiIiIiEhGUOdGREREREQywv8DIe/Vy9jIaio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object 2"/>
          <p:cNvSpPr txBox="1"/>
          <p:nvPr/>
        </p:nvSpPr>
        <p:spPr>
          <a:xfrm>
            <a:off x="1729167" y="142537"/>
            <a:ext cx="5685667" cy="443711"/>
          </a:xfrm>
          <a:prstGeom prst="rect">
            <a:avLst/>
          </a:prstGeom>
        </p:spPr>
        <p:txBody>
          <a:bodyPr vert="horz" wrap="square" lIns="0" tIns="12700" rIns="0" bIns="0" rtlCol="0">
            <a:spAutoFit/>
          </a:bodyPr>
          <a:lstStyle/>
          <a:p>
            <a:pPr marL="12065">
              <a:lnSpc>
                <a:spcPct val="100000"/>
              </a:lnSpc>
              <a:spcBef>
                <a:spcPts val="100"/>
              </a:spcBef>
              <a:tabLst>
                <a:tab pos="347980" algn="l"/>
                <a:tab pos="349250" algn="l"/>
              </a:tabLst>
            </a:pPr>
            <a:r>
              <a:rPr lang="en-GB" sz="2800" u="sng" dirty="0">
                <a:latin typeface="Comic Sans MS" panose="030F0702030302020204" pitchFamily="66" charset="0"/>
              </a:rPr>
              <a:t>Exploratory Data Analysis(EDA)</a:t>
            </a:r>
            <a:endParaRPr sz="2800" u="sng" dirty="0">
              <a:latin typeface="Comic Sans MS" panose="030F0702030302020204" pitchFamily="66"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506" y="1248770"/>
            <a:ext cx="8204988" cy="4360460"/>
          </a:xfrm>
          <a:prstGeom prst="rect">
            <a:avLst/>
          </a:prstGeom>
        </p:spPr>
      </p:pic>
      <p:sp>
        <p:nvSpPr>
          <p:cNvPr id="6" name="object 2"/>
          <p:cNvSpPr txBox="1"/>
          <p:nvPr/>
        </p:nvSpPr>
        <p:spPr>
          <a:xfrm>
            <a:off x="1966689" y="5821376"/>
            <a:ext cx="5210622" cy="382156"/>
          </a:xfrm>
          <a:prstGeom prst="rect">
            <a:avLst/>
          </a:prstGeom>
        </p:spPr>
        <p:txBody>
          <a:bodyPr vert="horz" wrap="square" lIns="0" tIns="12700" rIns="0" bIns="0" rtlCol="0">
            <a:spAutoFit/>
          </a:bodyPr>
          <a:lstStyle/>
          <a:p>
            <a:pPr marL="12065">
              <a:lnSpc>
                <a:spcPct val="100000"/>
              </a:lnSpc>
              <a:spcBef>
                <a:spcPts val="100"/>
              </a:spcBef>
              <a:tabLst>
                <a:tab pos="347980" algn="l"/>
                <a:tab pos="349250" algn="l"/>
              </a:tabLst>
            </a:pPr>
            <a:r>
              <a:rPr lang="en-GB" sz="2400" u="sng" dirty="0">
                <a:latin typeface="Comic Sans MS" panose="030F0702030302020204" pitchFamily="66" charset="0"/>
              </a:rPr>
              <a:t>Insight</a:t>
            </a:r>
            <a:r>
              <a:rPr lang="en-GB" sz="2400" dirty="0">
                <a:latin typeface="Comic Sans MS" panose="030F0702030302020204" pitchFamily="66" charset="0"/>
              </a:rPr>
              <a:t>: Trend is upward or positive</a:t>
            </a:r>
            <a:endParaRPr sz="2400" dirty="0">
              <a:latin typeface="Comic Sans MS" panose="030F0702030302020204" pitchFamily="66" charset="0"/>
            </a:endParaRPr>
          </a:p>
        </p:txBody>
      </p:sp>
    </p:spTree>
    <p:extLst>
      <p:ext uri="{BB962C8B-B14F-4D97-AF65-F5344CB8AC3E}">
        <p14:creationId xmlns:p14="http://schemas.microsoft.com/office/powerpoint/2010/main" val="305168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2050" name="AutoShape 2" descr="data:image/png;base64,iVBORw0KGgoAAAANSUhEUgAAAzcAAAKCCAYAAADsoSeoAAAAOXRFWHRTb2Z0d2FyZQBNYXRwbG90bGliIHZlcnNpb24zLjMuNCwgaHR0cHM6Ly9tYXRwbG90bGliLm9yZy8QVMy6AAAACXBIWXMAAAsTAAALEwEAmpwYAAEAAElEQVR4nOzdd3gU1dfA8e/d3fRKekLv0kNVBGmh27C+iiIgiFgQRSwgKiqKYvvZARti74hKBwEB6R2kE0p678m2ef/YkGTJBoImu0k8n+fhYXfmzOac3N2ZvXPvTJSmaQghhBBCCCFEbadzdQJCCCGEEEIIURWkcyOEEEIIIYSoE6RzI4QQQgghhKgTpHMjhBBCCCGEqBOkcyOEEEIIIYSoE6RzI4QQQgghhKgTpHMjhBBCCCGE+EeUUp8opZKVUvsrWK+UUm8rpY4ppfYqpbqUWTdUKXW4eN2TVZGPdG6EEEIIIYQQ/9QCYOgF1g8DWhb/mwB8AKCU0gPvFa9vC9yulGr7b5ORzo0QQgghhBDiH9E0bT2QfoGQ64GFms1mIFApFQn0AI5pmnZC0zQj8E1x7L8inRshhBBCCCFEdakPnCnz/GzxsoqW/yuGf/sC4sJMqSc0V+dQVQpnTXZ1ClUqfX2Bq1OocumpPq5OoUpZrMrVKVSppfq61T69Ck2uTqFKbfR0c3UKVWrKaIurU6hSWn7d2mdbcwpdnUKVMsXXrXoAgn9dV2MPQs78fuke2vxebNPJzpmvadr8S3gJR79H7QLL/xXp3AghhBBCCCEcKu7IXEpn5nxngYZlnjcA4gH3Cpb/K9K5EUIIIYQQojax1qqR2cXAg0qpb4DLgSxN0xKUUilAS6VUUyAOuA0Y+W9/mHRuhBBCCCGEEP+IUuproB8QopQ6CzwLuAFomjYXWAIMB44B+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mOvqdC5Kf1kXPG+8B5QO0+aVGFf/4DBO17Al3o+8SuFnczDv2VS6QunwfvQNtKx0Cj583klZV57nld0Jmno/6HXk/ryU7AXf2K33GTYA/zG3AWDNLyD9pbcwHT3hilRL+PXtTIOZ96D0OtK+WUnS+z+Wi6n/3D0E9O+KtaCIU4++RcF+W86h464j+PZBoGkUHjrFqalvoxWZiHjkNoJvH4w5LQuAhDlfkP3HDqfU49+vM42eGw96HalfryTxvZ/KxTR8fjwBA2z1xD7yNvn7T+DRLIrmHzxWEuPRKJy4174m+eNfiZpyGyEjB2FOywYg7pUvyFrjnHocGTLzLlr074SpwMjiqfNI3B9bLmbEW/cT1aEpFrOF+D3H+X3aJ1jNFhpf0YZbP5xC5pkUAA4t28afb/9crfkG9e9Ey1ljUXodCV+u5tQ7v5SLafniWIJjOmMtKOLgQ++Tu+/kBbdtOvUWou6MwVjcJide+pq01buo16cDzWfcgc7dgNVo5vjzn5Ox4UC11ne+2tY+laVv0Qn34aNB6TDvXIPpz8V263VN2uI5cirWjGQALH9vxbS2/OfPlfStO+Nx/T2g02HashLTH+X3dwC6hi3wmjSHwi9ew7LXdgzynj4frajAdgteq5WCtx51ZuoXpW/XDc9bJ6J0eowblmJc/p3DOF3jVvg8+T8KPnwJ884NTs6y8ty69MDnnkmg01G48ncKf/jKfv3lvfC+Y5ztS77FQt5H72I+uM9F2YqapE53bpRSY4BumqY96GDdJk3TrvwXr7tC07T4f5fhvzdi+CBG3nQd0194zdWpXJzS4XnzRPI/eBotMw3vKW9g3r8Fa9KZcnEe147GcmhXuZdw63st1qSzKE9vJyV9CXQ6gp6YRPL9T2BOSiHyi/coWLcJ08nTJSHmuESSxk/BmpOL55XdCZ7xCImjJ7k054az7uXYHc9iSkij9a+vkbVyK4VHS9vEv39XPJtEcrDPRLw7t6Lhi/dx5PrHcAsPInTsNfwd8yBakZEm7z9GvWuvIv2HNQCkfLSY5PmLnF5Po1n3cmSkrZ42v79K5oqtFB49WxISMKArnk0j2d/7Pny6tKLR7IkcuvZxik7Ec3DIIyWv02n7x2Qu21yyXdKHi0maV/5LubO16N+JoKYRvNf3Uep3bsHwWWP5ZMSz5eL2L9rIosnvA3DD2w/Q+bZ+7PhiNQCntx3m27udtM/QKVq/PI5dt86iKD6Nbstnk7J8O/lH4kpCgmM64900gs1XPIR/15a0njOeHcOeuui2p+f9zpkPfrX7cab0HPaOegVjUgY+lzUk+pun2Bg90Tm1Ugvbp7KUwv2auyn87EW07DQ8730J86EdaClxdmGWU4co+nKOi5K8CKXD44Z7KZj/LFpWGl6TX8N8cCuag2OQ+9WjsRwufwwq+GAG5Oc4KeFLoHR43f4Aef+bhpaRis+0dzDv3Yw14XS5OM8bx2E+4LqTM5Wi0+Ez8WGyn34Ua1oKAW/Mw7RlI5Yzp0pCTHt2krVlIwD6Js3we2Immffd5aqMnU/+zk2F/rPX3PzTjk2xMUBUFaXyr3SL7kCAv5+r06gUXeOWWFMT0NKSwGLGvGs9hg6Xl4tz63MN5r2b0HKz7JargGAMbbtj2rzCWSlfEvf2rTGfjccclwBmM3nL1+LVr5ddTNHeg1hzcgEw7vsbfXioK1It4R3dkqLYRIynk9BMZjJ+/ZOAwT3sYgIG9yD9xz8AyN91BL2/D4awegAogx6dpzvodei8PDAlpTu9hrJ8oltSFJtQUk/6LxsIHGz/Hgsc3IO0H9YCkLfzCAZ/H9yK6znHv3dHik4lYoxLcVbqldZqUFf2/vgnAHG7juHp741vWGC5uGN/7Cl5HL/nOP6RQc5K0Y5/lxbkn0yk8FQymslC8qJNhA7tbhcTMrQbid+vByB7x1EM/j64hwVWatvz5e6PxZiUAUDeoTPoPNxQ7s47j1fb2qeydA1aYE1PRMtIBosFy75NGC7r5uq0LomuUUusaYlo6cXHoN1/YmjXo1ycW++rsez9q9wxqCbTN22NNTkeLTURLGZM29di6NSzXJz7gOsx7dqAlpPp/CQvgaFlGywJcViTbMfTovVrcLu8t31QYUHJQ+XhhaY5OUlRY9WKzo1SapFSaodS6oBSakLxslyl1CvFy1cppXoopdYqpU4opa4rs3lDpdQypdRhpdSzZV4zt8zjx5RS25RSe5VSzxUva6KU+lsp9WHxz12hlPJSSt0MdAO+VErtVkp5OenXUOvpAoKxZqSWPLdmpqECgu1iVEAQhg49MW1cVm57jxvuoWjxpzV2nqkhNARzYnLJc0tyCvqw4ArjfUcMo2DjVmekViH3iGCM8aVtYkxIwy3cPme3iGCMCaUxpsRU3CKCMSWlkzz/Z9pt/oj22xdgyc4n58/dJXEho4dz2fK3aPTqJPQBPtVeC4B7ZJBdrsbENNzP+9LoFhFUvuYI+5ig63qT9sufdsvCxlxN25X/o8lrDzqtHkf8IoLIjk8reZ6dmI5feL0K43UGPR1u7M2xtXtLljXo0oIJS1/i9s8eJ7Rl/WrN1yMiiKIy+RbFp+Fx3u/bIzKIwrjSNilKSMMjMuii2za4ewg9/niVy/53HwYHbRJ6zeXk7D+JZjRXZUkXVNvap7KUXxBaVmldWnY6yr98h0zfsCWe97+Cx6gnUaENnJniRamAYLTM0veZ5ugY5B+Eof0VmP4qfwwC8JrwHF4Pv47h8sHVmuulUoHBWDNKT8ZoGanoAkPKxRiir8S07ndnp3fJdMEhWFNLj6fWtBT0wSHl4tyvuIrADxbi9+zL5L31ijNTdDlNszrtX21TKzo3wN2apnXF1ql4SCkVDPgAa4uX5wCzgEHADUDZizF6AHcA0cAtSim7U01KqcFAy+K4aKCrUqpP8eqWwHuaprUDMoGbNE37AdgO3KFpWrSmaQWcRyk1QSm1XSm1/aOFX1dF/XWEKr/ovFMtHjfcQ9GvC8p1YPRtu6PlZmE9e7wa8/uXlKP6HId6dOuE74ihZL79UfXmdDEOUi5/+stxu+kDfAgYdDkHe01gf/ex6Lw9qHdDXwBSP1/Kwasmcmjow5iSM6g/4+4qT92x8rmWL+fC7aTcDAQM7kHGbxtLliUvXMq+XhM5OPgRTMkZNHx6bBXle+kcpn+BU5bDZo3l9JZDnNl2GICE/bG8feVk5g+bzrYFy7nlwynVlaqNg4S1ch+MCvYNF9j27Gcr+OvySWwd8DjGpAxaPGc/HcWndQNaPH0Hh6d++I9T/ydqXftUViX2FdaEk+S/8SCF7z+BefMyPEfWrGtSHDr/GHT9eIp+/8zhSbSCd5+k4H9TKPzoedx6DUfXrK2zsqwEhw1k98zz1okU/fRxjT1BaMfRZ9/Bx8i4+U8y77uLnBefwutOZx1nRE1XW665eUgpdUPx44bYOh1G4NyplX1AkaZpJqXUPqBJmW1XapqWBqCU+gnoja1zcs7g4n/nJtf6Fr/+aeCkpmm7i5fvOO91K6Rp2nxgPoAp9YQMlBazZqXiVq/0zIsuMBgt234ak75hS7xG2y7qVj7+6Nt0BasVXeNWGNr3wNC2KxjcUZ7eeN45hcIv3nBqDRdiTk7BEBFW8lwfFoolJa1cnFvLpgQ//SjJk6Zhzcp2ZorlGBPScI8qbRP3yGBMyfZtYkpMxT0yhLzi524RIZiS0vHr3QnjmSTM6bYaspZtxqfrZWT8vA5zaul0jrSvV9Ds0xnVXgsU1xNZpp6IYEyJ59XjqOYy0+kC+nchf98JuxrKPk75aiUtFzxVHelXqNtdg+h8W38A4veewD+q9Gyzf0QQucmZDrfrM/lGfIL8+G7axyXLjLml52OO/bGHYS/o8arnS0FGrqOX+NeKEtLwKJOvR1QwxsSMcjGe9UPIwvYF3yMymKLEDJS7ocJtTSmlbRL/xWo6fvFEaVxkEB0+ncrBB9+j4FRStdRVVm1un8rSstPtRjmUfxBajn07UlSau+XobtCNA2+/GnONipaVhiozmqEcHIN0DVvgeedU2/riY1CRxYLlwJaSWC03C8v+zegbtsJ64qDzCrgALTMVXb3Sac6qXgjWTPvjj75xK7zGT7Ot9w3A0L4HhRYL5j1/OTXXyrCmpqALKT2e6oJDsaanVhhvPrAXfWR9lH8AWnbtmU74r8g1NxWq8SM3Sql+wECgp6ZpnbB1QjwBk1Z6OswKFAFotvGzsp228zsXjk4Zzi4ehYnWNK2FpmnnjjRFZeIs1J7OYI1kPX0UXUgUKigc9AYMnftg3m8/LSvvhfHkPW/7Z96ziaIfPsC8bzPG3xaSN3Msec+Pp3DhHCxH99aojg2A8cBhDA3rY4iKAIMBnyH9KFi3yS5GHxFG6GszSXv6Zcyn4yp4JefJ33MUj6aRuDcMQ7kZqHftVWSttG+TrJVbCbrJ9sXNu3MrLDl5mJMzMMal4t2lNcrTHQDfXh0pPGa7cN9Q5hqWgCFXUHj4vItaq0nenqN4lqkn6PreZJ5XT+aKrQTf3A8Any62ekzJpV/Sgq6/ivRf1tttU/aanHpDL6fASfWcs33hSj4cPp0Ph0/n8IrtdLzpKgDqd25BYU6Bwy/P0bf1o1nfDvw06V27U54+oQElj6M6NUPpVLV+cc7ZdRzvZpF4NgpFuekJG3Elqcu328WkLt9OxC22AXP/ri2x5ORjTM684LbuZa5jCR3eg7xDtovCDf7edPzySY6/+DVZxaMh1a02t09lWeOOowuKQAWGgl6PvsOVmA/ZX5SufEtz19Vvbjv7XkM6NgDWM0fRhUSigsJsx6Doq7AcsN8/5L80oeSfee8min6ah+XAFnD3AI/iWejuHuhbdcaaeMrBT3ENS+xhdGH1UcG246tbt36Y92y2i8l9anTJP9POPyn8+p0a2bEBMB89hD6qAbpw2/HUo88ATFs32sXoIkunbOqbt0QZDP+djo24oNrwZT0AyNA0LV8pdRlwxSVuP0gpFQQUACOA88ctlwMvKKW+1DQtVylVHzBd5DVzgBpxFf9jz77Mtl17yczMJmbEndw/bhQ3XTvE1Wk5ZrVS+ONcvCc+V3wbzlVYE0/jduVQAEybHM9xrjUsVtJfeYew914GnY7cxcswnTiF703XAJD7428E3HMnugB/gqY9BIBmsZB45wMuzfns0/Np/vlM262gv11N4ZEzBN9pa5O0L5aRvWYH/v270fbPubZbQU99B4D83UfIXLKJy5a8iWaxUHDgBGlfLQeg/vTReLVtChoYzyZzetr7Tqvn9NMf0urLZ0GnJ+3bVRQeOUPonbbPRMoXy8las4OAAV1pv2Eu1sIiYqe8XbK5ztMd/z6dOPXkB3Yv2+Cp0Xi1awqahvFMcrn1znRszW5a9I/mgfVvYC6+1fA5ty14jN8e/5Dc5EyufvFuMuNSGfvzc0DpLYXbDO9BtzsHYjVbMBWabF+uq5FmsXJk2idEf/MUSq8j/us/yDt8lqi7BgEQv3Alaat2ERzThZ5b3sZSYOTv4ruIVbQtQItn7sS3fRPQNArOpHB46nwAGowbinfTCJpMuYkmU24CYPf/zcKU6pxR0trWPpVmtWL8/VM875oOOh3mnX+gpZzF0G0gAObtq9C3vQK3HgPRrFYwGSn6/u2LvKiTWa0U/Twfr3tm2v4cwbbVWJPOYOhp29+ZK7jOBkD5BuI5xjbqgU6Pedd6h3dTcxmrlcJv3sN78ksonQ7jxhVYE07h1udqAEzra/51NnasFvLm/g//514DnY6iVUuwnI7FY6jtkuqiZYtxv7IPHgOGgNmMZjSSM+c5Fyctagp1obnANYFSygNYBNQHDgOhwEzgN03TfItjZgK5mqa9Vvw8V9M03+JbNg/Hdn1OC+ArTdOeKxtT/HgyML74R+YCd2IbqflN07T2xTFTAV9N02YqpW4CXsLWYerp6Lqbc+rStLTCWZNdnUKVSl9fYbPVWumprrvQvTpYrI7mkddeS/V1q316FV7sPFDtstHTzdUpVKkpoy2uTqFKafl1a59tzSl0dQpVyhRft+oBCP51XY09CBUd2eC075cerXrX2N+DIzV+5EbTtCJgmINVvmViZp63jW/x/wuABRW8btnt3wLechDWvkzMa2Ue/wg4/stfQgghhBBCCJeo8Z0bIYQQQgghRBnWujUyW5Vq/A0FhBBCCCGEEKIyZORGCCGEEEKI2qQ2/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oUqpT7+EmuTqFKWY9sc3UKVUp/8G9XpyAEIJ0b8R9W1zo2QgghhPiPkBsKVEiuuRFCCCGEEELUCTJyI4QQQgghRG1ilT/iWREZuRFCCCGEEELUCTJyI4QQQgghRG0i19xUSEZuhBBCCCGEEHWCjNwIIYQQQghRm8jfuamQjNwIIYQQQggh6gQZuRFCCCGEEKI2kWtuKiQjN0IIIYQQQog6QUZuhBBCCCGEqE3kmpsKyciNEEIIIYQQok6QkRshhBBCCCFqExm5qZCM3AghhBBCCCHqBOncCCGEEEIIIeoEmZYmhBBCCCFELaJpFlenUGPJyI0QQgghhBCiTpCRGyGEEEIIIWoTuaFAhaRzU8PpL+uC5433gNJh2rwS4+ofHMbpGrbE+5FXKfxsDuY9m0pXKB3ej76BlpVOwYfPOynrf27GS2+wfuNWguoFsuiLua5O56K8ruxG0BP3o3Q6cn5eStYn39qtd2vSkJDnp+LRpgXp73xK9sLS9vO/80b8bhwGmobxaCypz7yKZjQ5uwTq9Y+m2QtjUXodiV+u5uy7i8rFNJt1N0ExnbEWGDk8+V3y9p3EPSqY1u9Mwj00EE3TSPx8JfEfLQHAp10TWsyZgM7DDc1i5diTH5K765jTamr74mjCYqKxFBjZ89AHZO+LLRfj1SiUzvMewj3Qh6x9sex+4D00k4XwoV1p9cStaFYrmtnKwacXkrH1MDoPN3r+8gw6dzeUXk/Cb1s4+qrjz2N16/fcKJr2j8ZUUMSKR+eTvD+2XEyn0YPoMm4ogU3C+aDTRAozcgHwCPBm8KsTCGgchqXIxIqpH5J25KyTKyjl26cLUc/eAzodGd+uJGWu/e/Uo1kDGrw6Gc92zUl6/XNSP/y5ZF39Vx7Cf0B3zGlZHB36oLNTr1Df50bRpH805uL2SXHQPh1HD6JzcfvMO699Br46gcDGYZiLTKxycfvo23TB88YJoNNh+msFxlUVHIMatcR7ymsULpiDefdGMLjhPfkVMLiBTod590aMS79ycvblbdh1kFc+/Qmr1cqNMT0Zd8Mgu/U5eQVMe2chiakZWCxWRl83gBH9r+BkXBKPv7mgJO5scir3/99wRl3d38kV2Nt4JI45v2/HatW4oVsL7u7bvlzMthOJvPr7dsxWK/W8Pfj4niEAfLnpb37adhQNuLFbS+7s1cbJ2Zenb94R9yGjbO+ZXWsxbfzVbr2ucRs8/28K1swUACyHtmFab9snuF97D4ZWndHysimY+6TTcxc1x3+2c6OUmgnkapr22j/YtglwpaZp1bunVjo8b55I/gdPo2Wm4T3lDcz7t2BNOlMuzuPa0VgO7Sr3Em59r8WadBbl6V2tqVaVEcMHMfKm65j+wiU3i/PpdARPn0TivU9gTkol6qt3yV/7F6YTp0tCLNk5pL3yHj79e9ltqg8Lxn/kCOJuGI9WZCR0zgx8hvYnd/EKp9fQfPZ49t/6PEUJ6UQve5n0FdvJL/Nlql5MZ7yaRbK95yT8urSkxSsT2DN8GprZwomZn5G37yR6H0+iV8whc/1e8o+cpenTozj9+vdkrNlFvZjONH16FPtufNYpJYXGROPTNIK1VzxCYNcWtJ8zjk3Dni4Xd9mMkZyct4SERX/Rfs44Go7sz+nPVpG6fj9Jy3YA4Ne2EV3mP8S63lOxFpnYfOMsLPlFKIOenr/OJGXNbjJ3OK/TBtCkfycCm0TwaZ9HiejcnAEvjuGb62eWi4vffoSTq3dx87dP2S3v8cD1pBw8xa8T/ke95pEMmDWGH2+f7aTsz6PTEfX8RE6OehpzYhrNf3mD7FVbKDpWuo8zZ+UQ/9x8/AdfUW7zjB9Xk7bwdxq+/ogzs76gc+3zWZn2+dZB+yRU0D7dH7ie1IOn+L24ffrPGsNPrmofpcPzlvvIf2+G7Rg09U3bMSjRwTHoujFY/i5zDDKbyH9nOhgLQafH++E5mP/egTX2sHNrKMNisfLSx98z/+kHCA8K5PZpr9GvW3uaN4wsiflm+Z80bxDBu0/eS3pWDtdNfpGre3ejaf1wvn/tiZLXGXjv08T06OSqUmx5WK3M/nUrc8cOJNzfmzs+WErfNg1oHhZYEpNdYGT24q28NyaGyEAf0nMLADiWlMFP247yxX3DcdPreOCz1VzVuj6NQ/xdVA2gFO7DxlD4xWy07HQ8x7+A+fBOtNQ4uzDL6cMUfVP+O4J5z5+Yt63EY8REZ2XsWpqM3FRErrn5Z5oAI6v7h+gat8SamoCWlgQWM+Zd6zF0uLxcnFufazDv3YSWm2W3XAUEY2jbHdNmJ39h/he6RXcgwN/P1WlUikf71pjOxGOOSwSzmbxla/Hud6VdjDU9E+OBI2hmc7ntlV6P8vAAvQ6dlweWlDRnpV7Cr3MLCk8mUng6Gc1kJmXRRoKGdLeLCR7SneTv1gKQs/MoBn9v3MICMSVnkrfvJACWvEIKjsbhHhFk20jT0Pt5AWDw88aYmO60msKHdiXu+z8ByNxxDDd/bzzKHOzPCendjsRftwBw9rv1RAzrBoAlv6gkRu/tAVrpNufWKTc9OoMetDIrnaT54K78/eMGABJ3HcfD3wcfB/WlHDhF9tnUcsuDWtbn9MYDAGQcT8C/QQjeLvpC492pJcZTCZjOJKGZzGT9uh7/Qfb7OEtaFgV7j6KZyn+G8rcewJKZ46x0K6WZg/bxrqB9ciponzNl2sfPhe2ja9wKa0qZY9DO9Rg6lO9kuvW9BvOeTWi5mfYrjIW2//UG0Lvm81LW/mOnaBQRSoPwENzcDAzt1YU/tu+zi1EK8gqK0DSN/EIjAb7e6PX2X5W27D9Mw4gQokKDnJl+OfvPptEwyI8GQX64GfQM6diYtX/bdzyX7jnJgHYNiQz0ASDI17ZfPpGcTceGoXi5GzDodXRtEs6ag2fK/Qxn0tVvjjUjCS0zBawWLAc2Y2jdtdLbW08fQivIrcYMRW1Razs3Sqm7lFJ7lVJ7lFKfK6UaK6VWFy9brZRqVBzncPl5r3WPUmpb8Wv9qJTyLl6+QCn1tlJqk1LqhFLq5uJNXgauUkrtVkpV2ylDXUAw1ozSg581Mw0VEGyfe0AQhg49MW1cVm57jxvuoWjxp9K7ryb6sBAsiSklzy3JqRjCQyq1rSU5jazPfqDh8i9ptOpbrDl5FPy1o7pSrZBHZBBF8aXvMWNCGh6R9gds98hgiuLTysSk4xFp/z70aBiKT/sm5Ow8CsDxZz6l6dOj6LFjLk2fvYvYl76sxirseUYGURBXmm9hQjqe59XkFuSHKTsPzWL7bBTGp9nFhA/rRt8Nr9H9i8fZ88i80g11it6rZzPowDxS1+0jc+fx6i3GAd+IeuQklNaXm5iOb0S9Sm+f+vdpWgy1dWDDOzXDv34IvpGu+ZJmiAjGlFD6/jMlpuEWEXyBLWo+34h65P7L9mleQ9pHFxhcMv0HwJqZ6uAYFIyhY09MG5aWfwGlw/vxt/F96QvMh3djPXWkulO+oKT0TMKDA0uehwcFkpxmf1Lw9qF9OBmXSMyEp7np0dk8MfYmdDr7r0rLNu5kWK/Kf+muLsnZ+UQE+JQ8D/f3ITmrwC7mVFo22QVGxn20gtvf+51fd9n2WS3CA9kRm0RmfhEFRjMbjsSRlJXn1PzPp/yC0LJKPztadjrKr/xnR9+gBZ4TXsJj5OOo0PrOTLFmsVqd96+WqZWdG6VUO+ApYICmaZ2AycC7wEJN0zoCXwJvF4dXtLysnzRN6178Wn8D48qsiwR6A9dg69QAPAn8qWlatKZpb1ZtdWWp8ovOO/PlccM9FP26oFwHRt+2O1puFtazzv/y9Z+hyrePVskzkzo/X7z79+TM8FGcHnQbyssTn6tjqjrDi3NQw/nvMUchZWN03p60+WgqJ55ZgKV4ykPk6CGceHYBW7tO5MSzC2j5xv1VmfUFKQefm/PbxXHZpTFJS7ezrvdUdox5ndZP3FIaZNXYEDON1dEPENilOb6XNaiyvCvvn7/vALa9/yueAT7csfRFOo8dTPKBU1jNLjp4/YvPUM118c/UhWwvbp+RS1+k09jBpLiyfRw5/xh04z0ULV7g+CSaZiV/zkPkPjMGfeNW6CIbOyfHS6DOew9u3P03rZs0YPX8F/j+1Sd46ePvyc0v7TCYTGbWbt/P4J7RTs60PEdvq/M/UhaLxt/x6bx7V3/eHxPD/D/2cSo1m2ZhAYzt046Jn6zigc9W0yqiHnqdo529q9kXaU2IJf+tyRTOn45563I8b53iorxETVZbr7kZAPygaVoqgKZp6UqpnsCNxes/B+YUP65oeVntlVKzgEDAF1heZt0iTdOswEGlVHhlklNKTQAmALw1oANjO/yzHbo1KxW3eqUjAbrAYLRs++k9+oYt8Rr9mO3n+vijb9MVrFZ0jVthaN8DQ9uuYHBHeXrjeecUCr944x/lIsqzJKWgjwgtea4PC8GSXLmpZZ5XdMEcl4g1w3bWMH/1Bjw7tSXv99XVkmtFiuLT8IgqfY+5RwZTlJjhICa4TEwQRcXTzJRBT9uPp5Ly05+kLdlSEhN+a19OzPgEgNTFf9Hy9fuqswwajx1EwzsHAJC1+wRe9YM5V4VnZFC5moxpObj5+6D0OjSLFc+o8nUDpG8+hHeTcNtIT3rp9Cdzdj5pG/8mrH8ncg9V/8Xene4aSPvbbRcuJ+09gV+ZkTPfiCDykjIr/VrG3AJWTJ1f8vzujW+SfSblAltUH3NCKm6Rpe8/t4hgzEnOm8JYVTqe1z6+57VP7iW2z8oy7TPWhe1jzUzDLbB0H6cLDCl/DGrUAq/RjwOgfP3Rt+0GFgvmfZtLgwrysBzdh75NF6wJp5ySuyPhQYEkpWWWPE9KzyQ0yH7K3y9/bOHuGwahlKJRZCj1w4I5GZdMh5a24/iG3Qdp07QBwYEuvDalWHiAN4llRluSsvMI9fcqFxPo44GXuxte7m50bRLG4YQMGof4c0O3ltzQrSUAb6/YRbi/a6/N1XLS7UYGlX8QWk6mfZCxtKNpObYHhuvByxf+i9PRZFZOhWrlyA22U2MXOxVW0XpHyxcAD2qa1gF4DvAss66ozONKndbQNG2+pmndNE3r9k87NgDW00fRhUShgsJBb8DQuQ/m/VvtYvJeGE/e87Z/5j2bKPrhA8z7NmP8bSF5M8eS9/x4ChfOwXJ0r3RsqljRgcO4NaqPoX4EGAz4DO1H/rq/KrWtJTEZj45tUJ4eAHhe3hnTydMX2arq5ew+hmezSDwahaHcDISO6EX6im12MWkrthN2az8A/Lq0xJKTjyk5E4CWb95P/tGzxM37zW4bY2IGAVe2AyCwdwcKTiRUax2nPl3JhphpbIiZRtLS7dS/5Srbz+7aAnNOPkXF+ZaVtvEAEdfaru9ocGufkpsIeDcpPYfh36EJOjcDpvQc3IP9MBQf/HWeboT0aU/usfhqreucPQtX8eWwp/hy2FMcX76DNjf1BiCic3OMOfnkOaivIh7+3ujc9AC0v70fcVsPYcwtuMhW1SN/71E8mkTh1iAc5WYg4No+ZK/aevENa5i9C1fx1bCn+MpB+xTl5JN/Ce3jXqZ92rm4faynj6ALLXMM6tIH874tdjF5z40n77lx5D03DvPujRR9bzsGKV9/8CqeMuXmjr51NNYk1931DaBdi0acSkjhbFIaJpOZZRt30q9bB7uYiJB6bNlnu+lBWmY2p+KTaRBe+oV76YadDOvt+ilpAO3qB3M6LYe49BxMZgvL956i72UN7WL6tWnIrthkzBYrBUYz+86k0izM1jE7d3OBhMw81hw4zbBOTZxdgh1r3Al0QRGowFDQ6dG3uwLzEfvp2sonoOSxLqqZbajqv9ixqYGUUkOVUoeVUseUUuVuV6eUeqz4co7dSqn9SimLUiqoeF2sUmpf8brt/zaX2jpysxr4WSn1pqZpacW/nE3AbdhGZ+4ANhTHVrS8LD8gQSnlVhwT5yCmrJzibaqX1Urhj3Pxnvic7TacW1ZhTTyN25VDATBtKn+dTW332LMvs23XXjIzs4kZcSf3jxvFTdcOcXVajlmspM1+l4gPZoNOR86i5ZiOn8LvlmsAyPn+N/TB9Yj6+j10Pt5oVo2AO2/k7A3jKdp3iLyVfxL1zftgsWA8dJzsH5a4pIbj0z+i/dczUHodSV+vIf/wWSLuGgxA4sIVZKzaSVBMF7ptfhdrQRFHHn4fAP8elxF+S1/yDp6i86pXAYid/RUZq3dxdOpc2+2lDXqsRSaOPTavwhSqWvKqXYTGRNNvy/+wFBSxd3Lpz+7+5ePsnfIhRUkZ/D3ra7rMm0TrJ28le18sZ776A4CIa3rQ4JY+WM1mrIVGdk6wzWT1CK9Hp7fvQ+l1KJ0i/pfNJK8sf4fC6nZyzW6a9O/E2D9fx1xgtBuFGbFgKiuf+Ii8pEyixw6m28Rr8AkNYNSK2Zxcs4dVT3xEUIsohrw5Ec1iJe1oHCsf/9DpNZSwWIl/di5NF9r2cRnfr6Lo6GmCRtr2celfLcMQEkiLxW+i8/UGzUrI2Os4Mvh+rLkFNHxrKj5XdMBQz5/LNn1K0v++IuO7la6rB4gtbp/Rxe1TdhTm+gVTWVXcPp3GDqZrcfvcsWI2sWv2sLpM+1gtVtKPxrHKle1jtVL4w1y873/edgzavNJ2DOo1DADTRgfX2RRT/kF43fkIKB0oHebdf2I5sK3CeGcw6PVMH3cz9734PharlRH9r6BFw0i+W2H7WnDr4N7ce/NQnn7vC26cMhsNePjO66jn7wtAQZGRv/Ye4ukJ/+fCKkoZ9DqevLYH9y1YjVXTuL5LC1qEB/L9Ftu1Tbdc3opmYQFc2SqKW9/5DaXghm4taRFuu47l0a/Wk5VfhEGvY9p1PfD38nBlOaBZMS5dgOcdTxS/Z9ahpcRh6Gqbsm3esRp92x64dR2IZrWA2UTRj++WbO5x4wPoGrdBefvh9fA7mNb+gHn3OldVU/1q0LUwSik98B4wCDgLbFNKLdY07eC5GE3TXgVeLY6/FnhE07SyQ8H9z83I+tf51Nb5zUqp0cBjgAXYBcwEPgFCgBRgrKZpp4tv2+xo+UyKbwWtlLoPeBw4BewD/DRNG6OUWgD8pmnaD8U/M1fTNN/iTtCy4tdccKHrbnIevrZ2/oId8JzxlqtTqFJnY+51dQpV7mxSwMWDapFszc3VKVSpIx56V6dQpQbqsy4eVIussdStz8/dIzJdnUKVch8/ydUpVCnrEdd29qqa9eDfrk6hyvk882VNvBAJgIIV7zvt+6XX4Psv+HsovjRkpqZpQ4qfTwPQNM3hfeyVUl8Bf2ia9mHx81igW1V1bmrryA2apn0GfHbe4gEO4mIrWD6zzOMPgA8cxIw577lv8f8mwAVXfwshhBBCiP+8mnXNTX2g7L3EzwLl/3YJUHxH4qFA2b+8rAErlFIaME/TtPmOtq2sWtu5EUIIIYQQQlSvsjfKKjb/vA6Iw/uqVvBy1wIbz5uS1kvTtHilVBiwUil1SNO09f80X+ncCCGEEEIIUZs48Zqb4o7MhUZTzgJl72bRAKjojju3AV+f9/rxxf8nK6V+BnoA/7hzU1vvliaEEEIIIYRwvW1AS6VUU6WUO7YOzOLzg5RSAUBf4Jcyy3yUUn7nHgODgf3/JhkZuRFCCCGEEEL8I5qmmZVSD2L7O5F64BNN0w4opSYWr59bHHoDsELTtLwym4djuwMy2PolX2ma9q9uByydGyGEEEIIIWqTGnQraABN05YAS85bNve85wuw/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13m6hSq1GPf7XJ1ClUq6vu+rk6hStX/fr6rU6hSiZqHq1OoUimGujcZ6N5nXJ2B+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7PS8le8I3dep9hA/AfcxsA1vwC0l96C9PRE65ItUJeV3Yj6In7UTodOT8vJeuTb+3WuzVpSMjzU/Fo04L0dz4le+EPJev877wRvxuHgaZhPBpL6jOvohlNzi7hksx46Q3Wb9xKUL1AFn0x19XpVKjti6MJjemMpaCIvQ99QPa+2HIxXo1C6TxvMm6BPmTti2XPA++imSxE3dSLZg9eB4Alr4j9j39EzsHT+DSPpPP8yaXbNw7j6JzviZ2/1FlllRg0cxTN+0djKijit6nzSdofWy7murfuI6JDM6xmM/F7TrBs2idYzZaS9ZEdm3HXopksevAdDi/Z5sTsy3vzjecZNnQA+QUFjBv3CLt27y8XM6B/b15+eQY6nY683DzuHv8Ix4/HAtC3T09ef/053NwMpKWmM2DgzU6uoJShQ3c8Rz0AOh2mtUso+s1+v2bociWeN40FzYpmsVD45ftYjhTX6+2D97ip6Bo0AU2j4KPXsBw76PwizvPGG88zdOgACvILGDf+EXY7aJ/+/Xvx8mxb++Tm5jH+nikl7QPQtWsnNvy5mDvuuJ+ffv7didnbRL9wF5ExnTAXGNn28DwyHewTvBuGcsXcB3EP9CVzXyxbJr2PZrJg8PPi8nfvx7t+MMqg58gHvxP77Xp0Hm70//lpdO4GlEHP2d+2cvC1H6u9lsD+0TR9/m7Q60j+ajVx7/5cLqbpC3cTGNMFa4GRYw+/Q96+k6UrdTo6LnsFY2I6h+6aDUDwNT1pOPX/8GpZn73DnyRvz/Fqr6OsjrPuIiImGkuBkR2T5zpun0ah9Jg7qbh9TrLtQVv7AIRc2YaOz49C52agKD2HP294Ad/mkfSYN6lke5/GYRyc8wPHP1zmrLIAuPL5UTQaEI25oIi1j8wn1cH+ut2YQXQYP5SAJuF81mEihRm5AET2bMOQjx8h50wKACeXbmPn/xY5MXsnkpGbCsnITW2h0xH0xCSSJ00n/qZx+Aztj1vTRnYh5rhEksZPIeH/JpD14RcEz3jERclWQKcjePokku6fztkbxttqaGZfgyU7h7RX3iPrsx/sluvDgvEfOYL42x8g7qYJoNPhM7S/M7P/R0YMH8TcN2a5Oo0LCo2JxrtpJOuueJj9Uz+k/ZzxDuMumzGSk/N+Z13PRzBn5tJw5AAA8k+lsHnE82zo/wTH3viJDq9PACDveAIbYp60/Rs0DWuBkUQXdAqa9+9EvaYRzO37KEunfczQWWMcxh1YtIn5Ax7jo8HTcPNwp9Nt/UrWKZ2i37T/4+T6vc5J+gKGDR1AyxZNuaxtb+677wnee3e2w7h3353NXaMfpFv3wXz9zSKmT7N1NAMC/HnnnZe44cYxdIoewP/dfq8z07endHiOfoi8V6eR+8TduPUcgC6qsV2I+cBOcp+6h9wZ91Lw0Wt4jXu0ZJ3XnQ9i2ruN3CfGkvvUBCzxp5xdQTlDhw6gRYumtG3bm/vuf4J336mgfd6Zzegxk+jeYwjffLuIaU8+VLJOp9Px0ovTWbFynbPSthMxoBO+zSJYeuWj7HjsY7q8PNZhXMcZt3F0/lKW9XoUY1YeTW/vB0CLsYPIPhLHyoHTWXvTLDo9ewfKTY+1yMTam19k5cDprBw4nYj+HQnq0qJ6i9HpaPbSPRy840V2932YkBG98WrVwC4kcEAXPJtFsuvKBzn+2Ac0e3mC3frIe66m4Gic3bL8w6c5NG4O2Zud35kOj4nGt1kEK3pOYefUj4h+5W6Hce1n3M6xeUtZceUUjJl5NBlpO2a6+XsT/fJY/hr9Oqv6Ps7We94CIPd4AmsGTrf9G/wUlgIj8Uu3O60ugIYDOhHQNIJvej/K+ic+pvfsMQ7jErcd4bfbZpd0YuzWbT3Mj0Oe4schT9Xdjo24IOnc/ENKqSZKqfKn46qJe/vWmM/GY45LALOZvOVr8erXyy6maO9BrDm2sxfGfX+jDw91VnqV4tG+NaYz8ZjjEm01LFuLd78r7WKs6ZkYDxxBM5vLba/0epSHB+h16Lw8sKSkOSv1f6xbdAcC/P1cncYFhQ/tRtz36wHI3HEMg783HmGB5eKCe7cj8dctAJz9bj3hw7rZttl+BHNWHgAZO47iGRlUbtuQqzqQF5tE4dnUaqqiYi0HdWX/jxsAiN91HA9/H3wc1Hf8jz0lj+P3HMevTB3dxgzm8NJt5KVmV3u+F3PttUP4/Etb53/L1p0EBAYQERFWLk7TNPz9bO+9gAA/EhKSALj9thtYtGgpZ87EA5Diws+RvvllWJPi0FISwGLGtPkP3Lra7xMoKix5qDw8S+8Q5OmN4bIOmNYtsT23mCE/z0mZV+zaawfz5Re29tm6dSeBgf4Vto/fufbxL20fgAceGMvPi5aQkuz8zwtA1NCunPr+TwDSdx7D3d8bTwefmbDe7Tj721YAYr9bT/3ifQIaGHw9ATB4e2LMzEUz284yW/KLANC56dG56av9jk++nVtQEJtI0ekkNJOZ1F82EDSku11M0NDupHxv60jm7jyKwd8Ht+J63SODqBfThaSvVtltU3A0jsLj8dWae0WihnTl9He29snYeQy3CtontFc74n6z7bNPf/cnUUNt7dPwxiuJ/30bBXG2z36Rg/1a2FXtyYtNosDJ++wmg7ty5Afb/jp5p21/7e2gtrQDp8h1wfGkRtGszvtXy8i0tFrCEBqCOTG55LklOQX39pdVGO87YhgFG7c6I7VK04eFYEksPctiSU7Fo0PFNZRlSU4j67MfaLj8S7TCIgr+2kHBXzuqK9X/FM/IIArjSr/gFiak4xkZRFFyZskytyA/TNn5aBbbTq4wPt1hJ6bhyP6krNldbnnkDT1J+HlTledeGX4R9ciOL60vJzEdv/B65JWpryydQU/7G3uzcubnAPiG16PVkG58dftLRM5p5oyUL6h+VARnz5R+qYo7m0D9qAgSy+wfAO69dyq/Lv6cgoJCsnNy6NX7WgBatmyGm5uB1Su/x9fPl3fe/ZgvvrAfKXUWVS8ELb10n2BNT0HfvE25OEPXXnjeOh7lH0j+608BoAuLxJqdhdeEx9E3bIYl9igFX7xn1xlyhaioCM6cLW2fs3EJRDlqn4mPsfiXhRQUFJKTk0Pvq64r2f7664YxeMitdJvXyam5n+MVEUR+mc9MfkI6XpH1KCzzmXEP8sWUlVeyTyhISMcroh4Axz5ZQa/PHuWa3e/i5uvFX/e+U9qJ0SkGLX8R36bhHPt0Jem7qnc6l0dEEMa40i/BxoR0fDu3tItxjwiiKL40pighDffIYEzJmTR9/m5OzfocvY9XteZ5KTwj61EQn17yvCAhHc9y7eOHKbts+6ThGWlrH99mkSg3PVf9NAODjxfHP1rG6eLO7DkNRvTkzKK/qr+Y8/hE1COvzHsvLyEd74h65Fewv3YkvGsLbl7xInlJmWx+4SsyjsRdfCNRp/znR27OH4FRSk1VSs2sILarUmqPUuov4AFn5Vj8w8svq+CEl0e3TviOGErm2x9Vb06XykENWiXP2un8fPHu35Mzw0dxetBtKC9PfK6OqeoMRbHz28XR2+/8M65BvdrScGR/Dr3wlf22bnrCB3cl4dfNVZ1m5Tj87FT8vhsyawxnthzi7LbDAAx89k7+ePkbNGvN+JsCqpKfo8mT7+Ha60bRpFk3PvvsW1579VkADAY9Xbt05Nrr72L41SN5atrDtGzpok5bJd5XAOYdG8l9Yiz5/3sGz5vG2DbV69E3aYlx9WJyn56IVlSIxzW3VW++lVDp9nnoHq67/i6aNe/OZwu/49U5tvZ5/bWZTH/qJawunE/v+COjVSLI9l94v45kHjjFb9EPsmLgdLq8NBqDb3HnwKqxctB0fusyiaDOzfFv3aD861SlSnz+HbUZmka9gV0xpWaRt7dmXbvqON/zgxxsWFy3Muip17Epm+58lY23v8xlj9yAb7OI0k3d9EQO7krcYhfssy9xf32+1H2xfHn5w/ww+Cn2f7qCIR/XsOn5wilk5ObSfApM0jRtnVLq1YqClFITgAkALzW8jJEh9f/1DzYnp2AoM7VBHxbqcFqWW8umBD/9KMmTpmHNcv0UmrIsSSnoI0qnyunDQrAkV25KjOcVXTDHJWLNyAIgf/UGPDu1Je/31dWSa13XeOxgGt5pu2Ymc/dxPOsHl6zzjAyiKDHDLt6YloObvzdKr0OzWPGMCqKwTIxf20Z0eONett/+MqbiCzvPCY2JJmtfLMaUrGqsyF6XuwYSfZttfnnC3hP4R5XW5xcRRE4FZwF7T74B7yA/fpz2ScmyyI5Nuf6dBwHwDvKjef9OWM1Wjq5w3sjhfRNHM27cHQBs376bBg2jStbVbxBJfJkpTQAhIUF07NCWrdt2AfDd94v5/bcvAYiLSyAtLZ38/ALy8wv4c8NmOnZsy1EX3HxES09FBZXuE3RBoWiZFe8TLIf3oQuPQvn6Y01PQUtPwXL8EACmrevxuNY1nZuJE0cz7u6RAGzfvoeGDUrbp0H9SLspZ2Brnw4d27CtuH2+/34xv/36BQBdunbki8/fK4kbOnQAZouZxYuXV2sNzccMotkdts9M+p4TeEcFc64lvCODKEzMtIs3puXgFuBTsk/wigyiIMm2T2h6Wx8OvfsrAHmxSeSdTsGvRSQZu0vfY6bsfFI2/U1E/45kHz5bbXUVJaThXj+k5Ll7ZBDGpPRyMR5RIeQUP/eIDMaYmE7wNT2pN7g7XWK6oPNwQ+/nTct3H+Log29XW74VaTZ2EE2K2ydj9wm8okpHzr0i7ffHcG6fXbZ9gkvasCA+DWN6Dpb8Iiz5RaRu/puAdo3JPZEIQMSAaDL3nXQ4Xa06tBs9kMuKrwdK2XMCnzL7a5/IIPKTMiv9WqbcgpLHZ9bsQffiGDzr+ZbccKAuqSkn3Gqi//zITWUppQKAQE3Tzl3h+XlFsZqmzdc0rZumad2qomMDYDxwGEPD+hiiIsBgwGdIPwrW2U/z0UeEEfraTNKefhnz6Zo3DFt04DBujepjqF9cw9B+5K+r3LC3JTEZj45tUJ4eAHhe3hnTydPVmW6ddurTFSUX+yct3U79W/oAENi1BeacfLspaeekbTxIxLWXA9Dg1j4kLbNdaOpZP5gun0xhzwPvkXciodx2UTf0IuHnjdVXjAM7F67ik+FP8cnwpziyYgftb+pty6Vzc4py8h1OSet0Wz+a9u3AL5PesztT+EHvKXzQ+xE+6P0Ih5ZsZfnTC5zasQH4YO5ndOs+mG7dB7N48XJG3WG7u9nlPbqQnZVdbspTRkYWAQH+JSMyA2P6cOjQUQAW/7qc3r0uR6/X4+XlSY8enUvWOZvlxCH0EfVRoRGgN+B2RX9MO+33a7qw0o6CrnFL0Luh5WajZWVgTU9BF2E7829o1xlrnGtuKDB37md07zGE7j2GsPjXZdxxp619evToQlZWjuP28fenZcumAMTE9OHQoWMAtG59Ja1a96RV65789NPvPPTQU9XesQE4vmAlKwdNZ+Wg6cQt3U7jW64CIKhLC0w5BXZTns5J3niQBtf0AKDJrX2IX2b7XOTHpRHWux0AHiH++DWPJO90Mu7Bfrj5ewOg83QjrE87co6V32dUpdzdx/BqGolHwzCUm4GQ63uTvtz+IvmM5dsIvaUvAL5dWmLOyceUnMnpl75kR9cJ7OxxH0cmvknWhn0u6dgAnPh0ZcnF/gnLttPoVlv71LtA+6RsOkj9a2z77Ea3XkVCcd0Jy3cQfHlrlF6H3sudel1akFPmhgkNbriSs06cknbgs1UlNwCIXbaDVjfb9tdhXZpjzMm/pClpXqEBJY9Do5uBTtXJjo24MBm5ATP2nTzPCuIUFU4EcwKLlfRX3iHsvZdBpyN38TJMJ07he9M1AOT++BsB99yJLsCfoGm2u+5oFguJdzp39twFWaykzX6XiA9mg05HzqLlmI6fwu8WWw053/+GPrgeUV+/h87HG82qEXDnjZy9YTxF+w6Rt/JPor55HywWjIeOk/3DEhcXdHGPPfsy23btJTMzm5gRd3L/uFHcdO0QV6dlJ2XVLsJioum75S2sBUXsnVx6y+puXz7BvinzKUrK4NCsr+g87yFaPfl/ZO+L5exXfwDQ8tGbcK/nS/viO/ZoZgsbhxRfF+HlTkifDuyf+qHzCyt2fM1umvfvxMT1r2MqMPL71Pkl625dMJUlj39EbnImQ18cS1ZcKnf9PBOAw8u2sfHtRa5J+gKWLF3N0KEDOPz3RvILChg/fkrJul9/WciEiY+RkJDEvfc9xnffzsdq1cjMyGT8BNtdxg4dOsbyFX+wa+cqrFYrn3zyNQcOHHZNMVYrBQvfweexV2y3gl6/FGvcKdwH2PYJxjW/YejeB/feg8BiRjMayX/vhZLNCxa+g9d901EGN6wpCeTPn+OaOspYunQNQ4cO4O+/N1CQX8j4e0rb55dfFjKxuH3uu+9xvv3mQ6xWKxkZWUy499ELvKpzJa7eTWRMNMP+egNLgZFtj8wrWdf7i8fY/uiHFCZlsm/W11wxdxLtn7iFjP2nOPn1WgAOvvkz3d+ayOA1L4OCvS9+gzE9l4A2Den+1kSUXofSKc4s3kLCql3VW4zFyonpH9H266dReh1J36yh4MgZwu8aDEDSwhVkrN5JYEwXuvz1HpaCIo498t5FXzZoWA+azhqPW7A/bT6fTt6BWP6+/YWLblcVElftJjwmmsGb38RSUMSOh0vb58ovH2fnlPkUJmWy/4Wv6TFvEm2fvIXM/aeI/WotADlH40n6Yy8xf7yMZtWI/fIPsg/ZRs/0Xu6E9WnPrsdcM6399JrdNBrQids2vI650MjaKaX762ELp7LusY/IT8qk/d2D6XTfNXiHBnDzytmc/mMP6x/7iGZX96DtqBg0iwVzoYnV91+8LWstuRV0hVRlr3moq5RSbkAC0BrIBdYByzRNm+kgdi9wv6ZpG5RSrwBXa5rW/kKvf6rLwDrzC7ZaHE3irb0arJ538aBaZmW76a5OoUrt8axb51+eTvjD1SlUqbT/q9wNQWqL0O9c1MmrJl8G9XV1ClWqPq69WURVS9Q8XJ1ClUox1L3JQPee/aLGfvHJnzvZad8vvSe+VWN/D47UrW8O/4CmaSal1PPAFuAkcOgC4WOBT5RS+UD1zxMQQgghhBDifLXwFs3O8p/v3ABomvY2cNGJtJqm7QDK3ptzZnXlJIQQQgghhLg00rkRQgghhBCiNpG7pVVIOjcOKKXeA3qdt/gtTdM+dUU+QgghhBBCiIuTzo0DmqbVoFuMCSGEEEIIUYbcLa1Cde/WFkIIIYQQQoj/JBm5EUIIIYQQojaRkZsKyciNEEIIIYQQok6QkRshhBBCCCFqE03ullYRGbkRQgghhBBC1AkyciOEEEIIIURtItfcVEhGboQQQgghhBB1gnRuhBBCCCGEEHWCTEsTQgghhBCiNrHKDQUqIiM3QgghhBBCiDpBRm6EEEIIIYSoTTS5oUBFZORGCCGEEEIIUSfIyI0QQgghhBC1iVxzUyHp3FSz9FQfV6dQZXKNbq5OoUr93W66q1OocoMOvOTqFKpU/00/uTqFKtV2Qt2aRrBwbd0a/P+xXpirU6hSjT2yXZ1ClVLK1RlUrWCPfFenUKUsprq1PxC1l3RuhBBCCCGEqEU0+SOeFZJuthBCCCGEEKJOkJEbIYQQQgghahO55qZCMnIjhBBCCCGEqBNk5EYIIYQQQojaRP7OTYVk5EYIIYQQQghRJ0jnRgghhBBCiNrEqjnvXyUopYYqpQ4rpY4ppZ50sL6fUipLKbW7+N8zld32Usm0NCGEEEIIIcQ/opTSA+8Bg4CzwDal1GJN0w6eF/qnpmnX/MNtK006N0IIIYQQQtQmNevv3PQAjmmadgJAKfUNcD1QmQ7Kv9nWIZmWJoQQQgghhPin6gNnyjw/W7zsfD2VUnuUUkuVUu0ucdtKk86NEEIIIYQQwiGl1ASl1PYy/yacH+Jgs/Mv1tkJNNY0rRPwDrDoEra9JDItTQghhBBCiNrEiX/EU9O0+cD8C4ScBRqWed4AiD/vNbLLPF6ilHpfKRVSmW0vlYzcCCGEEEIIIf6pbUBLpVRTpZQ7cBuwuGyAUipCKaWKH/fA1gdJq8y2l0pGboQQQgghhKhNatAf8dQ0zayUehBYDuiBTzRNO6CUmli8fi5wM3CfUsoMFAC3aZqmAQ63/Tf5SOdGCCGEEEII8Y9pmrYEWHLesrllHr8LvFvZbf8N6dwIIYQQQghRmzjxmpvaRq65EUIIIYQQQtQJMnIjhBBCCCFELaLVrD/iWaNI56YG8uvbmQYz70HpdaR9s5Kk938sF1P/uXsI6N8Va0ERpx59i4L9JwAIHXcdwbcPAk2j8NApTk19G63IRMQjtxF8+2DMaVkAJMz5guw/djilnnr9o2n2wliUXkfil6s5++6icjHNZt1NUExnrAVGDk9+l7x9J3GPCqb1O5NwDw1E0zQSP19J/Ee2KZk+7ZrQYs4EdB5uaBYrx578kNxdx5xSD0DbF0cTGtMZS0ERex/6gOx9seVivBqF0nneZNwCfcjaF8ueB95FM1mIuqkXzR68DgBLXhH7H/+InIOn8WkeSef5k0u3bxzG0TnfEzt/qbPKuqgZL73B+o1bCaoXyKIv5l58gxpg46EzzFn8F1arxg09WnP3gGi79QvW7mHJTtt7x2LVOJmcyR8z76TAaGbGN2tJyylAKbjp8jbccVV7F1Rg02HWXYTFRGMpMLJr8lyyHLznvBuF0m3uJNwCfcnad5IdD76PZrIQfGUbLl/wKPmnkwGIX7KNI2/8jM7Djd6LnkHnbkAZ9MT/toXDr5bf31S3Ps+NovGAaMwFRayaMp+U/bHlYjqOHkSn8UMJbBLOhx0nUpiRC4C7nxeD37oPv/rBKL2eXfOX8Pd3651cAbSbNZrw4vbZPfkDh+3j1SiUrnMfKtkn7HrwPTSTpWR9QHQzrvr9BXbc+xYJv20FoNOb9xI+qDNFqdms6/e4s8pxyLdvF+o/cw/odaR/u5KUD36wW+/RvAENXp2MV7vmJL72Oakf/uyiTCvm26cLUc/eAzodGd+uJGXueTU0s9Xg2a45Sa/b11D/lYfwH9Adc1oWR4c+6OzUHfLu3ZXwpyaCTkfWD8tI//B7u/XuTRsQMXsKHm1bkPq/z8j4pPTz3Wz1Aqx5+WgWK1gsnLp58vkv73Q+fboS8fQElF5HxrcrSJt3Xj3NGhD1ysN4tmtByhsLSfvoJwCUuxtNvnkF5e4Gej05yzaS8taXrihB1ADSualpdDoazrqXY3c8iykhjda/vkbWyq0UHi39463+/bvi2SSSg30m4t25FQ1fvI8j1z+GW3gQoWOv4e+YB9GKjDR5/zHqXXsV6T+sASDlo8Ukz1/k9Hqazx7P/lufpyghnehlL5O+Yjv5R86WhNSL6YxXs0i295yEX5eWtHhlAnuGT0MzWzgx8zPy9p1E7+NJ9Io5ZK7fS/6RszR9ehSnX/+ejDW7qBfTmaZPj2Lfjc86paTQmGi8m0ay7oqHCezagvZzxrNp2IxycZfNGMnJeb+TsOgv2s8ZR8ORAzj92UryT6WwecTzmLPyCB0QTYfXJ7Bp2AzyjiewIebJ4t+bImbPByQu2eaUmiprxPBBjLzpOqa/8JqrU6kUi9XK7J83MnfCcMIDfLjj7UX0bdeY5uH1SmLG9OvEmH6dAFh38BRfrN9HgLcnRnM+j15zBW0ahJBXaOT2t37milb17bZ1lrCYaHyaRbC65xTqdWlBp1fuZv3wZ8rFtZ1xO8fnLSXul7/o+MrdNB7Zn9jPVgGQtuUQW0bZt5u1yMTGm2ZhyS9CGfRctfhZklfvIWOn804UNO7ficCmEXx+1aOEd25Ov5fG8P11M8vFxW8/wsnVu7jxu6fslnccPYj0o3H8dvcbeAb5MWrdqxz+eSPWMp2G6hYWE41vswjW9HyEwC4t6PDKODYMf7pcXNsZIzkxbwnxv/xFh1fG0Whkf04Vtw86RdsZI0leu8dumzPfriP2k+VEv3O/M0qpmE5H/ecncvLOpzElptFi8Rtkr9xC0bHSY5M5M4f4mfPxH3yFCxO9AJ2OqOcncnLU05gT02j+yxtkrzqvhqwc4p9zXEPGj6tJW/g7DV9/xJlZV0ynI/yZBzh793RMSak0/v4tctdswXj8dEmIJSuH5Flz8R3Y0+FLnLnrSSyZ2Q7XOZ1OR+TM+zg1egamxFSa/fwmOas3YyzTPpasHBKfn4ffYPt6NKOJ2Duno+UXgkFP029fJXfddgp2H3Z2Fc4j19xUSK65qWG8o1tSFJuI8XQSmslMxq9/EjC4h11MwOAepP/4BwD5u46g9/fBEGb7wqUMenSe7qDXofPywJSU7vQayvLr3ILCk4kUnk5GM5lJWbSRoCHd7WKCh3Qn+bu1AOTsPIrB3xu3sEBMyZnk7TsJgCWvkIKjcbhHBNk20jT0fl4AGPy8MSY6r87wod2I+952ZjhzxzEM/t54hAWWiwvu3Y7EX7cAcPa79YQP62bbZvsRzFl5AGTsOIpnZFC5bUOu6kBebBKFZ1OrqYp/plt0BwL8/VydRqXtP51CwxB/GgT742bQMyS6OWsPnKowfumu4wzt3AKAUH9v2jQIAcDH051mYfVILm43Z4sc0pUz3/0JQMbOY7hV8J4L6dWO+N9s77kz3/1J5NBuF31tS34RADo3PcqgB825B8xmg7vy948bAEjadRwPfx+8HdSWeuAUOQ4+D5qm4eZr2xe4+3hSmJmH1ezc6RoRZdon8yLtk/Bb6T4hokz7NB03lITft2BMtf+imb75EMbM3OpLvpK8o1tiPJWA8Yzt2JT563r8B19uF2NJy6Jg71Ewm12U5YV5d7LVYCquIevX9fgPclyDZipfQ/7WA1gyc5yV7kV5dmyF6XQ8prOJYDKTs2QdvjH2nTJLehaF+4+g1dA2KcurUyuMp+IxnbHVk/XbevwGnldPWhaF+46Cg/bR8gsBUAYDGPT/8m/ci9rsP9+5UUo1UUrtL/N8qlJqZgWxXZVSe5RSfymlXi27XVVxjwjGGF96ADcmpOEWHmwX4xYRjDGhNMaUmIpbRDCmpHSS5/9Mu80f0X77AizZ+eT8ubskLmT0cC5b/haNXp2EPsCnqlN3yCMyiKLz6vE478u8e2QwRfFpZWLS8Yi0r9mjYSg+7ZuQs/MoAMef+ZSmT4+ix465NH32LmJfct7ws2dkEIVxpfkWJqSX66C4Bflhyi4e7gcK48vHADQc2Z+UNbvLLY+8oScJP2+q2sT/g5Kz84gI9C15Hh7gU2EHpcBoZtPhswzs0KTcurj0HA7Fp9KhUVh1pXpBnpH1KIgv7cAXJKTjFWk/guQe5IcpO6/kPVeQkIZnmZigri3pt3o2V3z1OH6t65duqFP0W/USQ/fPJWX9PjJ2Ha/eYs7jE1GP3DKf/9yEdHwjKj86tnfBSoJaRHH39ne5feVs/nz2c6d30DwjgygsU0OBg32C4/axxXhG1CNyePeSUbaayC08GFOZfbnJwbGppjNEBGOyO3am4RZRu2ooyxAegikhpeS5OTEVwyW0iaZpNPj4RRr/+DYBtw6rjhQviSHcvn3MiamX9h7T6Wj26zu03voleRt3U7CnDo/agG3kxln/apn/fOfmEn0KPKRpmuPx3WJKqQlKqe1Kqe0/5sZe2k9QDpaVO1A7CNI09AE+BAy6nIO9JrC/+1h03h7Uu6EvAKmfL+XgVRM5NPRhTMkZ1J9x96Xl9U8px7leLKRsjM7bkzYfTeXEMwuw5BYAEDl6CCeeXcDWrhM58ewCWr7h2ikb2iXWBBDUqy0NR/bn0Atf2W/rpid8cFcSft1c1Wn+5zj6juuwbYD1B08R3SScAG9Pu+X5RSamLlzFY9f1xNfTvRqyrAQHSVdmt3AuKGtvLCu6PcTamGmc+HgFPT59tDTGqrF24HSWd36QwM7N8busQdXlXQnKYW2VP5g26tuBlIOn+KTbg3wz9Cn6vHBXyUiO01RiP3eh9mn3wl0cfOGrmv0lojI11nT/8r1WK1xCOadHPsqpmyZx9p6nCRx5DV7dXHdNIVDxzrmyrFZOXDuJI71G49WpFR6tGldNXqLWkWtuKkkpFQAEapq2rnjR54DDUx2aps0H5gPsanT9Je05jQlpuEeFlDx3jwzGlGw/5cqUmIp7ZAjnzj+7RYRgSkrHr3cnjGeSMKfbpjVkLduMT9fLyPh5HebUrJLt075eQbNPy18jUh2K4tPwOK+eosQMBzHBZWKCKCqeZqYMetp+PJWUn/4kbcmWkpjwW/tyYsYnAKQu/ouWr99XnWXQeOxgGt45AIDM3cfxrF+ar2dkULmajGk5uPl7o/Q6NIsVz6ggCsvE+LVtRIc37mX77S9jyrCfchIaE03WvliMKVmIfyc8wIfEMlN6krLyCPV3PGq5bPdxhnZubrfMZLHy6MKVDO/cnJgOTas11/M1HTuIxnf0ByBj9wm8okpHArwi7d9PcO4951PynvOKDKYwMRMAc/FJAYDk1bvRvTwW9yA/jOmlU2zM2fmkbfqbsP6dyDl0lurUYfRA2t1uqy15zwl8y3z+fSODyEvKrPRrtb21Lzve/xWArNgkss+kENQikqTdJ6o05/M1GTuIRnec2yecwLNMDZVvH1tMYKdmdJ33EGAb4QmLiUYzW0lctr1aa7gUpsRU3Mrsy90cHJtqOnNCKm6RZWqICMbs4qnb/4Y5KRW3yNCS54aIEMzJaRfYwp6luP0s6VnkrtqEZ8fWFGyv8gkplWZOtG8fQ0QIpqTK13OONSePvM178e3TlaIjFU9DrvU0uVtaRWTkBszY/x48K4hTOGEGZ/6eo3g0jcS9YRjKzUC9a68ia+VWu5islVsJusn2xcC7cyssOXmYkzMwxqXi3aU1qvjssm+vjhQes31JOXdNDkDAkCsoPHwaZ8jZfQzPZpF4NLLVEzqiF+kr7C+ST1uxnbBb+wHg16Ullpx8TMmZALR8837yj54lbt5vdtsYEzMIuLIdAIG9O1BwIqFa6zj16Qo2xDzJhpgnSVq6nfq39LH97K4tMOfkU1Scb1lpGw8Sca1tPneDW/uQVPxFxbN+MF0+mcKeB94jz0HeUTf0IuHnjdVXzH9Iu4ahnE7NJi49G5PZwvLdx+nbtlG5uJwCIztOJNK/XemZPk3TeO67dTQNq8eovh2dmTYAJz9dydqB01k7cDqJy7bT8NarAKjXpQWmnAKH77nUTQeJusb2nmt461UkLLe95zxCA0piAjs3B6UwpufgHuyHwd8bAJ2nG6FXtSf3WHw1Vwb7PlvFN0Of4puhT3Fi+Q7a3NQbgPDOzTHm5JPvoLaK5MSn0qCXbV/gFeJPveaRZJ1Kro607cR+upL1A6exfuA0u/YJ7NICUwX7hNRNB4i8pnSfkLjcdsfK1T0ms7r7Q6zu/hAJv21h35Of1KiODdiOTe5NonBrEI5yMxB4bR+yzzs21XT5e4/iUaaGgGv7kL2qdtVQVuG+I7g1jsKtfji4GfAb3pfcNZUb8VdeHigfr5LHPr26UHQkthqzvbiCvUdwb1Iftwa2egKu6UPu6i0X3xDQB/mj87OduFIe7vj2iqbo+JmLbCXqKhm5gSQgTCkVDOQC1wDLzg/SNC1TKZWllOqtadoG4I5qycZi5ezT82n++UzbraC/XU3hkTME3zkUgLQvlpG9Zgf+/bvR9s+5tltBT30HgPzdR8hcsonLlryJZrFQcOAEaV8tB6D+9NF4tW0KGhjPJnN62vvVkr6jeo5P/4j2X89A6XUkfb2G/MNnibhrMACJC1eQsWonQTFd6Lb5XawFRRx52Jabf4/LCL+lL3kHT9F51asAxM7+iozVuzg6da7t9tIGPdYiE8cem+eceoCUVbsIi4mm75a3sBYUsXdy6S2Ru335BPumzKcoKYNDs76i87yHaPXk/5G9L5azX9luAtHy0Ztwr+dL+1dsUwM1s4WNQ2x3gNJ5uRPSpwP7p37otHouxWPPvsy2XXvJzMwmZsSd3D9uFDddO8TVaVXIoNfx5Igrue/DpVitGtf3aE2LiCC+/+sgALf0bAvAmv2x9GxVHy93t5Jtd8cm8dvOY7SMCOLWN2y3T500rDtXtSnfOapuSat2Ex4TzcDNb2IpKGLXw6Xv9yu+fJzdU+ZTmJTJwRe+ptu8SVz25C1k7T/F6a/WAhB17eU0GT0QzWzBUmhk+0TbPsMzLJDOb9+H0utQOkXc4s0krdzl1Npi1+ym8YBO3LXhdUwFRlY/Or9k3bWfTWXN4x+Rl5RJx7GD6XrfNXiHBnD7ytmcWrOHNY9/xLa3FjHwjXu5feVslIJNL31bcptoZ0ku3icM2Pw/LAVF7C7TPj2+fJw9Uz6kKCmDv1/4mi7zJnHZk7eStT+WM8X7hAvp8sEkgq9sg3uQHwN3vsvhV3/gzNdrq7GaClisxD8zl2YLnwO9jozvVlF09DRBd9iOTelfLsMQGkiLxW+i9/UGzUrI3ddxZND9WMuMHLqUxUr8s3NpuvA5262gvy+uYWRxDV8twxBiq0F3roax13FksK2Ghm9NxeeKDhjq+XPZpk9J+t9XZHy30qX1JL/wAQ0+ngU6PVk/rsB47DQB/zccgKxvl6APqUfjH9621WO1Uu+uEcRefS/6ev5EvWu7o5/S68n+bS35G5zz5yEqZLGS+NwHNFrwAkqnI/OHlRQdPU29222TZDK+Xoo+pB7NFv2vpH2CxlzP8aETMYQGEfXqFJReBzpF9u8byP2jZt1ttMrV5GmsLqbq3HzTf0Ap9RDwEHASiANiNU2b6SCuK/AJkA8sB27WNO2Ck1QvdVpaTZZrdLt4UC2So9W9vv2gAy+5OoUqZd70k6tTqFIrJux0dQpV6rRb3Rr8b+LE20c7Q2NP199lrSr920syahp3j5p/B7NLYTHVrf0BQNvjv9fYd13ulOuc9v3S943FNfb34Ejd+3b3D2ia9jbwdiXidgCdwHaXNeDm6s1MCCGEEEIIUVnSuRFCCCGEEKIW0WRaWoWkc+OAUuo9oNd5i9/SNO3Tc080TYsFXHzfRCGEEEIIIcQ50rlxQNO0B1ydgxBCCCGEEA7JyE2F6t7VX0IIIYQQQoj/JBm5EUIIIYQQojaxyh/xrIiM3AghhBBCCCHqBBm5EUIIIYQQojaRa24qJCM3QgghhBBCiDpBRm6EEEIIIYSoTWTkpkIyciOEEEIIIYSoE2TkRgghhBBCiFpE02TkpiIyciOEEEIIIYSoE2TkRgghhBBCiNpErrmpkIzcCCGEEEIIIeoEGbkRQgghhBCiNpGRmwrJyI0QQgghhBCiTpCRm2pmsSpXp1BlsjU3V6dQ5fZ66l2dQpXqv+knV6dQpQxX3ujqFKpUEJtdnUKVeiDvkKtTqFIL3dq6OoUq1bB7jqtTqFKZR+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vM42eGw96HalfryTxvZ/KxTR8fjwBA7piLSgi9pG3yd9/Ao9mUTT/4LGSGI9G4cS99jXJH/9K1JTbCBk5CHNaNgBxr3xB1podTqup7YujCYuJxlJgZM9DH5C9L7ZcjFejUDrPewj3QB+y9sWy+4H30EwWwod2pdUTt6JZrWhmKwefXkjG1sPoPNzo+csz6NzdUHo9Cb9t4eirPzitprIGzRxF8/7RmAqK+G3qfJL2x5aLue6t+4jo0Ayr2Uz8nhMsm/YJVrOlZH1kx2bctWgmix58h8NLtjkxe3sbD51hzuK/sFo1bujRmrsHRNutX7B2D0t2HgPAYtU4mZzJHzPvpMBoZsY3a0nLKUApuOnyNtxxVXsXVFB5M156g/UbtxJUL5BFX8x1dToVqtc/mmYvjEXpdSR+uZqz7y4qF9Ns1t0ExXTGWmDk8OR3ydt3EveoYFq/Mwn30EA0TSPx85XEf7QEAJ+2jWkxZwJ6H08Kz6Rw+P63sOQWOLkym+dnT2PAoKsoKCjkkQeeYv/ev8vF/Pj7Z/j6+gAQHBLE7p37GD9qMjfcfDX3Tx4HQF5ePtMefYG/Dxyu1nyD+nei5SxbeyR8uZpT7/xSLqbli2MJjumMtaCIgw+9T+6+kxfctt38h/FuHgWAwd8bc3Y+22Iex7NhKJf/+Sb5x+MByN5xlMOPf1it9ZVliO6B99gHQaenaPXvFC36ym69W7deeN52N2gaWCzkL3gXy6F94OaO3/NvgcG2fzZuXkfhdwuclndFvK7sRtAT96N0OnJ+XkrWJ9/arXdr0pCQ56fi0aYF6e98SvbC0mOK/5034nfjMNA0jEdjSX3mVTSjydkl2Klr7aNv1w3P2+5D6XQY/1yGcZl9+xg69cRjxOiSegq//QDLsQMAuMeMwO2q4aDAtH4pxtU/u6IEUQNI56am0eloNOtejox8FlNCGm1+f5XMFVspPHq2JCRgQFc8m0ayv/d9+HRpRaPZEzl07eMUnYjn4JBHSl6n0/aPyVy2uWS7pA8XkzSv/EG4uoXGROPTNIK1VzxCYNcWtJ8zjk3Dni4Xd9mMkZyct4SERX/Rfs44Go7sz+nPVpG6fj9Jy2wdMb+2jegy/yHW9Z6KtcjE5htnYckvQhn09Px1JilrdpO545hT62vevxP1mkYwt++jRHVuztBZY/hsxMxycQcWbWLx5A8AuP7tB+h0Wz92fbEaAKVT9Jv2f5xcv9eZqZdjsVqZ/fNG5k4YTniAD3e8vYi+7RrTPLxeScyYfp0Y068TAOsOnuKL9fsI8PbEaM7n0WuuoE2DEPIKjdz+1s9c0aq+3bY1zYjhgxh503VMf+E1V6dSMZ2O5rPHs//W5ylKSCd62cukr9hO/pHSfUK9mM54NYtke89J+HVpSYtXJrBn+DQ0s4UTMz8jb99J9D6eRK+YQ+b6veQfOUvLN+7j5HMLyfrrIOG3D6DB/ddzas43Ti9vwMCraNq8Eb27DadLt47Mfv1prh00slzcTVePLnk8/7M3Wb7kDwBOn47j5mvGkJWVTf+BvZnzv2cdbl9ldIrWL49j162zKIpPo9vy2aQs307+kbiSkOCYzng3jWDzFQ/h37UlreeMZ8ewpy647YEJ/yvZvsXMUZiz80ueF5xKZFvM49VXU0V0OrzHTSb3halY01Pwmz0X0/aNWM+eKgkx7d+JaepGAPSNmuEzZSbZD98FJiM5z02BwgLQ6/F74R1Mu7ZiOXrQ+XWco9MRPH0Sifc+gTkplaiv3iV/7V+YTpwuCbFk55D2ynv49O9lt6k+LBj/kSOIu2E8WpGR0Dkz8Bnan9zFK5xdRam61j5Kh9fIB8l780m0jFR8nnoH856/sCaUto/50C7Mz/0FgK5+U7zunUHeM+PQRTXB7arh5L00CcwmvCe/hHnfFqzJ8a6qpvrJDQUq5PJrbpRS/ZRSV7o6j0ullGqilNpf1a/rE92SotgEjKeT0Exm0n/ZQODgy+1iAgf3IO2HtQDk7TyCwd8HtzD7L5D+vTtSdCoRY1xKVad4ycKHdiXu+z8ByNxxDDd/bzzCAsvFhfRuR+KvWwA4+916IoZ1A8CSX1QSo/f2gDIjsefWKTc9OoPedjbHyVoO6sr+HzcAEL/rOB7+Pvg4qO/4H3tKHsfvOY5fZFDJ825jBnN46TbyUrOrPd8L2X86hYYh/jQI9sfNoGdIdHPWHjhVYfzSXccZ2rkFAKH+3rRpEAKAj6c7zcLqkZyV55S8/6lu0R0I8PdzdRoX5Ne5BYUnEyk8nYxmMpOyaCNBQ7rbxQQP6U7yd2sByNl5FIO/N25hgZiSM8krHjGw5BVScDQO9wjb+86reRRZf9m+yGSs20PINfb7GWcZPLw/P3yzGICd2/fi7+9HWHhIhfE+vt5ceVUPli+xnRjYsXU3WVm2z83ObXuJjAyv1nz9u7Qg/2QihaeS0UwWkhdtInSofXuEDO1G4vfrAdtIi8HfB/ewwEptCxB2XU+Sft5YrXVUhr7FZVgT47AmJ4DZjGnjGty72X/pp7DMaJ+np/0++Nw6vcH2zwX757I82rfGdCYec1wimM3kLVuLdz/7rx/W9EyMB46gmc3ltld6PcrDA/Q6dF4eWFLSnJW6Q3WtffRNW2NNiUdLTQSLGdO2dRiiz/t6WFRY8lB5eHLuC4EusiGWE3+DsQisVsxH9mHofN7vQvxnuLxzA/QDLqlzo5SqsyNO7pFBGBNSS54bE9NwL/MlGMAtIghjfJmYhDTcIuxjgq7rTdovf9otCxtzNW1X/o8mrz2IPsCnGrJ3zDMyiIK40oNAYUI6nufXFOSHKTsPzWI7FVEYn2YXEz6sG303vEb3Lx5nzyPzSjfUKXqvns2gA/NIXbePzJ3Hq7cYB/wi6pEdX1pfTmI6fhcYrdAZ9LS/sTcn1tpGaXzD69FqSLeSURxXSs7OIyLQt+R5eIBPhR2UAqOZTYfPMrBDk3Lr4tJzOBSfSodGYdWV6n+GR2QQRed93j3O+/y4RwZTVOY9aExIxyMy2P51Gobi074JOTuPApB/6ExJJyn02p64R1XcoahOEZHhxMclljxPiE8i4gIdlKFXD2Tj+i3k5pR/X9426kb+WL2hWvI8xyMiyO53XRSfhsd5+1+PyCAK40rbrKi4zSqzbeAVbTCmZFFwsvR34tUojO6rXqHzzzMJuPyyqi6pQrqgUKxppSfIrOkpqODQcnFuPXrj/7+F+E57mbwPXinzAjr8Xv2IwI8XYd67Hcux8tMNnUkfFoIlsbQeS3Iqhgt0pMuyJKeR9dkPNFz+JY1WfYs1J4+Cv5w3tduRutY+KjAEa3ppPVpGCrrA4HJxhs698Hn+Y7wfeoHCBa8DYI2LRd+qA8rHD9w9MHToji6o/O+iLtGszvtX21RJ56Z4FOOQUuojpdR+pdSXSqmBSqmNSqmjSqkeSqkgpdQipdRepdRmpVRHpVQTYCLwiFJqt1LqKqVUY6XU6uK41UqpRsU/Y4FS6g2l1B/AKxXk0bf4dXYrpXYppfyKR4bWK6V+VkodVErNVUrpiuMHK6X+UkrtVEp9r5TyLV7eVSm1Tim1Qym1XCkVWWb5HqXUX8ADF/h9TFBKbVdKbf8pL/ZSf5vllpQ7maLKx5QdzVBuBgIG9yDjt9Izf8kLl7Kv10QODn4EU3IGDZ8ee4l5/XPKYU32RTksqUxM0tLtrOs9lR1jXqf1E7eUBlk1NsRMY3X0AwR2aY7vZQ2qLO9Kc5x8heFDZo3hzJZDnN1muy5g4LN38sfL39SIiwMdpe2oPID1B08R3SScAG9Pu+X5RSamLlzFY9f1xNfTvRqy/I+pxPvLYRuVidF5e9Lmo6mceGZByXU1Rx55j6ixQ4le/gp6Xy80Y/kz1c6gHCR//v6hrBE3DeOXH5eUW35l7+7cdueNvDjzjSrNrxxH+VJuJ11+O02r1LZhN/SyG7UpSspgY5f72TbwCY49+xntPngIva/XP0q9SjhoG9PWDWQ/fBd5c2bg9X/jSldYreQ8Np6se29B36INuoZNnZioA5f4XitL5+eLd/+enBk+itODbkN5eeJzdUxVZ/jv1er2cbSwfD3mXRvJe2Yc+e89h8f1tumq1sQzGJd9h/cjL+M9+SWsZ0+UnCwV/z1VOQLSArgFmABsA0YCvYHrgOnAGWCXpmkjlFIDgIWapkUrpeYCuZqmvQaglPq1eN1nSqm7gbeBEcU/oxUwUNM0C45NBR7QNG1jcUfl3PhlD6AtcApYBtyolFoLzCh+vTyl1BPAFKXUbOAd4HpN01KUUv8HvAjcDXwKTNI0bZ1S6tWKfhGaps0H5gNsbzDikr6xGhPScI8sPZPkHhGMKTHdLsaUkGZ3ltU9MhhTUmlMQP8u5O87gTk1q2RZ2ccpX62k5YKnLiWtS9Z47CAa3jkAgKzdJ/CqH0xG8TrPyCCKEjPs4o1pObj5+6D0OjSLFc+o4HIxAOmbD+HdJNw20pOeU7LcnJ1P2sa/CevfidxDZ8ttV9W63DWQ6Nv6A5Cw9wT+UaVnl/wigshJznS4Xe/JN+Ad5MeP0z4pWRbZsSnXv/MgAN5BfjTv3wmr2crRFc4/Kxge4ENiZm7J86SsPEL9HY/yLdt9nKGdm9stM1msPLpwJcM7Nyemg4sPlHVEUXwaHud93s//bNhigsvEBFFUvN9QBj1tP55Kyk9/krZkS0lMwbF49t/2AgBezSIJGtilOsuwM3rcbYy862YA9uzaT1T9iJJ1kVHhJCUmO9wusF4A0V06MH7UZLvlbdq2Ys5bzzPq1olkZmQ53LaqFCXY/649ooIxnt8eCWl41g8hC9sJDI/iNlPuhgtuq/Q6wq7uwbZBT5Ys04xmzEbbZzJn70kKYpPwbh5Jzp4T1VJfWdb0FHRlRgJ0QaFo6akVxpv/3osuIgrlF4CWU9oOWn4u5gO7cYvuQdGZk9Wa84VYklLQR5TWow8LwZJcuallnld0wRyXiLX4/ZW/egOendqS97vrRtzrWvtoGal2oy2qXijWzPQK4y1H96ELi0L5+qPlZmPasAzThmUAeNwwFmtGxb+LOkH6bhWqymlpJzVN26dpmhU4AKzWbKdE9gFNsHV0PgfQNG0NEKyUCnDwOj2Bc7f7+Lx4u3O+v0DHBmAj8IZS6iEgUNO0c6cit2qadqJ426+LX/MKbB2ejUqp3cBooDHQGmgPrCxePgNoUJxroKZp68rkVuXy9hzFs2kk7g3DUG4Ggq7vTebKrXYxmSu2EnxzPwB8urTCkpOHKbn0ABl0/VWk/7Lebpuy1+TUG3o5BYdPU51OfbqSDTHT2BAzjaSl26l/y1UABHZtgTknnyIHX/7TNh4g4lrbvP8Gt/YpuYmAd5PSKSr+HZqgczNgSs/BPdgPg783ADpPN0L6tCf3mHMuHty5cBWfDH+KT4Y/xZEVO2h/k+1tGtW5OUU5+eQ5qK/Tbf1o2rcDv0x6z+7s2ge9p/BB70f4oPcjHFqyleVPL3BJxwagXcNQTqdmE5eejclsYfnu4/Rt26hcXE6BkR0nEunfrnHJMk3TeO67dTQNq8eovh2dmXadlrP7GJ7NIvFoZNsnhI7oRfoK+7vppa3YTtit/QDw69ISS04+puL3YMs37yf/6Fni5v1mt41biL/tgVI0fORmEhaurO5SSnz28TcM6XszQ/rezLLf13DzbdcB0KVbR3Kyc0lOcvyl5Jrrh7Bq+TqKiowly6LqR/Dhwv8x+b5pnDxe8fVhVSVn13G8m0Xi2SgU5aYnbMSVpC7fbheTunw7Ebf0AcC/q609jMmZF922Xp8O5B2Npyih9AudW7Af6GyntD0bh+HdLJKCU0nVXieA5dhhdJEN0IVFgMGAW68BGLdvsovRRdQveaxv2hJlMKDlZKH8A1DexVNc3d0xdOyKNa56jzsXU3TgMG6N6mOob6vHZ2g/8tf9ValtLYnJeHRsg/L0AMDz8s6YTrq2nrrWPpbYw+jC6qNCIkBvwK17X8x77NtHhUaVPNY1agF6A1qu7Zo75Rdo+z8oFEPn3pi2/uG03EXNUpUjN0VlHlvLPLcW/xxHcx4qM6pRNuaCVydrmvayUup3YDiwWSk1sIKfo2EbAF2padrtZVcopToABzRN63ne8sBK5vvvWKycfvpDWn35LOj0pH27isIjZwi9cwgAKV8sJ2vNDgIGdKX9hrlYC4uInfJ2yeY6T3f8+3Ti1JMf2L1sg6dG49Wuqe0WlmeSy62vTsmrdhEaE02/Lf/DUlDE3sml18x0//Jx9k75kKKkDP6e9TVd5k2i9ZO3kr0vljNf2XZMEdf0oMEtfbCazVgLjeycYKvXI7wend6+D6XXoXSK+F82k7xyl9PqOuf4mt0079+Jietfx1Rg5Pep80vW3bpgKkse/4jc5EyGvjiWrLhU7vp5JgCHl21j49uLnJ7vhRj0Op4ccSX3fbgUq1Xj+h6taRERxPfFF57f0rMtAGv2x9KzVX283N1Ktt0dm8RvO4/RMiKIW9/4EYBJw7pzVZvynaOa4rFnX2bbrr1kZmYTM+JO7h83ipuuHeLqtOxZrByf/hHtv56B0utI+noN+YfPEnHXYAASF64gY9VOgmK60G3zu1gLijjy8PsA+Pe4jPBb+pJ38BSdV9kGm2Nnf0XG6l2EjuhN5NihAKQt2ULS12tcUt6alesZMOgqNuxYSmFBAVMeLL2T4sJv3+exyc+SVHydxPU3DuO9tz6y2/6Rx+8jMCiAl16dAYDZbOHqmP+rtnw1i5Uj0z4h+punUHod8V//Qd7hs0TdNQiA+IUrSVu1i+CYLvTc8jaWAiN/T37/gtueEz6iV7kbCQRe0Zamj9+KZrGAxcqhxz/EnOmkG3VYLeR//Ba+T70KOh3GP5ZiPRuL+yBbZ9S4cjFul/fBo+9gW37GInLffB4AXWAw3g9OA50OpXQY//oD087KdSSqjcVK2ux3ifhgNuh05Cxajun4KfxuuQaAnO9/Qx9cj6iv30Pn441m1Qi480bO3jCeon2HyFv5J1HfvA8WC8ZDx8n+ofz0SKeqa+1jtVL41bt4P/ySLaeNy7HGn8Kt79UAmNb9jlvX3rj1HAgWC5qxiIL5L5Zs7nXf0ygff7CYKfzqHcjPregn1Qm18VoYZ1GVnW96wRexXTvzm6Zp7YufLyh+/sO5dcAaIEXTtBeUUv2ANzVN66yUehTw1zTt2eJtF2MboflcKTUG2/SwG8q+5gXyaK5p2vHix4uABUAmsJTSaWlLsU0ZWw/sAAZomnZMKeUNNABigYPAKE3T/lJKuQGtNE07oJTaC9yvadoGpdQrwNXnaq7IpU5Lq8mSTC6c510N9nrqXZ1ClXv4nWhXp1ClDFfe6OoUqtTm9i64nW81ut14yNUpVKmFbm1dnUKV6tzH8fS+2irziNvFg2qRwFau/Rs5VU0fWPeusfT/cEUFV526Xuqwvk77fhmydF2N/T044sy7pc0EuhV3EF7GNg0M4FfghnM3FAAeAsYWx40CJjt6sQo8XHxDgz1AAbaODMBfxT9zP3AS+FnTtBRgDPB18c/aDFymaZoRuBl4pfh1dlN6N7exwHvFNxRwzV+7E0IIIYQQ/21WJ/6rZapkWpqmabHYrlM593xMBeuud7DtEeD8CfoDHMSNOX+Zg5hJ5y8rvhNPvqZp5eYpFF/7U+6PDGiathvo42D5DqBTmUUzL5aTEEIIIYQQwjnq7N+LEUIIIYQQoi6Sa24qVis7N0qpsZSfrrZR07Ryf3tG07S1wFonpCWEEEIIIYRwoVrZudE07VNsf3NGCCGEEEKI/xQZuamYM28oIIQQQgghhBDVRjo3QgghhBBCiDpBOjdCCCGEEELUIprVef8qQyk1VCl1WCl1TCn1pIP1dyil9hb/26SU6lRmXaxSal/xn4XZ/m9/N7XymhshhBBCCCGE6yml9MB7wCDgLLBNKbVY07SDZcJOAn01TctQSg0D5gOXl1nfX9O01KrIRzo3QgghhBBC1CaacnUGZfUAjmmadgJAKfUNtr9tWdK50TRtU5n4zUCD6kpGpqUJIYQQQggh/qn6wJkyz88WL6vIOGBpmecasEIptUMpNeHfJiMjN0IIIYQQQtQizrwVdHGHo2ynY76mafPLhjjYTKvgtfpj69z0LrO4l6Zp8UqpMGClUuqQpmnr/2m+0rkRQgghhBBCOFTckZl/gZCzQMMyzxsA8ecHKaU6Ah8BwzRNSyvz+vHF/ycrpX7GNs3tH3duZFqaEEIIIYQQtYhmVU77VwnbgJZKqaZKKXfgNmBx2QClVCPgJ2CUpmlHyiz3UUr5nXsMDAb2/5vfjYzcCCGEEEIIIf4RTdPMSqkHgeWAHvhE07QDSqmJxevnAs8AwcD7SikAs6Zp3YBw4OfiZQbgK03Tlv2bfKRzI4QQQgghRC3izGtuKkPTtCXAkvOWzS3zeDww3sF2J4BO5y//N2RamhBCCCGEEKJOkJEbIYQQQgghahGtZv2dmxpFOjfVbKnex9UpVBlfXd36ID2d8IerU6hybSfUsHHqfymIza5OoUpdsX+Oq1OoUqO7zXB1ClXqqu2zXJ1ClVrSvm61j1HVrWNQcKLJ1SlUqVDvAlenUOU6uDoB8Y9I50YIIYQQQohapKZdc1OTyDU3QgghhBBCiDpBRm6EEEIIIYSoRSr592f+k2TkRgghhBBCCFEnSOdGCCGEEEIIUSfItDQhhBBCCCFqEU1zdQY1l4zcCCGEEEIIIeoEGbkRQgghhBCiFpEbClRMRm6EEEIIIYQQdYKM3AghhBBCCFGLyMhNxWTkRgghhBBCCFEnyMiNEEIIIYQQtYjcLa1iMnIjhBBCCCGEqBNk5EYIIYQQQohaRK65qZiM3AghhBBCCCHqBBm5EUIIIYQQohbRNBm5qYiM3AghhBBCCCHqBBm5qQWGzLyLFv07YSowsnjqPBL3x5aLGfHW/UR1aIrFbCF+z3F+n/YJVrOFxle04dYPp5B5JgWAQ8u28efbPzu5Anv9nhtF0/7RmAqKWPHofJId1NNp9CC6jBtKYJNwPug0kcKMXAA8ArwZ/OoEAhqHYSkysWLqh6QdOevkCsp7843nGTZ0APkFBYwb9wi7du8vFzOgf29efnkGOp2OvNw87h7/CMePxwLQt09PXn/9OdzcDKSlpjNg4M1Ozb/DrLsIi4nGUmBk1+S5ZO2LLRfj3SiUbnMn4RboS9a+k+x48H00k4XgK9tw+YJHyT+dDED8km0ceeNndB5u9F70DDp3A8qgJ/63LRx+9cdqr6Ve/2iavTAWpdeR+OVqzr67qFxMs1l3ExTTGWuBkcOT3yVv30nco4Jp/c4k3EMD0TSNxM9XEv/REgB82jamxZwJ6H08KTyTwuH738KSW1DttVyqGS+9wfqNWwmqF8iiL+a6Op1Ku/rZu2jdPxpTgZEfp84l/kBsuZhb/vcA9Ts0xWq2cHbPcRZN/xir2YKHnxe3vvkAAfWD0en1bPjwd3Z+v875RVRCbWqff7NPOCcwuhl9fn+ebfe+TcJvWwFoNn4oje/sD0px6os1nPhwmVPqiX7hLiJjOmEuMLLt4XlkOqqnYShXzH0Q90BfMvfFsmWSrZ5W911N4xt7AaAMOvxb1ueX9hMxZebRYvwQmt1hq+fkl39w1An1BPXvRMtZtn1cwperOfXOL+ViWr44luCYzlgLijj40Pvk7jsJwGX/u4+QQV0wpmaxte/UkvjQa6+g6dRb8GlVn+1Dp5Oz50S11+GIb58uRD17D+h0ZHy7kpS5P9it92jWgAavTsazXXOSXv+c1A9Lv8/Uf+Uh/Ad0x5yWxdGhDzo7dafTrK7OoOaq9SM3SqlApdT9rs6jurTo34mgphG81/dRfp/2McNnjXUYt3/RRt4f8BjzBj+JwcOdzrf1K1l3etthPhw+nQ+HT3d5x6ZJ/04ENong0z6PsurJjxnw4hiHcfHbj/DjyNlkFXfKzunxwPWkHDzFF0Oms+yRufR7bpQTsr6wYUMH0LJFUy5r25v77nuC996d7TDu3Xdnc9foB+nWfTBff7OI6dMmAxAQ4M8777zEDTeOoVP0AP7v9nudmT5hMdH4NItgdc8p7Jn6EZ1eudthXNsZt3N83lJWXzkFY2YejUf2L1mXtuUQawdOZ+3A6Rx5w/YesxaZ2HjTLNbGTGNtzDTC+3eiXpcW1VuMTkfz2eM5MPJFdvR5hNAbeuPdqoFdSL2Yzng1i2R7z0kcnTqXFq9MAEAzWzgx8zN29HmYPcOnETl2aMm2Ld+4j9gXv2Rn/0dJW7qVBvdfX711/EMjhg9i7huzXJ3GJWnVL5qQphG80W8Ki6Z/xHUvOn7/7Vm0kf/FTOXtIU9g8HSn2222998VowaTfOws7w6bxke3vcCwp+5A76Z3ZgmVVlvapyr2CegUbWfcTvLavSWL/C5rQOM7+7N+2NOsHfAkEYO64NM0orrLIWJAJ3ybRbD0ykfZ8djHdHnZ8XG044zbODp/Kct6PYoxK4+mt/cD4MgHv7Ny0HRWDprOvpe+JeWvvzFl5uHfugHN7ujP6uHPsDJmGpEDO+PbNLx6i9EpWr88jj0jX2LLVY8QdkMvvFvVtwsJjumMd9MINl/xEIemzqf1nPEl6xK/Wcvu214q97J5h86w/+7XyPzr7+rN/0J0OqKen8jJMTM5OvgBAq7rg0eLhnYh5qwc4p+bT+pH5b/LZPy4mpNjZjopWVGT1frODRAIVLpzo5SqmUe9CrQa1JW9P/4JQNyuY3j6e+MbFlgu7tgfe0oex+85jn9kkLNSvCTNB3fl7x83AJC46zge/j74OKgn5cApss+mllse1LI+pzceACDjeAL+DULwDvGv1pwv5tprh/D5l7azS1u27iQgMICIiLBycZqm4e/nB0BAgB8JCUkA3H7bDSxatJQzZ+IBSElJc1LmNpFDunLmO9t7LGPnMdz8vfFw0CYhvdoR/9sWAM589yeRQ7td9LUt+UUA6Nz0KIO+2m/M79e5BYUnEyk8nYxmMpOyaCNBQ7rbxQQP6U7yd2sByNl5FIO/N25hgZiSM8krPrtpySuk4Ggc7hG2z5FX8yiy/joIQMa6PYRcc3m11vFPdYvuQIC/n6vTuCRtBndl10+299+ZXcfw9PPGLzSwXNyRtbtLHp/dc5yA4rbR0PDw8QLAw9uTgsxcrOaaeUqztrRPVewTmo0bQsLvWylKzSpZ5teyPhk7jmEpMKJZrKT+9TeRwy++H/m3ooZ25dT3tnrSdx7D3d8bTwf1hPVux9niEabY79ZTf1j53BqNuJLTi/4CwL9lFGll6knZ/Df1h3Uvt01V8u/SgvyTiRSeSkYzWUhetInQofY/M2RoNxK/Xw9A9o6jGPx9cC+uN3Pz35gzc8u9bv7ROPKPJ1Rr7hfj3aklxlMJmM4koZnMZP26Hv9B9vtaS1oWBXuPopnM5bbP33oAS2aOs9J1OaumnPavtqkLnZuXgeZKqd1KqVeL/+1XSu1T/8/efcc3Vb0PHP+cpHvvxYYiIKvsIQKlbBfqVxQH0wEq4gAExIkgiFtUBAfiBifK3sjee2/opHu3aXJ/fyR0pgxtE9rf8369eNHknpM8p+f25J77nHuj1P0ASqnuSqm1SqkfgAPKbJZS6rBSarFSaolS6n+WsmeVUgGWn9sqpdZZfnZXSn2llNqhlNqjlLLJqVvPED/SY4oOdtPjkvEM9i23vM5BT/N7unCy2Nmymq3DeXzpNAZ9M57AhjXKrWsLHiG+ZMQWtSczLhmPkPLbU1rikfOEWwby4Jb18aoRgIedJ3I1wkK4aJmYAERfjKVGWNmzkU88MZa/Fn3L2dM7eeihe5nx9iwAGjasj4+PN6tXLmTb1qU8/LBtl6S5hPqSE5Nc+DgnNhnX0JJ94uTniSE9C81ospRJwqVYGb82Dem++i06/jAez0bF9jGdovuqafQ9OJtLGw6QsudUpbbFOdSPvJiiSXF+bBLOpfYPp1B/8or9TeXHJuMc6l/ydWoF4t6sLhm7TwCQffRC4SQp8I5OOIUFVFYT/t/xCvYlrdj+lx6XjNcVxgSdg55Wd3fh+HrzCZ2t36wgMDyMCds/YfTyGSx+fT6afLvdf/JfxwSXEF9C+7fjzDerStRJP3oB/46NcfT1QO/qRHBUBK5hJf/2KoNriB/Zxf7ms622xwNDWvH2JONaaj/UuzoREtmCi4vNE6C0YxcJ7NgYJ0t7QntE4BpWuZ9HziF+JcavvJgknENKvqdzqB+50UXjYJ6VcfBG5BDijyG2KG5DXBKOIZW/f4jqpzpcczMBaKZpWoRS6l5gJNASCAB2KKU2WMq1t5Q7o5S6B2gENAeCgcPAV1d5n5eANZqmDVdK+QDblVKrNE3LqvgmFVFWJsxX+uDu9+Ywzm87yoUdxwCIPXiWjzqPwZCdR3hkS+6b+zyfdn+hssK9BmUbdD0HIjs+/Yvurz3CQ0unknTsAgmHztn9LK2y0knW2jRmzGPccecjbN+xhxeeH8k7M1/liZHjcHDQ06Z1C3r1GYirqwsbN/zFtm27OXHCRmuercZfuoyVepZCafvPsqLtMxiz8wiKiqD91y+wuvPz5jImjXU9J+Hg5Ub7r5/Ds3FNMo5W4jVS1v9grlqkeBmdmwtNvhjL6VfmFV5Xc/y5T2jw5ghqP/8/klfsRMsve9ZQ/DvW/37KL3/nlGGc2X6Uc5YxrmHXFsQePseXg6biVyeYYd9N5Gy/ieTdgNdEVRn/cUxoNmUwh6f8CKaSlTJPxHBi1l90/nkiBVm5pB06h1ZgtPJCFeuaPketFir5MLRXaxJ3HMeQav7YzzgRw9FP/qLrzxMoyMoj9fD5wslRpbHWN6UDtdY5VWHCf42fpUJcTXWY3BTXBfhR0zQjEK+UWg+0A9KB7ZqmnbGU61qsXIxSas01vHZv4E6l1OUr8FyA2kCZBapKqceBxwHu9GtPW4/ru86g7eBetLKsJ4/ZfxqvYme2vEL8yExItVqv65h7cPfzZMHELwufyy/2AX9y7T76TdHj6utBTkrZtHRlaTm4J80GmdsTv/80nsXOknuE+JEVn3rNr5WfmcOKsXMKHw/f9D7ppa7LsYVRI4cwYsRDAOzcuZeatcIKt9WoGUqMZcnZZQEBfrRofjPbd+wBYMHCRSz++3sAoqNjSUpKJjs7h+zsHP7ZuJUWLW6u1MlNvWG9qPOQuU9S9p4ucbbRNdSP3LiUEuXzkzJw9HJH6XVoRhOuof7kxqUCUFBsH0tYvRfd9GE4+XmSn1y0PKAgPZukzUcIimxZqZObvJgknItlVZxC/ckr1RZzGf9iZfzIizOfpVYOem7+ciyXfvuHpCXbCsvknIzh4ANTAHCtH4pfz9aV1ob/Dzo80ot2ljHh4r7TeBfb/7xC/MiIT7Far8eYe3D39+LPJ94vfK7Nfd1Y/9kiAJLPxZNy4RKBDcK4uK9ys4TVTUWOCT4t69H289GAOcMTHBWBVmAibtlOzv+4jvM/rgOgycT7yYmtnGW4DYb2Ml/oDyTvO41bmD+X38kt1K8w1hLt8S7eHj9ySu2HtQd0LFySdtnZH9dz9kfzDSyaTRxYIuNVGfJiS45fzmH+5Jce42KTcKkRQBrmEwDOVsbBG1FBbCKOoUXjt2OIPwXxlfv7rMrkVtDlqw7L0oq7Uk+XzrCUdzqggKLfi0up175X07QIy7/amqZZvfJO07Q5mqa11TSt7fVObAB2zl9ZeAOAYyt20uLeWwGo0Sqc3Iwcq5ObiAe6U79bc34bPavEGRr3QO/Cn8Na1kfplE0nNgD75q/i+34v8X2/lzi1fBdN7u0CQEirBuRnZJNVzmTNGmcvN3SWi4WbDepO9PajJSZwtvLZ7G9o2643bdv1ZtGi5TzykHkpWYf2rUlPSycuLqFE+ZSUNLy9vWjYsD4APaO6cvSoecnTor+W0+WWDuj1elxdXWjfvlXhtspy5uuVhTcAiFu2k1oDzfuYb+twDBk55Fnpk8TNhwmzXGtSa+CtxC7fCYBzsX3Mp1UDUIr85Ayc/D1x8HIDQOfiSOCtzcg8GVPmdStSxt6TuNQPxbl2EMrRgcABt5C8YkeJMkkrdhI0sDsAnq0bYszIxmBpb8P3nyT7xEWiP/+7RB3Hy9d1KUWt5/5H7PyVldqO6m7btyuZ1X8Ss/pP4siKnbS6x7z/1WoVTl5GDhmXUsvUaXt/d8K7tuDn0R+XOJubGpNEg1uaAeAe4EVg/VCSzyeUqS+urCLHhFXtn2VluzGsbDeGmL+3sW/C18QtM29zsvwtudbwJ7R/O6J/31LmdSvCqXkrC28CEL10J3XuM7fHz9KeXCvtSdh0mJq3tweg7sCuxCzbVbjNwdOVwI5NSjwH4Oxf1J4a/dtx/o/NldKeyzL2nMKtfigutQNRjnqCBnQm0fJ7vyxx+U5C7usKgFcb8xiXfx2fs/aSvf8EznXDcKwZjHJ0wPuOrqSv2m7vsEQVVB0yNxnA5Ss0NwBPKKW+AfwwZ2jGAY1L1blcbj4QBEQCP1i2nQXaAEuBe4vVWQ6MVkqN1jRNU0q10jRtTyW0p4STa/YSHhnBUxveo8ByK+jLHpg3jr/HzyUzIZXbpg4nNTqRYb+/DhTd8rlJ//a0fbgnpgIjhlyDefJjR2fW7KVuZEuG/fMuBTn5JbIwA+aNZeWLX5AVn0rEsN60HXk77oHePLLiLc6s2ceqF7/ALzyMPu+PRDOaSDoRzcrxc+3YGrMlS1fTt28Pjh3ZRHZODo8++nzhtr/+nM/jI8cRGxvPE6PGseDnOZhMGqkpqTz6uHl54NGjJ1m+Yi17dq/CZDLx1Vc/cujQMZvFH79qL8FREfTc+j7GnDz2PFu0j3X8fjx7n59Dbnwqh6f8SNvPR9N4wn2kHTzH+R/WARB2RwfqDumJVmDEmJvPzpEfA+AS5EOrj0ah9DqUThG9aCvxKyv5T8Zo4tSkL2j242SUXkf8j2vIPnaRkMG9AYibv4KUVbvxi2pN262zMOXkcfzZTwHwat+Y4Pu6kXX4HK1WzQTg7Fs/kLJ6D4EDuhA6rC8ASUu2Ef/jtSR7bW/cq9PZsWc/qanpRA14mCdHPMK9d/Sxd1hXdGztXm6KjOD59e9jyMnjt3FF+9/gr8fz+4tzyEhI5c6pI0iNTmSkZYw7tGwHaz/6nbUf/ca974xk9LLpKKVYNv1HslNuzIuKq0r//Ncx4Uraf/EsTn4emAxG9k/8GkNapa7sBiBu9V5CoyLot+U9jDn57HiuqD1dvhvHzhfmkhufyoE3f6Tj7NE0e/E+Ug6e44wlwwRQo1874tYfwJiTV+K1O305BmdfT0yGAvZMnIchLbtS26IZTRyf+BURP72E0uuI+XEtWccuEja4FwAx81eStGoP/lGt6bTtI4w5+RwZ82lh/aazx+DT+WYc/TzpvOczzsxcQOwPawno146bpg3Hyd+Llt9PIOPgWfZZuatapTKaiHl1NvXmv26+FfTCVeSdOI/fg+axN/mHZTgE+BC+6H10Hm6gmQgYdifHez+JKTOHWh+Oxb1jcxx8vWi8+WviP/iBlAXV90SUZpLMTXlUdVjPaLlRQAvMExKAfpgzM29qmvazUqo7MFbTtNst5RXwMdADOG6p852mab8opW4FvgTigW1AW03TuiulXIEPgM6YszhnL7/elUyp81DV/wVbeFSzFOi4uLX2DqHC/erXzd4hVCg/8u0dQoXqePBte4dQoV5rO9neIVSo13be+Ldpvh5LmlWv/sm3esFc1eVvMtg7hAoV6Fb9rnNrfuavG3anO3pTf5sdXzY+vuSG/T1YUx0yN2ia9mCpp8aV2r4OWFfssQYUfsOTUmpesW3/ADdZeY8cwLZfQCKEEEIIIUQp1SA3UWmq2zU3QgghhBBCiP+nqkXm5r/SNG2ovWMQQgghhBDiWsg1N+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euqVzL2qayj9g6hQg1pO9neIVSo13a+ae8QKtTbbV62dwgVKt2leq1bqWmsXuPbcr3J3iFUqDOGPHuHUOFW2zsA8a/I5EYIIYQQQogqRO6WVr7qdRpECCGEEEII8f+WZG6EEEIIIYSoQuSam/JJ5kYIIYQQQghRLUjmRgghhBBCiCqket0upGJJ5kYIIYQQQghRLUjmRgghhBBCiCpErrkpn2RuhBBCCCGEENWCZG6EEEIIIYSoQuR7bsonmRshhBBCCCFEtSCZGyGEEEIIIaoQk70DuIFJ5kYIIYQQQghRLcjkRgghhBBCCFEtyLI0IYQQQgghqhANuaFAeSRzI4QQQgghhKgWJHMjhBBCCCFEFWLS7B3BjUsyN0IIIYQQQoh/TSnVVyl1TCl1Uik1wcp2pZT6yLJ9v1Kq9bXWvV6SuRFCCCGEEKIKMd1A19wopfTAJ0Av4CKwQym1SNO0w8WK9QMaWv51AD4DOlxj3esik5sbhF9kSxq+OQyl1xH7/WrOffxnmTINpw7DP6oVppw8Dj/zKZkHzlyxbr2x9xH2cBT5SekAnJ72I0mr9+DbtTkNJj+EzskBU34Bp974lpSNh2zSTo+urQl79THQ6Uj5eSWXZv9SYrtz/ZrUnDkGl6YNiH/3WxLn/l64rcaMZ/Dq0Y6CpDRO9H3aJvFejUPzdrg88hTodBjWLSHv759Kbm/dGZd7h4FmQjMayf3+U4zHD5o3urnjNmIsupp1QdPI+eIdjCf/9d9yher6+iPU6RFBQU4eq56fw6WDZ8uUaTGkFy0f7YtP3WDmthhJbkomAE6ervT+cBSeNfxRej175izhyIINNm5BSW+8NZEevW4lJyeX5556iYP7j5Qp8+vib/DwcAfAP8CPvbsP8OgjY7j7f7fx5JgRAGRlZTPxhSkcOXTMpvGXdturg2kUGYEhJ59fx84m5tDZMmXu++ApajSvh6nAyMV9p/hj0peYCow4e7oy8P2n8K7hj06vZ+PcxexeuN72jbgGk6e9x4ZN2/Hz9eGP72bbO5xr1vu1wTSIbIkhJ5+/x35OnJW/n7s+fJLQ5vUwFhiJ3XeKJRO/wlRgLNwe2qI+Q/94nd+f/pijS7bbMPoru/PVIYX73oKxn1nd9/4343FqtKiPQpF4JpYFYz8jPzvP9sGWo7qNb4NeHU7zyFbk5+Tz1dhZnD90pkyZITNGUbdFAxSKuDMxfD32E/Kyc3HzcmfozCcJqh2CIS+fr8d/SszxC3ZoRZGn3niSDj3akZeTx9vPvcOJgyfLlBn/3lhadGxBVkYWAG8/N5NTh08Xbm/U8iY+XvQhbz45jQ2L/7FZ7P+PtQdOapp2GkAp9RNwF1D8oOYuYL6maRqwVSnlo5QKBepeQ93rIpObG4FO0Wj6CPYMfJO8mCTaLn+LS8t3kn08urCIf1Qr3OqFsLXjM3i1aUijtx9lV7+Xrlr3/OeLufDZXyXezpCcwf5HZpAfn4J741pE/PQSmyJG2qCdOsLeGMmZR16mIC6JBn++R/qqbeSdLBpIC9IyiHl9Dl69O5apnvLrapLmL6bWu89VfqzXQulwGfIMWTPGoyVfwuONTzHs3oIp5lxhkYJDu8ncvRkAXa36uD39MpkvDgPA9eGnMezfgeHj10HvAM7OdmlGaXUiW+JTL4Rvb32B4FYN6D5tKAvvfK1MuZidxzmzeg/3LHipxPMthvQi+UQ0fw9/Dxc/Tx5ZP5Njv2/CZDCWeQ1b6NHzVuo1qE2Xtv1p3bYFb737Mnf0erBMuXtvG1L485xv3mf5krUAnD8fzf9uH0paWjqRPbvw9gevWq1vKzd1jyCgXgjvdX+eWq3CuXPqcGYPeKVMuX1/bGLhs58AMPCjp2n7QCTbv1tFx0d6k3DyIt8++g5ufp48t+Zd9v2xEaOd+udKBvTvxYP33smkKe/YO5Rr1iCyJX71Qvis2wuEtQqn75vDmDfg1TLlDv6xiT/HfArAgI+eIuKB7uz+bjUASqfoMfEBTm/Yb9PYr6aRZd+b2f05arcK5+6pI/hkwMtlyv015VvyMnMAuH3yw3Qe0od1ny2ydbhWVbfxrXn3VgTVC2VS99HUb9WQh6c+zrQBE8uU+3nKPHItfTJw8hB6DOnL0s/+oP9T93Dh8Fk+fWImIQ3CeOiNx3j3oddt3YxC7Xu0o2a9GgzuMowmrRsz5q1nePqOZ6yWnTN1rtWJi06n47FJj7Jz/a7KDteubrC7pdUAis+KL2LOzlytTI1rrHtd5JqbUpRSm6+j7Dyl1P/+63t6tQ4n+0wcuecS0AxGEv7YTGDfdiXKBPRtS9xC89mh9F0ncPByxynI55rqlpZ58Cz58SkAZB29gM7ZEeVU+fNct5YNyT8Xi+FCPJqhgLS/NuDVq+T+a0xKI2f/CTRDQZn62dsPYUzNqPQ4r5W+QWNM8dFol2LBWIBh61oc23QuWSgvt/BH5ewCmuUKQBc3HBo3x7B+ifmxsQCys2wU+ZXV792GI79uBCB+zymcvdxxC/IpUy7x0DkyLiaWeV7TNBw9XAFwcnchNzULU4H9vku5d/9IfvnJfGC1e+d+vLw8CQoOKLe8u4cbnW9tz/Il5gPNXdv3kpZmzn7u3rGf0NDgyg/6Cpr0bsOe38wf6Bf2nMTF0w3PQJ8y5Y6v21v488V9p/AO8QNAQ8PZ3dw/zm4u5KRm2rV/rqRtRHO8vTztHcZ1ualXG/b/au6fmD0ncfFyw8PK38+ptfsKf47ZdwqvUL/Cx22H9uHo0h1kJaZXerzXo2nvNuyy7Hvn95zEtZx97/LEBsDBxQlNu3GufK5u41tE73Zs+W0dAKf3nMDN0w1vK32SW6xPnFycCj+KwhrW5MimAwDEnYrBv2YgXgHelR12uW7p3ZkVv6wE4Mjuo3h4ueMX5HeVWiUNGHYX/yz5h9TE1EqI8P8npdTjSqmdxf49XrqIlWql//DLK3Mtda+LTG5K0TSt89VLVSznED/yYpIKH+fFJOEcUvKP2TnUj9zoooE2LzYJ51C/q9atObwP7dfOpPEHo3Dwdi/z3oG3dyDj4Bm0/LKTiYrmEOKPIbaoDYa4JBxD/Cv9fSuL8g1AS75U+NiUfAnlW/ag2aHNLXjM+Bq3F6aS84X5DLQuKBRTehquj4/HY8psXEe8AM4uNov9StxDfMkstk9lxibjEeJ7zfX3z1uJX3gYw3fOYtDKt/jn1W+LJnV2EBIaTEx0XOHj2Jh4Qq4wQel7W082bdhGZkbZyeYDj9zD2tUbKyXOa+UV7EtaTHLh4/S4ZLyu0D86Bz2t7u7C8fXmg+mt36wgMDyMCds/YfTyGSx+ff4NdfBZ1XmG+JFe7O8nPS4Zz+Ar90/ze7pwap05S+MZ7EujPm3Z/d2qSo/1enkF+5FWrG1pccl4hVg/8Lxv5hNM3jGboAZhbJ633FYhXlV1G998gv1JLtaelLhkfMr5XB0280ne2/EFIQ1qsGae+cTahSPnaN3XfJKxXstw/GsE4mvHz+WAEH8uxRR9rl6KTSSgnHiGjx/K3JWzGfXqSBydHAvrd+l3C399u9gm8dqTyYb/NE2bo2la22L/5pQK5yJQq9jjmkDMNZa5lrrXRSY3pSilMq+wTSmlZimlDiulFgNB5ZQrnOH+nXPaWpHSFco8pV3LhFfTrlj34jcr2NJhNNt7jCc/PoXw1weXKOfeqCbhLz/EsbFzrx5jRbAWa1U+qLJ6rqFsewp2bSLzxWFkf/AKLvcONVfV69HXbUj+6kVkvjwSLS8X59sfqNx4r5H6j/1Uu1tzLh0+x1dtn+anvi/RdcrgwjOd9nC97Rlwbz/+/HVJmec7d2nHAw/fw9TX3qvQ+K6X9faUX/7OKcM4s/0o53aYrxNq2LUFsYfPMb39U8zqP5Hb3xiKsx37p7qx0j1X3N/6vjmM89uOcsHSP71efYQ1039CuxHv82q9cVaLLhz3OVM7jCLhZAwt7+hUyYFdu+o3vll5spz2fD3uU17o8DixJy/S7o5bAFj62e+4e7vzypKZ9BjSj/OHzmA02nGJ6jWOb19M/4qh3Ubw5G2j8fLx5IEnBwLw5GujmDvtC0ymGzMbXY3tABoqpeoppZyAB4DSa1EXAYMtx9IdgTRN02Kvse51kWturs/dQCOgORCM+WKnr0oXssxo5wCsCR541VEzLzYJ57CiMxPOYf7kx6WUKeNSI4A0zB+AzqH+5MWloJwcyq1ruJRW+HzMd6tp8d2LReVC/Wj+9VgOP/0JOefir9rwilAQm4hjaFFmwzHEn4L45CvUuLFpyYkov8DCxzq/QLTUpHLLG48dQBcchvLwwpR8CS35EsZTRwEwbN+A8x32m9w0H9KTpoMiAUjYdxqPYvuUR6gfWfGp1/xaNw/sxq5Pzdd5pZ2NJ/3CJfzCQ4nfew0T/QoyZMQDPDjYvGJ0356DhNUIKdwWGhZMfFyC1Xo+vt5EtG7Oo4+MKfF8k5tv4u0P3+CRgSNJTUmzWrcydXikF+0s/XNx32m8w4rOlnuF+JERn2K1Xo8x9+Du78WfT7xf+Fyb+7qx3nL9Q/K5eFIuXCKwQRgX952qxBZUb20G96LVA+b+idl/Gq9ifz9eIX5kJqRarXfrmHtw8/Pkl4lfFj4X2qIed39svmGKm58n4ZEtMRUYOb7CPtcPdHqkF+0H9QAu73tFbfMO8SO9nH0PQDNp7Pt7C90ev52ddrxpRXUb3yIf6cutg6IAOLvvFH7F2uMb4kfqFT5XNZOJHX9vps/jd7Fp4VpyM3P4etynhdunb/yUxAvWx8fKcteQO+j/YH8Aju07RmBY0edqYGgASfFlP1eTE8xtNOQbWLZgOQOfMI/3N7W4icmfTALA28+b9j3aYywwsmn5NV9xUGXcSNfcaJpWoJR6GlgO6IGvNE07pJQaadk+G1gC9AdOAtnAsCvV/S/xyOTm+nQFftQ0zQjEKKXWVMSLZuw5hVv9UFxqB5IXm0zQgM4cHvVRiTKJy3dSc3hf4n/fhFebhhgzsslPSMWQlF5uXacgH/ItH6qB/duTddR8vZaDlxstvp/Aqak/krbDdnd9yt5/Aue6YTjWDKYgPgnvO7pyYUzVuVC4NOPpo+hDaqACQ9CSE3HsGEn2p1NLlNEFhWFKMGdXdXUagt4RLdO8jt6UfAldSE1McRdxaNoKU/S5Mu9hKwe+WcWBb8zLYOr2iKDF0F6c+HMLwa0akJ+RTXY5B2fWZMQkUvOWpsRsP4ZrgBe+DUJJO2fbD8tvvvyJb74037muR6+uDHtsEH/+tpTWbVuQkZ5JQnzZtfQAt9/Vh1XL15OXl1/4XFiNEObO/4AxoyZy5pR9+mjbtyvZ9q15HXqjyAg6DunN/kVbqNUqnLyMHDIupZap0/b+7oR3bcFXD04tcWY6NSaJBrc049yOY7gHeBFYP5Tk87btn+pm1/yV7Jpv7p/wHhG0HdKbw4u2EGbpH2uTm4gHulO/W3O+HzStxKnpT7oU3TDl9nee4OSaPXab2ABs+XYlWyz7XuPIVnQe0pt9izZTu1U4uRnZVvc9/zrBJFlOmt0c1ZpLp/7TCpP/rLqNb2u/Xcbab5cB0DyyNT2G9GP7ok3Ub9WQnIxs0qz0SVCdEBLOmZfntoxqS9wp802HXL3cyM/Jx2go4NYHenJ825ES1+fYwp/f/MWf35gnjB16tGfAsLtY++c6mrRuTFZGVuFEpji/IL/C52/p05kzx84C8HDnohUq498by9bV26rlxOZGpGnaEswTmOLPzS72swY8da11/wuZ3Fy/Cl8roBlNHJ/4FRE/vYTS64j5cS1Zxy4SNrgXADHzV5K0ag/+Ua3ptO0jjDn5HLHcZae8ugDhrzyMR7O65tsMX7jEsbHmJZI1R/TFrV4IdZ+/l7rP3wvA3vvfxFDZF68aTcS8Opt681833wp64SryTpzH78G+ACT/sAyHAB/CF72PzsMNNBMBw+7keO8nMWXmUOvDsbh3bI6DrxeNN39N/Ac/kLJgZeXGfCUmEznzP8Z93AzzraA3LMUUfQ6nHrcDkL/mbxzadcWpSy8wFqDl55P9yZTC6jnzP8Z11CSUgyOmS7Fkz3nbXi0p4eyavdTp0ZLBG9/FkJPP6heKltbe8c1Y1oz/gqz4VFoM602bUbfjFujNoJVvcW7NPtaM/4IdH/5Bz/eeYNDKt1AKNk/7ufA2qvawZuUGevS6lY27lpKbk8PzTxfd3Wn+z58ybsyrxMeZ13jfdU8/PvnwixL1nxs/Ch8/b6bNnAxAQYGR26Lut10DSjm2di83RUbw/Pr3MeTk8du4zwu3Df56PL+/OIeMhFTunDqC1OhERv5uvvPRoWU7WPvR76z96DfufWcko5dNRynFsuk/kp1y49yoo7hxr05nx579pKamEzXgYZ4c8Qj33tHH3mFd0ck1e2kQGcGTG94rvBX0ZffPG8fi8XPJTEil39ThpEUnMtTSP0eX7WDjR7+X97I3hKNr99AoMoLx6z8gPyePhcX2vWFfj+eXF+eSeSmVge+OwtnDFaUUsUfO8fvkMgsc7Ka6jW8H1u6meWRrpq2fRX5OXokszJivJzHvxc9Iv5TK8HefxsXSJxeOnOO7yeZ2h4bXZMS7ozGZTMSeuMi88Z+W91Y2sW3Ndjr0aM+3G+eRm5vHzOeLToBOm/8m7457j6T4ZCZ9PAFvf28UilOHT/H+hA/tGLV9yMK78qkqfc1DJVBKZWqa5lHOtnuAJzCn1YIwL0t7TNO0X6yVh2tbllZVBLrZ9mxOZavdJdveIVS4+etC7R1ChZqRtdfeIVSoIV4t7B1ChXpt55v2DqFCvd2m7G2Nq7J0Vb0Of2oa9fYOoULt0+devVAVcqbgxrq7X0VYfXHFjbP2q5RlwQ/Y7Piyb/xPN+zvwRrJ3Fyf34EewAHgOHBjfvOdEEIIIYSotqrXqYuKJZObUsrL2li2acDTNgxHCCGEEEIIcY3kVtBCCCGEEEKIakEyN1YopZoD35Z6Ok/TtA72iEcIIYQQQojLbqRbQd9oZHJjhaZpB4AIe8chhBBCCCGEuHYyuRFCCCGEEKIKMUniplxyzY0QQgghhBCiWpDMjRBCCCGEEFWISa65KZdkboQQQgghhBDVgmRuhBBCCCGEqEI0ewdwA5PMjRBCCCGEEKJakMyNEEIIIYQQVYjJ3gHcwCRzI4QQQgghhKgWJHMjhBBCCCFEFWJScre08kjmRgghhBBCCFEtSOZGCCGEEEKIKkTullY+ydwIIYQQQgghqgXJ3FSyTS6O9g6hwngZnewdQoUat2CPvUOocL/6Btk7hAo13/Fme4dQoW7d+aa9Q6hQb7d52d4hVKjxu6bYO4QK9VezyfYOoUIZVPU6V31/vt7eIVSoAGdXe4fw/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SVjzehgLjMTsO8XiiV9hKjBSp2MTBs59ntQLlwA4umwH/3z0u41bUFK31x+hbmQEBTl5rHhhDpestKfFkF60GtEXn7rBfN5yJLkpmQA4e7vRc+bj+NQJoiDPwKqxc0k6ftHGLSjrvffeoG/fHuRk5zDi0efYu/dgmTKRkbcw/a3J6HQ6MjOzePSx5zl16mzh9jZtWrLxn0U89NCT/Pb7YhtGD03fHEJwVATGnHz2jvmMtANny5RxrR1Im9nP4OjjTtqBs+x5+hM0g7Fwu3dEfW5dPIVdT3xI7N/bAWj5/hME92pFXmI667uPr7T4/SJb0vDNYSi9jtjvV3Pu4z/LlGk4dRj+Ua0w5eRx+JlPyTxw5op1m855FrcGYQA4eLlRkJ7NjqjxuNQKpMM/75N9KgaA9F0nODZ+bqW17XpMnvYeGzZtx8/Xhz++m23vcK5Z79cG08Ayxv1dzhh314dPEmoZ42L3nWKJZYy7LLRFfYb+8Tq/P/0xR5dst2H0164q9U+LNwcTYhkTdo2ZTaqVMcGtdiDtZ4/GyceD1ANn2PH0p4VjQkDnJrR44xF0jg7kJWfwz91T0Dk70vWPV9A5OaBz0BP99zaOzPzVJu1pNWUwoVEtMebks/3Zz0mx0h73WoF0mv00Tj4epBw4y7bRn2IyGHH0dKXDrCdxr+GPctBz7LPFnPl5A54NQuk0e3RhfY86QRyc+QvH5y6rlDY0mjqUgKhWGHPyOPTMZ2RYxrDiXGoH0uLzMTj6eJB+4AwHn5pV2CfW6uucHWn752vonBxReh3xf2/j9MyF5vbcXIcmMx9F7+5C7oVLHBj1McbMnApvl2e3VtR87TGUXkfSTyuJ/7TsPlHj9cfwjmyDKSePcy98SM7B0wAEjrgT/0G9QNPIPXqOc2M/Qssz4HpzPWpNG4VydgSjiQsvzSZ734kKj13cmCRzc4MLj2yJX70QPun2Aosnfkn/N4dZLXfwj0182mMcn/eegIOzE60e6F647fyOY8ztP4m5/SfZfWJTN7IlPnVD+KbrC6ye8CU9pg61Wi5253F+e/At0i2TssvaPXUXiYfP8X2fSax4bjbdXn/EBlFfWd++PQgPr8fNN3dh1JMvMuvjt6yWm/XxWwwZOpp27fvw089/MHHCM4XbdDod06ZOYsXK9bYKu1BQVAQe9UNY0+k59o2dS/MZI6yWu3nyg5z+fAlrOz+PITWL2g9GFm3UKW6e/CAJ6/aVqHPh5/VsGzS9MsMHnaLR9BHse3Aa2259jqC7b8HtpholivhHtcKtXghbOz7D0bFzaPT2o1ete+jxD9gRNZ4dUeO5tHgblxZvK3y9nHNxhdtulIkNwID+vZj93pv2DuO6NLCMcZ91e4ElE7+k7xXGuNk9xjHXMsZFFBvjlE7RY+IDnN6w30ZR/ztVpX+CLWPCik7Ps3vsF0TMGG61XLPJgzj5+VJWdH6e/NQs6lrGBEcvNyKmD2PLkHdZ1W082x/7EABTnoF/7n2TNVETWR01keDIlvi2Dq/09oT2aIln/RCWdH6BneO+pM106/tYi8kPcGzOUpbc8gL5aVnUG9QdgPBhvUg/Hs3ynpNYe++btHz1IXSOejJOxbKi1yRW9JrEyj4vUZCTx8WlOyulDQFREbjVC2FTxzEcGTuXJm9bH6cbTn6Ic58vYVOnZylIzaLGgz2uWN+UZ2DXPW+wtcd4tka9SECPlni3aQjAze89wck3f2Br93EkLNlO3afuqPiG6XTUevMJTg15nSNRT+N75624NKxVoohXZBtc6oZyuOtIzk/4hFpTRwHgGOxH4LDbOXbbCxzt9QzodfjecSsAYZOGEPfBTxzr9xyx7/5A2KQhFR+7nZls+K+qkclNKUqpzfaOobiberVh/6//ABC95yQuXm54BPmUKXdybdFBZcy+U3iF+tkqxOtSv3cbjvy6EYC4Padw9nLHzUp7Lh06R8bFxDLP+zWswYVNhwBIORWLZ80A3AK8KjXmq7njjt58/90vAGzfvhsfHy9CQoLKlNM0DU9PTwC8vTyJjY0v3PbUU8P4/Y8lXEoo2+bKFtKnDRcWmPex1N0ncfRyw9lKnwTc0pTYv80H+BcXbCCkb9vCbfVG9CV28TbyE9NL1EneepT81MzKCx7wah1O9pk4cs8loBmMJPyxmcC+7UrG3rctcQs3AOZMi4OXO05BPtdUFyDozk7E/76pUttREdpGNMfby9PeYVyX4mNczBXGuFNXGOPaDu3D0aU7yCq1/91oqkr/hPVpw3nLmJBiGRNcrPRJ4C1NibaMCecX/EOYZUyodU9nYhbvICc6CYC8Yv1izM4DQOeoR+egB63yv62jRt82nF1obk/SFdoT3KUpFy1Z57MLNlCjn2WM08DRwwUABzcX8lMzMRWUPOQLurUZWWcTyLbyuVURAvu2I9YyhqUVG8NK8+vSlIS/tgIQs2A9gf3aXbX+5T5RjnqUgwOapU/cw0NJ2XIEgKT1Bwi6rUOFt8stoiF5Z+PIPx+PZigg5a9/8O7dvkQZ797tSf51LQDZe46j93LHIcjXHLODHp2LE+h16FydMcQnmytpoPN0A0Dv6Vb0vPh/QSY3pWia1tneMRTnGeJHekxS4eP0uGQ8g33LLa9z0NP8ni6cXFd0BrNm63AeXzqNQd+MJ7BhjXLr2oJHiC+ZsUXtyYxLxiOk/PaUlnjkPA0sB5/BLevjVSMADztP5MLCQrhwMabw8cXoWMLCQsqUe2LkOBb9OZ/Tp3bw0EP38vbMTwrr33VnP+bM+dZmMRfnEupHbrF9LCc2GZdSv1MnP08M6VloRpOlTFJhGZcQX0L7t+PsN6tsF3QxziF+5BWLPy8mCeeQkvE7h/qRG1100JEXm4RzqN811fXp2IT8S2nknIkrfM61dhDtVs2g1e+v4d2hcUU36f+VfzvGnbKMcZ7BvjTq05bd39ln/6uOXEJ9yYkpOhg0jwkl+8T6mGAu41E/FEcfd279bTKRy6dS+75biyrqFD1WTeO2g7OJ33CAlD2nKr09riF+ZJca41zLtMeD/LSi9mTHJuNm+Ww68dUKPBvW4M69s+izdjp7Xv62zKSs9l0dOfdH5Z0bdQ71JTe6qA25xcbgyxz9PClIzy5sQ25M0Vh+xfo6RcfVM+h2aC5J6/eTvvskAJlHLxBombAG39ERlxr+Fd4upxB/8mOKxub82CQcg0u+j2OIP/mxRWUMcYk4hvhjiE8mYc7vNN36Bc12zsOYnk3GP3sBuPj6F9SYNJSmW78kbPIwYmbY5/O1MmnKdv+qGpnclKKUKvc0szKbpZQ6rJRarJRaopT6n5Vyjyuldiqldu7MPPkf4yn7nHaFM1393hzG+W1HubDjGACxB8/yUecxzOk3iR3zlnPf3Of/Uzz/ndUGXXPtnZ/+hYu3Ow8unUrLYb25dOhcmTNotqasdJK1PhrzzGPceddg6jdoxzfzFzDz7VcBePed15j00jRMJju1w/pOVqqMlXqWMk2nDObwlB/AZKfvS7b2+y/z3c3ltPEa6gbdfUuJrE1efAqbWj/Jjp4vcvLVb2j62TPoPVz/Veji+se4vqXGuF6vPsKa6T+h2Wv/q4asjWnX8id1eUxQDnp8W9Rj88Mz2TRoOo2fuxuP+pYTPiaNNT0nsbTV0/i1aoBX45oVGrtVV4i1sIjVcdz8f0j3FqQeOseiiKdZ0XMSracNwaHY37zOUU+NPm248Ne2Mq9Rca7hc+aKf0tXqG/S2Br1Iv9EjMK7dTjujc3Lwg49O5taw3rTYcVbOHi4Ysov+C8NsO4a+qa88Vvv7Y53rw4cvuVxDrYbhs7NGd+7uwEQ8Eg/Lr7xJYc6jiD6jS+pM3N02dcQ1ZbcUOD63A00ApoDwcBh4KvShTRNmwPMAZhS56Hr/sRtO7gXrR4wr12O2X8ar7CisxheIX5kJqRardd1zD24+3myYOKXhc/lF7v47+TaffSbosfV14OclMpdKlRci8E9aTbI3J74/afxCC1qj0eIH5nxqdf8WvmZOawcO6fw8bBN75e5LscWRo4cwojhDwKwc+c+atUMK9xWs0ZoiSVnAAEBfjRv0YQdO/YAsHDhIv7+6zsAWrdpwXffflJYrm/fHhQYC1i0aHmlxV93WC9qP2Rei5269zQuxfYx11A/cuNSSpTPT8rA0csdpdehGU24hvoXlvFpWZ82n5uvH3Ly8yQoKgKtwETcsspZe15aXmwSzsXidw7zJ79U/HmxSbjUCCAN8wGxc6g/eXEpKCeHK9ZVeh1Bt7VnR68Jhc9p+QUU5Jv/fjL2nyHnbDxuDULJ2He6UtpXHbX5l2PcrWPuwc3Pk1+KjXGhLepx98dPA+Dm50l4ZEtMBUaOr9hVeQ2ohuoP60Xdh8x9krL3NK5hRVmBax8TUgHIiUkiPzkDY3Yexuw8ErcewbtpHTJPF2U/DenZXNp8hODIlqQfrfibwoQP7UV9S3uS953GrdQYl2OJ9bK8pAycvIva4xbqR068uc31HujKkVl/AZB5Np6s85fwCg8lea/5bz6kRwQpB86WWH5XEWoO603Nh6MASNt7qkTmxMUyhhVnSMrAwcutsA0uYX6FZfJik69avyA9m5RNhwmIbEnW0Qtkn4xh9/3TAHCrH0pAr1YV2j4wZ2qcwgIKHzuF+mNIKLmEzBCXiFNoAFmWx44hARjik/Hs0pL8C/EUJJt/72nLtuLepjEpv6/H/95Iol81Xw+Z+vcmas94usJjt7eqeC2MrUjm5vp0BX7UNM2oaVoMsKYy3mTn/JWFNwA4tmInLe41p/RrtAonNyPH6gd/xAPdqd+tOb+NnlXirId7oHfhz2Et66N0yqYTG4D981fxQ7+X+KHfS5xavosm93YBIKRVA/Iyssku50DGGicvN3SOegCaDupO9PajJSZwtjJ79je0a9+Hdu37sOivZTz0sDmB1759a9LSMoiLSyhRPiUlDW8vLxo2rAdAVFRXjh41Z/UaNerMTY06cVOjTvz222KeeealSp3YAJz9eiUbek5kQ8+JxC3bSa2B5n3Mp3U4hoxs8qz0SeLmQ4Tebl5zXXNgV+KWmw8eV7cfw+p2z7C63TPE/r2NAxO+stnEBiBjzync6ofiUjsQ5agnaEBnEpeXfP/E5TsJua8rAF5tGmLMyCY/IfWqdX27NifrRAx5sUUfto7+nqAzn0l0qROEW/1Qcs6VnMyKK9s1fyVf9J/EF/0ncbzYGBfWKpy8q4xxf5Qa4z7p8hyfdHmWT7o8y5El21n28jyZ2PwLp79eyZqek1jTcxKxy3ZS2zIm+LYOx5CRQ66VPrm0+TA1LGNC7YG3Emv524ldvgv/Do1Qeh16Vyd8W4eTcSIaJ39PHL3M10HoXBwJurUZGSdjyrxuRTg5b2Xhxf7RS3dS17I0zv8K7UnYdJiat5uv96g7sCsxy8z7UXZ0EsFdmgLgHOCFZ4NQMs8XjfF1BnTi/O8VvyTt4tcr2Br1IlujXuTS0h2EWsYw7zYNKbCMYaWlbDpM0B0dAQgb2I1LlrH40vKdVus7+nviUKxP/Lo2I8vSJ46Xr2dVinrP3cPFb1ZWeBuz953AuV4oTrWCUI4O+N5xK2krS97tMG3ldvzuNU9U3VrdhDEji4KEFPKjE3Fr3Qjl4gSAxy0tyD1pnigb4pPx6Nis8Pm8s5Wzn4kbk2Rurp9N1z6cXLOX8MgIntrwHgWWW0Ff9sC8cfw9fi6ZCancNnU4qdGJDPv9daDols9N+ren7cM9MRUYMeQazJMfOzq7Zi91I1sy5J93KcjJL5GFuWveWFa9+AVZ8am0HNabNiNvxz3Qm4dWvMXZNftY/eIX+IWH0ef9kZiMJpJPRLPqBrhT1dKla+jbtwdHjmwkJzuXRx8rWvr355/zGTlyHLGx8YwaNZ6ff5qLyWQiJSWNx594wY5RF0lYtYegqAh6bP0AY04ee58t2sfafz+efc/PJS8+hSNTfqT156NpPGEgaQfPcuGHtVd97dafjca/cxOc/DzpuXsWx2b+woUf11Vo/JrRxPGJXxHx00sovY6YH9eSdewiYYN7ARAzfyVJq/bgH9WaTts+wpiTz5Exn16x7mXBA24pcyMBn443U2/8QDSjEYwmjo6fS0FqFjeCca9OZ8ee/aSmphM14GGeHPEI997Rx95hXdHJNXtpEBnBkxveK7wV9GX3zxvHYssY12/qcNKiExlabIzbaOe7P16vqtI/cav2EhwVQe+t72PMyWNXsTGh8/fj2f38HHLjUzk45Ufafz6amyfcR+rBc5z9YR0AGSdiiF+7n6i109FMGme/X0v60Yt4NalF249GofQ60CmiF20lbuWeSm9P7Oq9hEZFcNsW8+fo9ueK2nPrd+PY8cJccuNT2ffmj3SaPZrmL5rbc9oyVh16/3c6fDiSPmumoxTsn/oT+cnmk4R6VyeCuzZj5/gvrb11hUlctYeAqFbcsu1DjDn5HB7zWeG2Vt9P4PDzn5MXn8KJN7+n+edjCJ9wPxkHzhL9w5or1ncO9qXpR0+i9DqUTkf8n1tIXLkbgJC7b6HWsN4AJCzZTkwFj90AGE1cfHkODb59zXwr6J9Xk3v8Av4P9wUg6btlpK/ZhVdkW27+Z7b5VtBjPwYge+9xUpdspvGS99GMRnIOnSbpB/OJwfMTPqHma4+i9HpMeQbOT/i04mO3M8nclE9daW3z/0dKqUxN0zzK2XYP8ATQHwjCvCztMU3Tfinv9f7NsrQblVdVvKrsCsbFr7N3CBXuV99br16oCnHXjFcvVIXceqiSb4ttY2+3edneIVSo8bum2DuECvVXs8n2DqFCGaxdC1SF+Zkq4RoWOwpwzrV3CBWu1fk/b9idblath212fPn0he9u2N+DNZK5uT6/Az2AA8BxwPZfSiKEEEIIIf5fqzZnziuBTG5KKS9rY9mmAYVXpSml5tkiJiGEEEIIIcTVyeRGCCGEEEKIKsRUpRaK2ZZMbqxQSjUHSn/jU56maSW+nlfTtKE2C0oIIYQQQghxRTK5sULTtANAhL3jEEIIIYQQojS5W1r55HtuhBBCCCGEENWCZG6EEEIIIYSoQiRzUz7J3AghhBBCCCGqBZncCCGEEEIIIaoFWZYmhBBCCCFEFSJf4lk+ydwIIYQQQgghqgXJ3AghhBBCCFGFyJd4lk8yN0IIIYQQQohqQTI3QgghhBBCVCFyK+jySeZGCCGEEEIIUS1I5kYIIYQQQogqRO6WVj7J3AghhBBCCCGqBcncVLLnhxjtHUKFMqVm2juECjOcCJYt9LZ3GBWqjnO6vUOoULXaZdg7hAq1pNlke4dQodJdqte5w7+qWf/ccfBNe4dQoQo2/GTvECqWd4C9I6hYOdXn+KAqMFWR3I1Syg/4GagLnAUGapqWUqpMLWA+EIL5cqI5mqZ9aNn2GvAYcMlSfJKmaUuu9J6SuRHXrDpNbIBqN7ERQgghhLjBTABWa5rWEFhteVxaAfCCpmlNgI7AU0qpm4ttf1/TtAjLvytObEAmN0IIIYQQQlQpJhv++4/uAr6x/PwNMKB0AU3TYjVN2235OQM4AtT4t28okxshhBBCCCFEZQjWNC0WzJMYIOhKhZVSdYFWwLZiTz+tlNqvlPpKKeV7tTeUyY0QQgghhBBViGbDf0qpx5VSO4v9e7x4LEqpVUqpg1b+3XU9bVJKeQC/As9qmnb5IuLPgAZABBALvHu115EbCgghhBBCCCGs0jRtDjDnCtt7lrdNKRWvlArVNC1WKRUKJJRTzhHzxOZ7TdN+K/ba8cXKzAX+vlq8krkRQgghhBCiCqlC19wsAoZYfh4C/Fm6gFJKAV8CRzRNe6/UttBiD+8GDl7tDWVyI4QQQgghhKgM04FeSqkTQC/LY5RSYUqpy3c+uwV4BOihlNpr+dffsu1tpdQBpdR+IBJ47mpvKMvShBBCCCGEEBVO07QkIMrK8zFAf8vPGwFVTv1Hrvc9ZXIjhBBCCCFEFWKyOhUQIMvShBBCCCGEENWEZG6EEEIIIYSoQkxo9g7hhiWZGyGEEEIIIUS1IJkbIYQQQgghqhDJ25RPMjdCCCGEEEKIakEyN0IIIYQQQlQhFfDlmtWWZG6EEEIIIYQQ1YJkboQQQgghhKhC5G5p5ZPMjRBCCCGEEKJakMxNFaIPb4lT/yGgdBTsXoPhn0Ultuvq3ozLg2MxpSQAYDyyHcO63+wRarn0TVrjcs/joNNh2LKC/FW/WC2nq90Qt+ffIXfe2xTs3QQOjriNmQEOjqDTUbB3E/lLf7Bx9EUipgwmNKolBTn57Hj2c1IPnC1Txq1WIB1nP42TjwepB86ybfSnaAYjDp6udJj1JG41/FEOeo5/tpizP29A5+xI5O8vo3NyQDnoufj3dg6/86vtG1eMR7fW1HjlMdDrSP55JZc+K9lfzg1qUnPmGFybNiDunW9JnPu7nSItn0NEe9yGPQ06PXmrF5P3R8n9xrHtLbg8MBw0DYxGsufNwnj0ADg64fnGh+DgiNLryd+6ntwF8+zTCKD5m4MJiorAmJPPnjGzSbO2z9UOpO3s0Tj6eJB24Ay7njbvc5f5RNSn6+I32PHER8T+vR2A+o/2pc7DkaAU575bw+m5y2zVJKvufHUIjSIjMOTks2DsZ8QcOlumzP9mPE6NFvVRKBLPxLJg7GfkZ+fZPthiWrw5mBBL/+waM9v6mFA7kPazR1vGhDPsKNY/AZ2b0OKNR9A5OpCXnME/d09B5+xI1z9eQefkgM5BT/Tf2zgy075jQnGTp73Hhk3b8fP14Y/vZts7nOu26Vg0b/+9HZNJ4+52DRnevXmJ7fM2HGTJ3tMAGE0aZxLSWDv5frzdnO0RrlWbDp3h7YVrMWkad3duxvA+HUpsn7dyB0t2HAHAaDRxJi6ZtW+PIiUzh/Ff/l1YLjoxjVG3d+bhHm1sGn9pm46e5+0/Npv7pENjhke1KrF93tq9LNl9EgCjycSZ+FTWvjEYF0cHhn+yCEOBkQKTRs8W9Xiybzt7NMFmJG9TPpncVBVK4XT7cHK/mYqWnoTLE9MoOLoL7VJ0iWLGc0fJ+/5tOwV5FUqHy32jyP5kMlpqEm5j36fg4DZMcRfKlHO+cyjGI3uKniswkP3xJMjPBZ0et2ffpuDILkxnj9m2DUBIj5Z41A9haecX8GsdTuvpw1hz26tlyrWY/AAn5izlwp9baT1jOPUGdef0/NWED+tF+vFoNg15Fyd/T/r98w7nftuEKc/Auv9NxZidh3LQE/nnK8St2UeyZSC3OZ2OGm+M5MzDL2OISyJ80Xukr9xG3smi/ipIzSDmtTl49e5onxivRqfDbcQYMqeMxZR8Cc+3ZmPYuQnTxXOFRQwHd2MYuwkAfe36uD//GunPDgZDPhmvPw+5OaDX4znlYwx7tmM8cdjmzQiKisC9fgirOz2Pb+twWs4Yzob+r5Qpd/PkQZz6fCnRf26hxYzh1HkwkrPfrDJv1ClunjyIhHX7C8t7Nq5JnYcj2dDvZUz5BXT6cQLxq/aSdSbOVk0roVH3CALqhTCz+3PUbhXO3VNH8MmAl8uU+2vKt+Rl5gBw++SH6TykD+s+W1SmnK0ER0XgUT+EFZb+iZgxnHVW+qfZ5EGc/HwpF//cQsSM4dR9MJIz36zC0cuNiOnD2DRoBjnRSTgHeAFgyjPwz71vFo4J3Ra9StzqfaTYa0woZUD/Xjx4751MmvKOvUO5bkaTibcWbWX2iN4Ee7nx0CeL6dakFg2CfQrLDO3ajKFdmwGw/sgFvtt4+Iaa2BhNJt76eTWzn/kfwT6ePDTje7q1CKdBqH9hmaG92jG0l/kgf/3+U3y3Zhfe7q54u7uyYNLgwtfpPelzerRsaJd2XGY0mXjrt03MfuI2gr3deeiD3+jWtC4NQnwLywyNjGBoZAQA6w+d5bsNB/B2c0HTNOaOugM3Z0cMRiPDZi2iS5PatKgTbKfWCHuSZWlVhK5mOKbkOLSUBDAaMR7YjEPjtvYO67ro6tyE6VIsWlI8GAso2L0Bh+ZlD4odu91Owb7NaJmpJTfk55r/1zuAXm8+024HYX3bcG7hPwAk7z6Jk5cbLkE+ZcoFdWnKRcvZ8bMLNlCjn6W/NHDwcAHAwc2F/NRMtALzfU+MlrPPOkc9Okf7tRHALaIh+ediyb8Qj2YoIPWvDXj1LnlW0JiURs7+E1BQYKcor0wf3hhTXDSmhFgoKMCwaQ1ObW8pWSg3p+hnF5eSv/PL2/QO5n926o/QPm24sMC8z6XsPomjlxvOVva5gFuaEvP3NgAuLPiH0L5FY0T9EX2IXbydvMS0wuc8G9YgZddJjDn5aEYTiVuOENrffuNK095t2PWbuZ3n95zE1dMNz0CfMuUuT2wAHFyc0Oz4dwIQ1qcN50v1j7UxIfCWpkRb+uf8gn8Is/RPrXs6E7N4BznRSQDkJaYX1ikxJjjYd0worW1Ec7y9PO0dxr9y8EIitfy9qOnniaODnj4t67HuyIVyyy/dd4a+LevZMMKrO3g2jlqBPtQM8DG3oU0j1u0rf+K7dOdR+rZtXOb5bUfPUzPAhzB/r8oM96oOnk8w94m/l7k9rcJZZyVze9nSPafo2yocAKUUbs6OABQYTRQYTShbBG1HJhv+q2pkcmOhlKqrlDqqlPpGKbVfKfWLUspNKXVWKTVNKbVFKbVTKdVaKbVcKXVKKTXSZvF5+qGlJRU+1tKTUV5+ZcrpazXE5ckZOD8yARVY01bhXROdjz+m1EuFj02piShv/xJllLc/Di06Ydi4tOwLKB1u4z/CY9p3FBzbi+nc8coO2SrXED+yY4r6Ijs2GddQ3xJlnPw8MKRloRnNw0JObDKulrNPJ79agVfDGty+dxZ91k5nz8vfFh2w6BS9Vk7jzgOfEb/+IMl7TtmmUVY4BvtjiEksfGyITcIx2P8KNW48Or9ATEnF9rnkSyj/wDLlHNt3weuD+XhMnE7WZzOKvYAOz5lf4PPlHxTs34nx5BFbhF2GS6gvOTHJhY9zrO5znhjSi+9zSbhYyriE+BLavx1nLmdxLNKPXsC/Y2McfT3QuzoRHBWBa5j9+tgr2I+0Yn9baXHJeIWUHecA7pv5BJN3zCaoQRib5y23VYhWWesfl+voH4/6oTj6uHPrb5OJXD6V2vfdWlRRp+ixahq3HZxN/IYDpNhxTKhOEtKzCfF2L3wc7OVGQlqW1bI5+QVsPh5Nz2Z1bBXeNUlIzSTEt2hyGezrSUJaptWyOfkGNh8+S89WZbMzy3cdpZ+VSY+tJaRlE+LjUfg42Nv9Cn1iYPPRC/RsUTThNJpMDHz3F3q8Op+ON9WguWRt/t+SyU1JjYA5mqa1ANKBJy3PX9A0rRPwDzAP+B/QEXjDZpFZOwVR6gyeKfYM2e89Te6nL1KwdRkuD75gm9j+i1JtcL7nMfIWzQPNyrkCzUT228+Q+cpQ9HVuQhdqnw8aZaUvypw5tlrI/F9w9xakHjrH3xFPs6LnJFpPG4KDh6t5o0ljZa9J/N16NH6tGuDVyI4TVOsNtX0cFc1KGwzbN5L+7GCy3p6M6/0jijaYTGSMe5S0J+5DH94EXS07nbm10hdlmnGFMaLZlMEcnvIjmEpWyjwRw4lZf9H554l0/OFF0g6dQyswWnkhG7mOfW7huM+Z2mEUCSdjaHlHp0oO7MrUFf7eiwpZqWhpm3LQ49uiHpsfnsmmQdNp/NzdeNQPMZcxaazpOYmlrZ42jwmNb6yTVlWVtb3Kaj8CG45eIKJO0A21JA1As9KK8rIVG/afIqJ+GN7uriWeNxQYWb//FL1a31QJEV6f62rPoXNE1AvG282l8Dm9TseCF/7H8lce5uD5S5yMTS6ndvVgQrPZv6pGrrkp6YKmaZssP38HPGP5+fJi7gOAh6ZpGUCGUipXKeWjaVpq8RdRSj0OPA7w0W1tGd66wX8OTEtPLpHlUF5+aBkpJQvlFS3VMJ7YC7oR4OYJ2Rn/+f0rgik1CUeforPmOp8AtPSSg4++djiuQ8YDoDy80N/cFoxGCg5sLSqUk4XxxAH0TVpjij2HLTQY2ov6D0UCkLzvNG5h/lw+v+wW6kduXGqJ8vlJGTh6u6P0OjSjCddQP3Lizf1V74GuHJ31FwBZZ+PJOn8Jz/BQUiwXrgIY0rO5tPkIIZEtSD92sdLbZ40hLhHHsIDCx46h/hgSqtaHhSn5ErpimRqdXyBacmK55QuO7EcXEoby9EbLKFq+pWVnUnBoL44R7cm7cKZSY76s3rBe1LHscyl7T+MaVpTBcA31Izeu5N9/flIGjl7F9zn/wv3Sp2U92n4+GjBnEIKjItAKTMQt28n5H9dx/sd1ADSZeD85sUnYUqdHetF+UA8ALu47jXexzJF3iB/p8SnlVUUzaez7ewvdHr+dnQvXV3qsxdUf1ou6FdQ/OTFJ5CdnYMzOw5idR+LWI3g3rUPm6aJrny6PCcGRLUk/ap8xoToJ9nIjrlhWID49m0AvN6tll92AS9IAgn08iUsp+nyPT8kg0NvDatllu47Rt13Z7MzGQ2doXCsYfy93K7VsK9jbnbjUosxTfFoWgd7W41q2t2hJWmlers60bRDKpqMXCA+1nvkV1ZtkbkoqPT29/PjybXhMxX6+/LjMBFHTtDmaprXVNK1tRUxsAEzRp9D5haB8AkGvR9+8MwVHd5Uoozy8C3/W1WhgPgt6g0xsAEznj6MLDEP5BYPeAYfWXSk4sK1EmazXHyXr9RFkvT6Cgr2byFv4GQUHtqI8vMDVMsg5OqFvFIEp3nYf8KfmrWRlr0ms7DWJ6KU7qWNZNuLXOhxDRg65Call6iRsOkzN29sDUHdgV2KWmfsrOzqJoC5NAXAO8MKzQShZ5xNw8vfE0fLhqnNxJKhrUzJOxtqgddZl7zuBU90wHGsGoxwd8LmjK+krt9stnn/DePIYutCa6IJCwMEBx1t6kL9zc4kyupAahT/r6zVEOTigZaShvLxRbpYDBScnHFq0wRR93maxn/l6Jet6TmJdz0nELdtJrYHmfc7Xss/lWdnnEjcfJux283VRtQbeSuzynQCsav8sK9uNYWW7McT8vY19E74mbpl5m5Pl4nXXGv6E9m9H9O9bbNC6Ilu+XcmH/SfyYf+JHFqxkzb3mNtZu1U4uRnZZFxKLVPHv9hyk5ujWnPpVIytwi10+uuVrOk5iTU9JxG7bCe1S/WPtTHh0ubD1LD0T+1i/RO7fBf+HRqh9Dr0rk74tg4n40R02THh1mZknLR9W6ujpjUDOJ+YTnRyBoYCI8v3naFbk7JZsYzcfHadiSfy5lp2iPLKmtYJ4XxCKtGJaeY27DpGtxZljzkycvLYdeIikS3KTgaW7TxqddJjD01rBXE+MY3opHRze/acpFvTsis0MnLy2HUqlsimdQufS87MIT3HfHiWayhg24lo6hW7OYT4/0UyNyXVVkp10jRtCzAI2Ai0ukod2zCZyF/8NS6DJ5lvhbx7Ldqlizi07QlAwc5V6G/uiGP7nmgmExjyyVv4kZ2DLsVkIveX2bg9+Yb5VtBbV2KKO4/jLf0AMGyycp2NhfLyw/Xh50DpzLfC3vsPxkM7bBV5CXGr9xIaFUG/Le9hzMlnx3OfF27r8t04dr4wl9z4VA68+SMdZ4+m2Yv3kXLwHGcsZ8cPv/877T4cSe8100HB/qk/kZ+ciXeTWrT7cCRKr0PpFBcWbSN21Z5yorABo4mYV2ZTf/7roNeRsmAVeSfO4/dQXwCSv1+GQ6AP4YveR+/hBpqJgOF3crzXk5iKXfBtVyYj2V9+iMdLM0GnI3/tUkwXz+LU604A8lcuwrFDV5y79UYzGiE/j8z3zatNdT7+uD09EXQ6lNKRv2Utht22PfC/LH7VXoKjIui59X2MOXnsebZon+v4/Xj2Pj+H3PhUDk/5kbafj6bxhPtIO3iO8z+su+prt//iWZz8PDAZjOyf+DWGcta428LRtXtoFBnB+PUfkJ+Tx8JxRe0c9vV4fnlxLpmXUhn47iicPVxRShF75By/T/7KbjEDxFn6p7elf3YV65/O349nt6V/Dk75kfafj+bmCfeRevAcZy39k3Eihvi1+4laOx3NpHH2+7WkH72IV5NatP1oFEqvA50ietFW4lbacUwoZdyr09mxZz+pqelEDXiYJ0c8wr139LF3WNfEQa9jwp0dGPXVKkyaibvaNiQ82JeF28x34LyvQyMA1hw6T6eGYbg6OdozXKsc9Dom3N+DUbN+xWQycVenZoSHBbBwwz4A7uvaEoA1e0/QqUkdXJ1LtiEn38DWo+eY/GAvm8dujYNex4R7ujBqzhJMmsZd7RsRHuLHws3mO1Te1/lmANYcOEunRjVLtCcxPZuXfzTfEtukafRu2YCuN99Y10hVtKq3WMx2lL3vMnOjUErVBZYAG4DOwAngEeAw0FbTtESl1FDLz09b6py9vK2818165YFq8ws2pVq/ULGqWrbQ++qFqphGzulXL1SF1Gp342QeK8KGf8LsHUKF2uxSbYY3ADrkVq/7K91x8E17h1ChCjb8ZO8QKpZ3wNXLVCU51esYAcD19udv2EHhubq2O758/+xPN+zvwRrJ3JRk0jSt9B3Q6l7+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Dap6LfMo2PCTvUOoUA5dH7B3CBVKy8mwdwgVypRwxt4hCAHI5EYIIYQQQogqRa65KV/1Ou0mhBBCCCGE+H9LMjdCCCGEEEJUIXLNTfkkcyOEEEIIIYSoFiRzI4QQQgghRBVi0uSam/JI5kYIIYQQQghRLUjmRgghhBBCiCpE8jblk8yNEEIIIYQQolqQzI0QQgghhBBViElyN+WSzI0QQgghhBCiWpDMjRBCCCGEEFWIJpmbcknmRgghhBBCCFEtyORGCCGEEEIIUS3IsjQhhBBCCCGqEJO9A7iBSeZGCCGEEEIIUS1I5kYIIYQQQogqRG4FXT7J3AghhBBCCCGqBcncCCGEEEIIUYXIraDLJ5ObG5y+USuc73oMdDoM21ZiWPur1XK6WuG4jn6b3O/ewbh/MwBuk+ag5eWAyQQmEzkfvmDL0K3auOcwM77+DZPJxD1RnRhxd68S2zOycpj48XziElMwGk0MubMHAyI7ciY6nvHvzyssdzEhkSfv788jt0XauAXgExlBvTeGg15Hwg+riZ71e5ky9aYMxyeqNaacfE4++zFZB84UbdTpaLFsBvlxyRwd/BYA/rd3otbY+3FtWIP9/SeQte+UrZpThkfX1oS9at7nUn5eyaXZv5TY7ly/JjVnjsGlaQPi3/2WxLlF7a8x4xm8erSjICmNE32ftnXoVrl2bovfi0+idDoyfl9K2lc/l9juWLcWAW+MxblJOMkff036/KL2ej18D5739ANNI//EWRJfmYmWb7B1EwCImDKY0KiWFOTks+PZz0k9cLZMGbdagXSc/TROPh6kHjjLttGfohmM3DTqNurccwsAykGHV8Ma/NlsJIbULMIf7UP9hyJBKc58v5YTc5fZuGXQ9fVHqNMjgoKcPFY9P4dLB8+WKdNiSC9aPtoXn7rBzG0xktyUTACcPF3p/eEoPGv4o/R69sxZwpEFG2zcAmhl6R9jTj7bn/2cFCv9414rkE6W/kmx9I/JYMTR05UOs57EvYY/ykHPsc8Wc+bnDXg2CKXT7NGF9T3qBHFw5i8ct0MfAWw6Fs3bf2/HZNK4u11DhndvXmL7vA0HWbL3NABGk8aZhDTWTr4fbzdne4T7r0ye9h4bNm3Hz9eHP76bbe9wrmrj9r3M+PRrjCYT9/SL4tFBA0psT8vI5JV3PuNCTDzOTo68MXYUDevVBqDPQ0/h5uqCXq9Dr9fz86fT7dCCkjbtO8aM+YvM+1hkO0bcWfIzPiM7h0mf/ExcUioFRiNDbuvKgO7tAOj3zHTcXJ3R6xR6nY4fpz5jjyaIG4BdJjdKqWeBOZqmZVdEucqglMrUNM3D1u9bMggdznc/Qc6cV9HSknAd8w4Fh7ejxV8oU87ptiEYj+0p8xI5n02G7AwbBXxlRqOJaV8uZM7LTxHs58Ogie/QvW0zGtQKLSzz0/J/aFAzhFkTniA5LYM7x0zlti5tqVcjmIXvvFj4Oj2feJmo9i1t3widjvrTHuPQ/W+QH5tEi6UzSF6xg5zjFwuL+PRojUv9UPZ0fhqP1g2pP/1xDtw2sXB76GO3kXMiGr2na+Fz2cfOc3TE2zR4+wmbNqcMnY6wN0Zy5pGXKYhLosGf75G+aht5J4v2uYK0DGJen4NX745lqqf8upqk+Yup9e5ztoy6fDod/pNGE/fEixTEJxL2wyyy123BcPp8YRFjegZJMz7BPfKWElX1Qf54PTiA6LsfRcvLJ/Dtybj3jSRz0Qpbt4KQHi3xqB/C0s4v4Nc6nNbTh7HmtlfLlGsx+QFOzFnKhT+30nrGcOoN6s7p+as5/tlijn+2GIDQXq246fF+GFKz8GpUk/oPRbK6/yuY8gu49YcXiV21h8wz8TZrW53IlvjUC+HbW18guFUDuk8bysI7XytTLmbncc6s3sM9C14q8XyLIb1IPhHN38Pfw8XPk0fWz+TY75swGYw2agGE9miJZ/0QlnR+Af/W4bSZPoxV5fTPMUv/tLH0z6n5qwkf1ov049FsHPIuzv6e9PvnHc79tomMU7Gs6DUJAKVT3LFnFheX7rRZu4ozmky8tWgrs0f0JtjLjYc+WUy3JrVoEOxTWGZo12YM7doMgPVHLvDdxsNVamIDMKB/Lx68904mTXnH3qFcldFoYurHXzJnxmRCAv154KmJRHZuS4M6NQvLfPHD7zRuUJcPXx/H6fPRTPv4S76Y+Urh9q/efRVfby97hF+G0WRi2td/8PnERwn29+bBybPo3vpmGtQMLizz84ot1K8ZxMfjhpKcnsldL7zDbV1a4ehgPpz94qXH8fVyt1cTbErullY+e11z8yzgVoHlCiml9P8inhuSrnZDTElxaMnxYCygYO8/ODRtX6acY5fbMO7fgpaZZocor93Bk+eoHRJIzeAAHB0d6HtLa9buPFCijFKQlZOHpmlk5+bj7eGGXl9yN9128Bi1QgIIC/SzZfgAeLQKJ+dsHHnn49EMBST+uRG/Pu1KlPHr245LC9cDkLn7BA5e7jgG+QDgFOqHb1Rr4n9YVaJOzolock/F2KQNV+LWsiH552IxXDC3L+2vDXj16lCijDEpjZz9J9AMBWXqZ28/hDH1xphMAzg3a4ThQgwF0XFQUEDWsnW4de9coowpOZX8Q8fRCsq2R+n1KGdn0OvQuTpjvJRkq9BLCOvbhnML/wEgefdJnLzccLHsU8UFdWnKxb+3A3B2wQZq9GtbpkztAZ05/8cWALwahpG06yTGnHw0o4lLW49Qo1+7MnUqU/3ebTjy60YA4vecwtnLHTcrbUs8dI6Mi4llntc0DUcP84kCJ3cXclOzMBXY9mO/Rt82nLX0T9LukziW0z/B5fWPBo4eLgA4uLmQn5pZpg1BtzYj62wC2VZ+B7Zw8EIitfy9qOnniaODnj4t67HuyIVyyy/dd4a+LevZMMKK0TaiOd5envYO45ocOHaS2mEh1AoLxtHRgX7dO7N2044SZU6du0iHVuYMW/3aNYiOu0RiSqodor26gycvUCvYn5rB/jg6ONC3U0vW7TpcooxSiuzSxwg6uXxclFTpe4RSyl0ptVgptU8pdVAp9SoQBqxVSq21lPlMKbVTKXVIKfW65blnrJQbpJQ6YHmdGcXeI1Mp9YZSahvQyUoMUUqp34s97qWU+u1Kr1msbIBSaotS6jalVKBS6lel1A7Lv1tKl69IytsfLbXog0xLTUJ5+5cs4+WHQ7OOGLZYX6bg+vjruD77Lg4deldmqNckPjmVYH+fwsfBfj4kJJWckA3q25Uz0XFEPf4y977wFi8OuxddqYFr2abd9LuljS1CLsM5xI/86KI+yY9NximkZJ84hfiRF1NUJi82CadQc5l6bwzn3JvfgunGXCvrEOKPIbYodkNcEo6l2leV6IMCMMZdKnxsTEjEITjgmuoaE5JI++YXai3/ntqrfsaUkUXOll2VFeoVuYb4kR1TNLHKjk3GNdS3RBknPw8MaVloRvNBcU5sMq4hJcvoXZ0IiWzBxcXmA+y0YxcJ7NgYJ18P9K5OhPaIwDXMticN3EN8ySzWtszYZDxKxX0l++etxC88jOE7ZzFo5Vv88+q3oNn276t0/+SU0z/5xfonOzYZN0s7T3y1As+GNbhz7yz6rJ3OnpfLtqH2XR0598fmSm5J+RLSswnxLjojHuzlRkJaltWyOfkFbD4eTc9mdWwV3v9LCYnJhAQVjc/Bgf7EJyWXKNOoQR1WbdwGwIGjJ4mNv0T8JXMZpeCJF6cycNSLLPy75Ak3e0hISSOk2DFCkJ838ckljxEe6N2Z0zEJ9HxqKv978X3GD76j6BhBwcjpX/DApI/4ZfU2G0ZuH5qm2exfVWOLZWl9gRhN024DUEp5A8OASE3TLh9FvaRpWrIl67JaKdVC07SPlFLPXy6nlAoDZgBtgBRghVJqgKZpfwDuwEFN017BujXAJ0qpQE3TLlne/+urvCZKqWBgETBZ07SVSqkfgPc1TduolKoNLAealH4zpdTjwOMAH/ZqwfAWdf/1L6+MUjuZ812Pkrf4G9DKnqnMmTUBLT0Z5eGNy+OvY7p0EdPpw2XK2ZNSqsTjTXuP0KhuTb54dTQX4hJ5fMontG5SHw8385lZg6GAdTsPMubBO+wRrvnToLRSfVK6TZfL+PZsgyExjaz9p/Hq1LSSAvyPrMReFQe2Qv+hPTpPD9wiO3Gh/yOYMjIJmvky7rdFkbV4dUVHeVXWdyntGgqVfBjaqzWJO45jSDUflGaciOHoJ3/R9ecJFGTlkXr4fOHBt61Y+3u5nn2udrfmXDp8jt/vn4Z33WDu+v5Forcfw5CZU5FhXpmVX/21jAuXi4R0b0HqoXOs+99UPOoG0+3nCSyPOkaBpQ06Rz01+rRh/7Sfy7yGrVjrEatjHbDh6AUi6gRVuSVpVY21vxNVamcc8cAApn86j/89MY6G9WrTOLweDpbVEPM/mEJQgB9JKWk8/uKb1KsdRtsWN9skdmus/dmX3sc27z9G4zphfPHS41yIT+KJt76gdaN6eLi58M1rTxLk60VSWiYj3/qCemGBtGlS30bRixuJLSY3B4B3LFmRvzVN+8fKgDjQMiFwAEKBm4H9pcq0A9ZZJicopb4HugJ/AEbA+pX2gKZpmlLqW+BhpdTXmLM7g4HbrvCajsBq4ClN09ZbXqoncHOx+L2UUp6appVYh6Np2hxgDkDm2Lv+9ZGhlpaE8ik6y6x8/NHSS56V0dUKx+Xhsebt7l7om7Qhz2jEeGhbYVktMw3jwa3oa91k18lNsJ8P8UmphY/jk1MJ9Cu51vfPtdsYfncvlFLUDg2kRpA/Z6ITaN7QfAZw497DNKlXE38f+6wRzotNwqlGUZ84hfqRH59cpoxzWACXdwrnUH/y45Lxv70Tvr3b0TqqNTpnR/SebjSc9Qwnnv7Ihi24soLYRBxDi9rnGOJPQan2VSXG+EvoQwILH+uDAjAmXNvSMpeOrSmIjsOUYj5zmL16Iy4tb7bZ5KbB0F7mC/2B5H2ncQvz53LkbqF+5Malliifn5SBo7c7Sq9DM5pwDfUjJz6lRJnaAzoWLkm77OyP6zn7o3mIazZxIDkxld/fzYf0pOkgc9sS9p3GI6zo7LNHqB9Z8anX/Fo3D+zGrk//AiDtbDzpFy7hFx5KvOXC9soSbqV/LnMN9SOnVP/kJWXgVKx/3Ir1T70HunJklrkNmWfjyTp/Ca/wUJItbQjpEUHKgbPkJaZXapuuJNjLjbhimZr49GwCvayvGl9WRZekVTXBgf7EFRvP4i8lEeRfMmPo4e7Gm+OeBMyTob4PP02NkCAAggLMWVp/X2+ibmnHwaMn7Tq5CfbzJq7YMUJCchpBvqWOEdbvYvid3c3HCCEB1Aj040zMJZqH1yos6+/tQY+2TTl46kK1ntzI99yUr9KXpWmadhxzZuQA8JZSqkR2RSlVDxgLRGma1gJYDLhYeSnrp4jMcjVNu9rVo18DDwODgIWaphVc5TULgF1An2LP6YBOmqZFWP7VKD2xqUimCyfQBYSi/IJA74BDxK0YD20vUSZ72uOF/wr2bybvt88xHtoGTs7gbLlg3ckZ/U2tMMWdq6xQr0nT8Nqci73ExfgkDIYClm3aTfe2Je+2ExLgy7YDxwBISk3nXEwCNYOLDhqWbtxNvy72WZIGkLn3JK71QnGuFYRydCDgri4kLy95gW/K8h0E3tcNAI/WDSnIyMaQkMr5ad+zq83j7G4/iuMj3ydt44EbamIDkL3/BM51w3CsGYxydMD7jq6kr9p+9Yo3qLxDx3CsXQOHGiHg4IB73+5kr99y9YqAMS4B5xZNUC7ms88uHVphOHP+KrUqzql5K1nZaxIre00ieulO6tx3KwB+rcMxZOSQm5Bapk7CpsPUvN18XV7dgV2JWVa0jM7B05XAjk1KPAfg7G8+IHCt4U+N/u04b4OlTwe+WcVPfV/ip74vcXr5Lprc2wWA4FYNyM/IJttK28qTEZNIzVvMmVDXAC98G4SSdi6hMsIu4eS8lazoNYkVlv6pa+kf/3/RP9nRSQR3MbfBOcALzwahZJ4vakOdAZ04/7v9lqQBNK0ZwPnEdKKTMzAUGFm+7wzdmtQsUy4jN59dZ+KJvLmWHaL8/6VZowaci47lYmwCBkMBS9dtpnvnktfZpWdmYbBcH/nrktW0ad4ED3c3snNyyco2Zwazc3LZvGs/4XVr27wNxTVtUJPzcUlcTEjGUFDAsi376Nam5OKYEH8fth08CUBSWgZnYy9RM8iP7Nx8snLyAMjOzWfLgeOE1wqxeRvEjaHSMzeWpV/JmqZ9p5TKBIYCGYAnkAh4AVlAmmUZWD9gnaV68XLbgA+VUgGYl5ANAj6+1jg0TYtRSsUAk4HL9x++0mtqwHBgoVJqgqZp04EVwNPATEvbIjRN23s9v4/rYjKR9/scXB97DZQOw47VmOIv4NCpLwAF5VxnA6A8fHAZarlDl05PwZ4NVu+mZksOej2TRvyPUVM/xWgyMSCyI+G1Qlmwwnwx8cDeXXjif315+ZPvuOf5t9CAZx++E18v803rcvLy2bL/KC8/fr/9GmE0cXrSF9z848sovY74n9aQc/wCwYPN1zTFz19Byurd+ES1pvWWTzDm5HHyuU+u+rJ+/dpT781HcfT3osm3k8g6dJYjg6ZUdmvKMpqIeXU29ea/br4V9MJV5J04j9+D5n0u+YdlOAT4EL7ofXQebqCZCBh2J8d7P4kpM4daH47FvWNzHHy9aLz5a+I/+IGUBStt345i7Ul6axYhn70FOh0ZfyzHcOocnvfdDkDGwr/R+/sS9uMn6Nzd0Ewa3g/fw8W7HyXvwFGyVv5D2E+fgtFI/tFTpP+yxC7NiFu9l9CoCPpteQ9jTj47nvu8cFuX78ax84W55MancuDNH+k4ezTNXryPlIPnOPPjusJyNfq1I279AYyWA4DLOn05BmdfT0yGAvZMnIchzbY3pzy7Zi91erRk8MZ3MeTks/qFOYXb7vhmLGvGf0FWfCothvWmzajbcQv0ZtDKtzi3Zh9rxn/Bjg//oOd7TzBo5VsoBZun/Vx4m2hbibX0z21b3qMgJ5/txfrn1u/GscPSP/ve/JFOs0fT/MX7SD14jtOW/jn0/u90+HAkfdZMRynYP/Un8pPNbdC7OhHctRk7x39p0zaV5qDXMeHODoz6ahUmzcRdbRsSHuzLwm3mk1H3dWgEwJpD5+nUMAxXJ0d7hvuvjXt1Ojv27Cc1NZ2oAQ/z5IhHuPeOPlevaAcOej2TRg9n5ISpGE0m7u4bSXjdWiz4y3xHx4F39Ob0+WhemjELnU5Hgzo1ef2FkQAkpaTx7GvmO8IZjUb69+hCl/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e//j0opfyAn4G6wFlgoKZpKVbKncWc1DACBZqmtb2e+sVVeuZG07TlmC+8L24nxbIumqYNLafux6XK/QD8YKXctX4fTRdgbqm6V3xNTdPyKbk0zY5pAyGEEEII8f+dVnWuuZkArNY0bbpSaoLl8YvllC1+s7F/Ux+w3/fc2JxSahfQAvjO3rEIIYQQQgjx/8BdwDeWn78BBlR2fVvcLc2mLN9nU/o2LS9qmma/q9CFEEIIIYT4/ydY07RYAE3TYpVS5a3P1jB/JYsGfG658/D11C9U7SY3mqbdbe8YhBBCCCGEqCy2vBV08e9vtJhTbPKBUmoVYO32dC9dx9vcYrn5VxCwUil1VNO0Df8m3mo3uRFCCCGEEEJUjOLf31jO9p7lbVNKxSulQi1Zl1DA6r36NU2LsfyfYFmF1R7YAFxT/eL+31xzI4QQQgghRHWgaZrN/v1Hi4Ahlp+HYL77cAlKKXellOfln4HewMFrrV+aTG6EEEIIIYQQlWE60EspdQLz90xOB/P3YCqlLn95XDCwUSm1D9gOLNY0bdmV6l+JLEsTQgghhBCiCqkqX+KpaVoSEGXl+Rigv+Xn00DL66l/JZK5EUIIIYQQQlQLkrkRQgghhBCiCqlCX+Jpc5K5EUIIIYQQQlQLkrkRQgghhBCiCrHl99xUNZK5EUIIIYQQQlQLkrkRQgghhBCiCqmA75+ptiRzI4QQQgghhKgWJHMjhBBCCCFEFSLX3JRPMjdCCCGEEEKIakEyN5XMlJFr7xAqjOn4DnuHUKHiNGd7h1Dh/J2z7R1ChfK5yWDvECqUf1z1as9yfVX5juxrc3++3t4hVCzvAHtHUKG0nAx7h1ChlKunvUOoULrQhvYO4f8V+Z6b8knmRgghhBBCCFEtSOZGCCGEEEKIKsQkd0srl2RuhBBCCCGEENWCTG6EEEIIIYQQ1YIsSxNCCCGEEKIKkUVp5ZPMjRBCCCGEEKJakMyNEEIIIYQQVYh8iWf5JHMjhBBCCCGEqBYkcyOEEEIIIUQVIpmb8knmRgghhBBCCFEtSOZGCCGEEEKIKkSTL/Esl2RuhBBCCCGEENWCZG6EEEIIIYSoQuSam/JJ5kYIIYQQQghRLUjmRgghhBBCiCpEk8xNuSRzI4QQQgghhKgWJHMjhBBCCCFEFSJ3SyufZG6EEEIIIYQQ1YJkbqoQfdO2uAwcidLpyd+4lPzlC6yW09W5CfcJH5AzdxoFuzfaOMor23Q8mrcX78Rk0ri7bTjDuzUrU2bH6ThmLt5JgcmEr5szXz7WB4DvNx/htx0n0IB72jbk4Vua2Dj6Ii3eHExIVATGnHx2jZlN6oGzZcq41Q6k/ezROPl4kHrgDDue/hTNYAQgoHMTWrzxCDpHB/KSM/jn7il4NAil/eejC+u71wni8Nu/cGruMls1yxx3lzYEvzQSdDrSfllG8tyFJbY71atJyFvP43xzOIkffEPKV78Wbqu/eh6mrGw0owmMRs79b4xNY7fGIaI9bsOeBp2evNWLyfvjhxLbHdvegssDw0HTwGgke94sjEcPgKMTnm98CA6OKL2e/K3ryV0wzy5t8ItsScM3h6H0OmK/X825j/8sU6bh1GH4R7XClJPH4Wc+JfPAGQAafzCKgF6tyU9MY3u3sYXlA+/oSL2x9+F+Uw129p1Exr7TNmtPaYNeHU7zyFbk5+Tz1dhZnD90pkyZITNGUbdFAxSKuDMxfD32E/Kyc3HzcmfozCcJqh2CIS+fr8d/SszxCzaJu9HUoQREtcKYk8ehZz4j40DZuF1qB9Li8zE4+niQfuAMB5+aVTgOWKuvc3ak7Z+voXNyROl1xP+9jdMzzX+DHjfXocnMR9G7u5B74RIHRn2MMTOnUtu46dAZ3l64FpOmcXfnZgzv06HE9nkrd7BkxxEAjEYTZ+KSWfv2KFIycxj/5d+F5aIT0xh1e2ce7tGmUuO9mo3b9zLj068xmkzc0y+KRwcNKLE9LSOTV975jAsx8Tg7OfLG2FE0rFcbgD4PPYWbqwt6vQ69Xs/Pn063Qwuuz+Rp77Fh03b8fH3447vZ9g7nqjZu382MWV9hNJq457aePPrgPSW2p2Vk8srbs4r6Z/xTNKxXhzPnoxn3xruF5S7GxvPUsAd45H932LoJNiN3SyufTG6qCqXDddBTZH0wES0lEfeJH1Owfyum2PNlyrncM4KCQ7vsE+cVGE0m3vprO7OH9STYy42HPltKtyY1aRDkU1gmPSeftxZt55OhUYT6uJNs+eA+GZ/CbztO8N2o/jjqdTz1zWpubVSDOgFeNm9HcFQEHvVDWNHpeXxbhxMxYzjr+r9SplyzyYM4+flSLv65hYgZw6n7YCRnvlmFo5cbEdOHsWnQDHKik3C2tCHzVCxrek4yV9Yp+u/9hJilO23ZNNDpCH7lKS4On4QhPpE6Cz8kc8028k8V7WfGtAwS3pyNR89OVl/iwuAJGFPTbRXxlel0uI0YQ+aUsZiSL+H51mwMOzdhuniusIjh4G4MYzcBoK9dH/fnXyP92cFgyCfj9echNwf0ejynfIxhz3aMJw7buA2KRtNHsGfgm+TFJNF2+VtcWr6T7OPRhUX8o1rhVi+ErR2fwatNQxq9/Si7+r0EQNxP67j45TJunvVUiZfNOnqBg8PfodHMx23anNKad29FUL1QJnUfTf1WDXl46uNMGzCxTLmfp8wj1zIeDJw8hB5D+rL0sz/o/9Q9XDh8lk+fmElIgzAeeuMx3n3o9UqPOyAqArd6IWzqOAbvNg1p8vYItvebXKZcw8kPce7zJcT/sZkmbz9KjQd7cPGbleXWN+UZ2HXPGxiz81AOetr99TpJa/aStusEN7/3BCde/5aULUcIG9Sduk/dwakZ1k9yVQSjycRbP69m9jP/I9jHk4dmfE+3FuE0CPUvLDO0VzuG9moHwPr9p/huzS683V3xdndlwaTBha/Te9Ln9GjZsNJivRZGo4mpH3/JnBmTCQn054GnJhLZuS0N6tQsLPPFD7/TuEFdPnx9HKfPRzPt4y/5YmbR+P7Vu6/i6237z51/a0D/Xjx4751MmvKOvUO5KqPRyNQP5zJn5qvm/hk5nsjO7WhQt1ZhmS++/5XG4fX4cMoETp+/yLQP5vLFe69Tr3YNfvnivcLXibrvMaK6dCjvrUQ1Z7NlaUqpZ5VSbhVVriLf8wr1JxX7ua5S6mBFxPVv6Os1wpQQg5YYB8YCDDvX4dCy7MGlU4+7MOzZiJaRavsgr+LgxSRq+XlS088TRwc9fVrUYd2RkmdYl+47Q4+mtQj1cQfAz8MVgNMJ6bSoFYirkwMOeh1t6gaz5rBtzs6WFtanDecX/ANAyu6TOHq54VJsgnZZ4C1Nif57GwDnF/xDWN+2ANS6pzMxi3eQE50EQF5i2YlA0K3NyDobT87FxEpqhXUuLW7CcD4Gw8U4MBSQsWQ9HlEdS5QxJqeRe/A4WkGBTWP7N/ThjTHFRWNKiIWCAgyb1uDU9paShXKLnfl2cTFncEpv0zuY/9lhjbNX63Cyz8SRey4BzWAk4Y/NBPZtV6JMQN+2xC3cAED6rhM4eLnjZNknU7ceoSA1s8zrZp+IJvtUbKXHfzURvdux5bd1AJzecwI3Tze8A33KlMstlqFwcnEq7IqwhjU5sukAAHGnYvCvGYhXgHdlh01g33bEWn7naaV+58X5dWlKwl9bAYhZsJ7Afu2uWt+YnQeActSjHBwK19a7h4eSssWcJUlaf4Cg2yr34O3g2ThqBfpQM8DHPGa3acS6fSfLLb9051H6tm1c5vltR89TM8CHMH/7TgoOHDtJ7bAQaoUF4+joQL/unVm7aUeJMqfOXaRDq+YA1K9dg+i4SySmpNoh2orRNqI53l6e9g7jmhw4epLaYaHUCgvB0dGRfj26sHbT9hJlTp29QIfWLQCoX7sm0fEJJCanliizbfcBaoUFExYSZKvQxQ3GltfcPAtcy0TjWssVUkrpK+q1Spl09SK2oXz8MaVcKnyspSSi8wkoU8YhojOG9YttHd41SUjPJsTbvfBxsJc7CWkll1ScS0onPSefEV+sYNAni/lrzykAwoN92HU2ntTsPHLyC9h4PJr4tCybxn+ZS6gvOTHJhY9zYpNxCfUtUcbJzxNDepZ5eRaQE5tUWMajfiiOPu7c+ttkIpdPpfZ9t5Z5j5oDOnHhjy2V2ArrHIIDMMQW7WcFcYk4BPtfoUZJmqZR88up1Pn1I7wH9quMEK+Lzi8QU1JRe0zJl1D+gWXKObbvgtcH8/GYOJ2sz2YUewEdnjO/wOfLPyjYvxPjySO2CLsE5xA/8mKSCh/nxSThHOJXskyoH7nRRRPhvNgknENLlrlR+QT7k1ysfSlxyfiEWN/nhs18kvd2fEFIgxqsmbcEgAtHztG6r/kgv17LcPxrBOJbTv2K5BzqS250Udy5sUm4lPqdO/p5UpCeXTgO5MYkF5a5Yn2douPqGXQ7NJek9ftJ322eUGQevUCg5SRJ8B0dcalRue1MSM0kxLfowDjY15OEtLITZYCcfAObD5+lZ6uy2Znlu47Sz8qkx9YSEpMJCSr6nQUH+hOflFyiTKMGdVi10XxS6sDRk8TGXyL+krmMUvDEi1MZOOpFFv69ynaB/z+RkJhUtn8SS/dPXVZtMJ8sOHDkBLFxl4i/lFSizNI1G+kXVfZztbrRNM1m/6qaSpncKKXclVKLlVL7lFIHlVKvAmHAWqXUWkuZz5RSO5VSh5RSr1uee8ZKuUFKqQOW15lR7D0ylVJvKKW2AWVSGNf5WmWeV0pNB1yVUnuVUt9biuqVUnMtMa9QSrmW0/7HLW3b+fWRi//xt1n4qlaeK7nDuQwcSd5vX4JmqqD3rFjW/j5UqWYZjRpHYpKZNTiST4dGMWftAc4lplM/yJthXZsy8qtVPPXNam4K8UWvs/Y7qXyqdNBQuivK6S5zIeWgx7dFPTY/PJNNg6bT+Lm78agfUlTVUU9o7zZEL9pacUH/F9cxrp1/8AXO3Tuai4+9jM+Dt+Patuw1VXZnZUc0bN9I+rODyXp7Mq73jyjaYDKRMe5R0p64D314E3S16tkwUAsr+1vZ7zewtk9WjQ8ka39O5cX+9bhPeaHD48SevEi7O8wZuKWf/Y67tzuvLJlJjyH9OH/oDEajsRIjvsxKv5SO22q3aOVuLNxm0tga9SL/RIzCu3U47o3Ny3IOPTubWsN602HFWzh4uGLKr9zsqbXv0Shv1N2w/xQR9cPwdi/5sWgoMLJ+/yl6tb6pEiK8PtYO0lSpFo14YADpmVn874lx/PDHUhqH18NBbz5Umv/BFBbMnsFn0ybx06Ll7Nxv4yWq1dy1HCOMePAe0jMz+d+jz/PD70to3LCofwAMBgPrNu+gd7fOlRytuJFV1jU3fYEYTdNuA1BKeQPDgEhN0y6fXnxJ07RkS9ZltVKqhaZpHymlnr9cTikVBswA2gApwAql1ABN0/4A3IGDmqaVvdgBuNbXAraX8x4TlFJPa5oWYWlDXaAhMEjTtMeUUguAe4HvrLz3HGAOQPoTfSrkCENLTUTnW3TGWfkGYEotebZCX+cmXB81r1VXHt44NGtPrtFIwT7bZwCsCfZ2I65YtiU+PYtAL9cyZXzcnXF1csTVyZE2dYM4FptCnQAv7m7bkLvbms8KfrRiD8FeFbJ68ZrUH9aLug9FApCy9zSuYUVnaF1D/ciNSylRPj8pA0cvd5Reh2Y04RrqT25cKgA5MUnkJ2dgzM7DmJ1H4tYjeDetQ+bpOABCekSQeuCM1eVqla0gPhHH0KL9zCEkgIKEpCvUKMmYYD7LZkxOI3PVZlxaNCJnp91Wc2JKvoSuWKZG5xeIllz+Ur+CI/vRhYShPL3RMtIKn9eyMyk4tBfHiPbkXSh70XhlyotNwjms6Gymc5g/+aX2t7zYJFxqBJDGMXOZUH/ySpW5kUQ+0pdbB0UBcHbfKfyKtc83xI/U+OTyqqKZTOz4ezN9Hr+LTQvXkpuZw9fjPi3cPn3jpyReSKiUuGsO603Nh81xp+09VSJz4mLld25IysDBy61wHHAJ8ysskxebfNX6BenZpGw6TEBkS7KOXiD7ZAy7758GgFv9UAJ6taqUdl4W7ONJXEpG4eP4lAwCvT2sll226xh925XNzmw8dIbGtYLx93K3Usu2ggP9iSs2nsVfSiLIv2TW3cPdjTfHPQmYJ0N9H36aGpblTUEB5nHf39ebqFvacfDoSdq2uNlG0Vd/1vunZDbUw92NN18033hH0zT6DhpJjdDgwu3/bNtDk5vqE+DnY5OY7UluKFC+ylqWdgDoqZSaoZS6VdO0NCtlBiqldgN7gKaAtRGiHbBO07RLmqYVAN8DXS3bjMCvVuqUp7zXutJ7lHZG07S9lp93AXWv4/3/E+PZY+iCaqD8g0HvgGPb7hTsK3lmP/OlIYX/DLv/IffHj2+YiQ1A0xr+nE/KIDo5A0OBkeX7z9Gtca0SZbo3qcWeswkUGE3k5Bdw4EIi9YPM67Qv31wgNjWLNYfO069lXZvFfvrrlazpOYk1PScRu2wntQeaU96+rcMxZOSQm5Baps6lzYepcbt5uUztgbcSu9x8c4DY5bvw79AIpdehd3XCt3U4GSeKLg6veXdnLtphSRpA7oHjONYJw7FGMDg64Nm/G5lrri2DpFydUZaztsrVGfdbWpN3/GwlRnt1xpPH0IXWRBcUAg4OON7Sg/ydm0uU0YXUKPxZX6+h+RqHjDSUlzfKzXIg5+SEQ4s2mKJL3cDDBjL2nMKtfigutQNRjnqCBnQmcXnJG00kLt9JyH3mYcurTUOMGdnkW9knbxRrv13GG/3H8Ub/cexZsZ1O93QHoH6rhuRkZJN2KbVMnaA6RdnNllFtiTtl/ptx9XJD72g+T3frAz05vu1IietzKtLFr1ewNepFtka9yKWlOwi1/M692zSkoJzfecqmwwTdYb5uLWxgNy4tM/fdpeU7rdZ39PfEwXLiRufiiF/XZmSdjAHA8fINVJSi3nP3cPGblZXSzsua1gnhfEIq0Ylp5jF71zG6tWhQplxGTh67TlwkskV4mW3Ldh61Oumxh2aNGnAuOpaLsQkYDAUsXbeZ7p3bliiTnpmFwWDOiP26ZDVtmjfBw92N7JxcsrLN+1V2Ti6bd+0nvG5tm7ehOmvWONzSP/EYDAaWrtlI984lry80948BgF8Xr6JNi5vxcC860bl0zT/069HFpnGLG0+lZG40TTuulGoD9AfeUkqtKL5dKVUPGAu00zQtRSk1D3Cx8lJXWneUq2na9aw9KO+1rmdtU16xn42A1WVplcJkIvenT3AbMw2l05G/aQWm2HM4dr0NAMOGG/M6m+Ic9Dom3NGeUfNWY9I07modTniwDwu3HQfgvg43UT/Im843hTHw479RCu5u25DwYPOZtRd+2EBadh4Oeh0T72yPl6uzXdoRt2ovwVER9N76PsacPHY9+3nhts7fj2f383PIjU/l4JQfaf/5aG6ecB+pB89x9od1AGSciCF+7X6i1k5HM2mc/X4t6UfNyxf1rk4EdW3GnnFf2KNpYDSRMOUzan75Juj0pP26gvyT5/G+vz8AaT8vQR/gS51fPkLn4QYmE76DB3D2tifQ+3oRNutlAJReT/rf68jeaOe79pmMZH/5IR4vzQSdjvy1SzFdPItTrzsByF+5CMcOXXHu1hvNaIT8PDLffwMAnY8/bk9PBJ0OpXTkb1mLYbftJ52a0cTxiV8R8dNLKL2OmB/XknXsImGDewEQM38lSav24B/Vmk7bPsKYk8+RMUWZjKazx+DT+WYc/TzpvOczzsxcQOwPawno146bpg3Hyd+Llt9PIOPgWfY9MM3m7TuwdjfNI1szbf0s8nPySmRhxnw9iXkvfkb6pVSGv/s0Lh6uKKW4cOQc302eA0BoeE1GvDsak8lE7ImLzBv/aXlvVaESV+0hIKoVt2z7EGNOPofHfFa4rdX3Ezj8/Ofkxadw4s3vaf75GMIn3E/GgbNE/7DmivWdg31p+tGTKL0OpdMR/+cWElfuBiDk7luoNaw3AAlLthPz47pKbaODXseE+3swatavmEwm7urUjPCwABZu2AfAfV1bArBm7wk6NamDq7Njifo5+Qa2Hj3H5Ad7VWqc18pBr2fS6OGMnDAVo8nE3X0jCa9biwV/mQ9RBt7Rm9Pno3lpxix0Oh0N6tTk9RdGApCUksazr5nvOGY0Gunfowtd2kfYqynXbNyr09mxZz+pqelEDXiYJ0c8wr139LF3WFY56PVMeuZRRo5/w9w//aIIr1ebBYuWAzDwzj6cPneRl976yNw/dWvy+riiu0Dm5OaxZdc+Xnl+pL2aYFPWlo0KM1UZFwpZloAla5qWa1n6NRRoANypadoZpVRLYD7QCggE9gMvapo2Tyl1oFi5UGArRUvGlgMfa5r2p1IqU9M06/nxojiu+lqYl6WV9x4pQJCmaQbLsrS/NU1rZnntsYCHpmmvXSmGilqWdiNw7FW9LtBb+nT1Wy/d1OfGXYr0bwQ1r9zv8LC1PRuq1917fnC9Ma/v+7fuzynv3jRVU5cfouwdQoXS31S9bu2rXKvGXcyulZZfvcZrAKewpva5uPcatAjpZLPjy/1xW27Y34M1lXXNTXNgplLKBBiAUZgv+l+qlIrVNC1SKbUHOAScBjYVqzunVLmJwFrMGZYlmqaV/fa68l3Ta13hPeYA+y3L5176N78IIYQQQgghKpKpitw0xh4qJXMjikjm5sYlmZsbn2RubmySubmxSebmxiaZmxvfjZy5aRbc0WbHlwfjt96wvwdrKitzI4QQQgghhKgEcs1N+arF5Eap/2vvvuOjqtI/jn+eSUIn9CogxYKiAiI2sIENXew/17r2umtZ17bqrmXXtvZFV0V2xb72riAoqICKAlJ0rUhR6b2TZJ7fH/emklCSMHfu+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F3WEanXYxcbTgy3qGNWqIC+z3q/Ialwr6gjVqkW9NVFHqFY/5a2LOkK1al67btQRqtealVEnqFbJ+T9FHaFaJdpsH3WEamW1MuzvJ825J6OOkLYy65WQyBbItI6NiIiISE2nkRsRERERkRhJas5NhTRyIyIiIiIiGUEjNyIiIiIiMeLa56ZCGrkREREREZGMoJEbEREREZEY0ZybimnkRkREREREMoJGbkREREREYkRzbiqmkRsREREREckI6tyIiIiIiEi1M7OmZjbCzL4PPzcp55odzezLEh/Lzezy8NxNZvZLiXNHbOpnqnMjIiIiIhIjSfeUfVTRtcD77r498H54uxR3/9bde7h7D6AXsBp4tcQl9xWed/d3NvUD1bkREREREZGt4WjgifDrJ4BjNnF9f+BHd59Z2R+ozo2IiIiISIx4Cv+rolbuPgcg/NxyE9efBDxX5tgfzGyKmf2nvLK2stS5ERERERGRcpnZ+Wb2RYmP88ucH2lm08r5OHoLf04t4CjgxRKHHwa6AD2AOcA9m/o+WgpaRERERCRGUrkUtLsPBgZv5PzBFZ0zs3lm1sbd55hZG2D+Rn7UAGCiu88r8b2Lvjazx4C3NpVXIzciIiIiIrI1vAGcEX59BvD6Rq49mTIlaWGHqNCxwLRN/UCN3IiIiIiIxEiy6nNhUuUO4AUzOweYBfwfgJm1BYa4+xHh7XrAIcAFZe7/DzPrATgwo5zzG1DnRkREREREqp27LyJYAa3s8V+BI0rcXg00K+e607f0Z6pzEyM5u+9J/fMugUSCtSPeZu1Lz5Y+v1cf6p16DngSCgpYNeRB8r+eGlHa8mV12Y1ah50OiQT5k0aTN/bNUucT2+5End9eQXLpAgAKvvmcvI+Cpc5rDTyP7B164quWs+aRDZZJj9S+t5xOh349yF+zjtF/HMzCaTM2uKbbmYew67mH06hjK57Y9ULWLlkJQJt9duKwf/+RFbODNv/07udMvP+1FKYvrf7+vWj9l/OxrARLnn+PRY++WOp8rc7taHvn5dTpth0L7n2SRUNeAcBq5dDxv3ditXIgK4sVw8ay4IFnomhCKVnd9qDOSRdhiQTrPx7G+mHPlzqf3X0fah9zBrhDQQFrn3+Ygh++AqBW/2PI2e8IMMj76F3Wv/9qeT8ipRrsvzttbzwPEgmWPD+CBY+8VOp87c7taHfXZdTp1oV59zzFwseKM29z56Xk9utN/qJlfH/4H1IdvUK/v+Vi9urXm3Vr1vGPP97N99N+2OCaq++9kt323o1VK1YB8I8/3sWPX08vOr9j9x0Y9MYD/P3i2/jo7Y9Tlh2g4QE9aXfTeVhWgkX/HcG8f728wTXb3HwejQ7qRXLNOmb+6QHWTAuytzjnKJqdfAi4s/abmcy88p/4ujzq7tyJ9rddhNXOgYIks69/hNWTv09puwDGfjOLf7w2jmTSOXavrpzdv2ep80NHfck7E4PHqyCZ5Kd5Sxl1y++ok5PN2Q+9QV5+AflJ5+DdOnHx4b1Tnr+ssZO/5c4n3wjac1BvzjnqoFLnV6xew3UPPc/cRUvJLyjgjCP355gDg9wDLr2DenVrk5UwshIJnrv10iiaUMqY8RO588H/UFCQ5LgjD+bcU44rdX7ZipX89R8PMvvXedSulcMtV/+e7Ttty0+zfuGqW4rnZf88Zx6/P+skTj9hYKqbsEVuuO1ePho7nqZNGvPa049EHSdSqZxzEzfq3MRFIkH9Cy9n+V/+RHLRAhrd+yh5n42lYHbxMuB5kyey7LOxAGR17EzDa25i6UW/iyrxhsyoNeBM1j59O758MXXO/Rv5307EF/5S6rKCWd+y7r93b3D3/Mkfk//5CGofc2GqEm+W9v2606hTa/7b90+03L0LfW8/k9cG3rTBdXM//46ZIydx1IvXb3hu/LcMO3OTC4BsfYkEbW66iJln3EDe3IV0fvU+Vrz/Ket/mF10ScGyFcy95VEaHrpPqbv6+jxmnHYdvnotZGfR6fm7WPnhF6z58ttUt6KYJah7yh9Ydd+1+JKF1L9+EPmTPyE5Z1bRJfnfTCL/5k8ASGzTiboX3MCqv55Dom1HcvY7glW3XQL5edS77Dbyp35Gcv6vUbUGEgna3nIhP53+F/LnLqLL6/eyfORnrCvx+OQvW8GvNw8m99C9N7j7kpffZ9GTb9P+nj+mMvVG7dmvN+06bcPv+p7FTrt35bLbL+UPA8t/0Tj41sfK7bgkEgnOu+5cvvhwwtaOu6FEgvZ/v4AfTr2RvDmL2PHNu1k2Yjxrvy9+THIP6kWdjm34ev8LqddzB9rfehHfHX0VOa2a0uKs3/C//n/A162n47+uosnA/Vj80ge0ve4M5t7/X5aPnkjuQb1oe90Z/PDbG1LatIJkkttfGcsjFxxJq0b1OfX+VzigW0e6tC5eifXMg3pw5kE9APjwqxk8/dFUGtWrg7vz2EUDqVc7h7yCAs568A367tSB3bZtldI2lFSQTHLb46/x6J/PpVWzRpxyw4McuPvOdGlXnOn59z6hc7uWDLrqTBYvX8nRf7qbI/v2JCc7eLk05PrzaZJbP6omlFJQUMCtDzzG4LtupHWLZpx04dUctG9vunRsX3TNkGdeput2nXjgb9cyfdbP3Hb/Ywy592Y6ddiGl4bcW/R9+v/fefTvu1dUTdlsxxxxCKccfxTX/W3D1wgihSq1oICZXR7WxlXLddXBzG4xswpXa6jgPjPMrHn49bitk6x6ZG+/EwVzfiE5bw7k57Puow/I2atv6YvWrin60mrXJd069YltupBcMg9fugCSBRR89SnZO/ba7PsnZ32Dr1m5FRNWTsdDe/HdS2MAmD/xR2rn1qdey8YbXLfoq5ms/HlhitNtmbrdd2D9zF/Jmz0X8vJZ9tZHNDy49IvkgkXLWDv1e8jL3+D+vnotAJadDdlZRF0SnNVpR5ILfsUXzoWCfPI+/5DsHvuWvmjd2qIvrXYdCkMn2rSnYPr/YP06SCbJ/24q2T37pDD9hup13571M+eQN3senpfPsjc/IveQ0i9IChYtY82U7/FyHp/V47+iYOmKVMXdLH0O3Zf3XhoBwP8mfkOD3Po0bdl0i77HMWcdzcfvfMzShUu3QsKNq9dje9bNmMv6WcFjsuTNj2l06J6lrml06J4sfnkUAKsnfUdWbn2yWwYdBMvOIlGnFmQlSNStTd68xcGdHBINg38+sxrWKz6eQtNmzad9s1zaNcslJzuLw3pux+ivZlR4/buTfuTwntsBYGbUq50DQH5BkvyCJJaK0Bsx7YfZtG/VjHatmpGTnc3h+3Rn9ISvS11jZqxesw53Z/Xa9TRqUI+sRHquvTT1mx/o0LYN7du2JicnhwH9+jJq7PhS1/w4YzZ77b4bAJ07tOOXefNZuHhpqWs+mziV9m1b0bb1prYfid4ePXalUW7DqGOkhaR7yj7iprJ/sZcDm9Np2dzriphZViXy4O5/dfeRlblveP99N31VdBLNmpNcWLx6XnLRArKaNd/gulp770fjh5+k4Y13sOqBO1MZcZOsYVN82aKi2758MdZww72YstptR53zb6P2KVdjLbZJZcRKqd+6Cat+LW7XqjmLqdd6k3tMldKq13ac8N6tDHjqKprsEF2bs1s1I29OcQcsf+5CclptUAJbsUSCzm8OYsfxz7Bq7JesmRzhqA1gjZuTXLyg6LYvWUCi8Ybtye7Zh/q3/Jt6l/6NtUODEbTkLzPI2mFXrH5DqFWb7F17k2jaImXZy5PduvTjkzd3ETmtt+DxSUPNWzdjwa/Fj9GCOQtpXkGbzr76TB4b8QgX3XghObVyiu7fd0Af3nzq7ZTkLatW62as/7X4MVk/Z9EGfzM5rZuxvtTjtpCc1s3Im7eY+YNfpdunQ9jli6EULF/Nio+/BODnm4ewzXVn0u3Tf9P2hrP49c6nUtKekuYvW03rxg2KbrdqVJ/5y1aVe+2a9XmM+2Y2B+/WqehYQTLJife8RL8bn2TvHbZh1whHbQDmL1lG62aNi263bNqIeYuXlbrmpEP3Zfqv8zn497dywjX3cfXvBpIo7NwYXHjHEE667p+89P5nKUxevvkLF9G6ZfHvWqsWzZi3sHQneMcuHRn50acATP3f98yZu4B5CxaVuubdD8YwoP9+Wz+wSIpssnNjZvXN7G0zmxxuyHMj0BYYZWajwmseDjf1+crMbg6PXVrOdSeb2dTw+9xZ4mesDEdePgP2KSfDnmb2Svj10Wa2xsxqmVkdM5seHh9qZieEX88ws5vNbGL487qGx5uZ2XtmNsnMHoXiN5LMbGX4+UAzG21mL5nZN2b2jJlZeO6I8NgYM/unmW1yre1qYxu+51VeZ3r9px+z9KLfseLW66l72tkpCFZVpRuRnDOD1Q9cxtrB15E/fjh1TrwiolxboJzHZkuGzRZOncEze13OS4dez7TH3+Owf0dYMlReW7ZEMsn0gZfwXZ8zqNt9B2rvsG315Kqscpuz4WOTP2ksq/56DqsfupnaRwcrVibnzmb9sBeo98c7qHfZbSR/no4XJLdu3k0p93kgfu+qlbKZz21D7vgPZx5wDhcfeQm5jRty0sUnAnDxTRfx2G1DSCYjemzK+x3boAHlP0dkNapPo0P24us+5zOt91kk6tWmybEHAND89AH8fMu/+Wrvc/jlln+z7V2XVHv0TSlvZ/KKniE++momPTq1olG9OkXHshIJXvjTCQz/62lMm7WAH+akfvSppPJ+r6zM79+4Kd/Sddu2jHzoel64/TJuH/o6K8MR6Sduupjnb7uMh645m+dHfMKE/03f8BumUPntKX37nFOOY/nKlZxw7hU8++o7dN2+E9lZxS/98vLyGD3ucw49IK3f35VyuHvKPuJmc0ZuDgd+dffu7r4LcD/wK3CQuxfOxLve3fcAdgMOMLPd3P2fJa8Ll3y7E+hHsMtobzM7Jrx/fWCau+/l7mPKyTARKJzFuB/BGte9gb2Ait4+WejuuxPsbHpleOxGYIy79yRYd7tDBfftSTDqtDPQGehjZnWAR4EB7t4XqPAt3JI7uT4xc05Fl22R5MIFJJoXDxknmrUgubjiEqf8r6aQ1WYbLLdRtfz86uArFmONit9lstym+IqlpS9avwby1gFQ8MNkyMqCug1IN93OOJjjh9/K8cNvZfW8JdRvW9yu+m2asnre0s3+Xnkr15C/Omjz7A8mk8jOok6TaNqcP3chOW2KRwSzWzcnb96ijdyjfMkVq1j16RQa7L/5ZYdbgy9ZWGq0xZq0ILm04hdYBd9PJdGyLdYgF4C8McNY9fffs/quP+GrVpCc/0uF902F/DmlH5+c1s3Ij6BcqaqOPmMgjw5/mEeHP8yieYto0bb4MWrRpjmLyvmdWzw/aGfe+jyGvTCcrj12BGCH3Xbghoeu45lPnmT/I/fj0lsvoc9hqXuhtn7OImq1LX5MarVpRt780o9J3tyF1Cr1uDUnb95iGvbtzvrZ88hfvBzyC1g27FPq9+oKQLPjD2LZu8FcsKVvjaVe9+1T0JrSWjWqz9ylxaXA85atokWj8uebDPuyuCStrNy6tdmjSxvGfjO73POp0qppI+YuWlp0e/7iZbRsklvqmtc/nED/3rtgZnRo3ZxtWjTlp3BksfDaZo0a0G+Pbkz7MeL2tGjG3PnFfyvzFiyiZbPSJZ0N6tfj79dcwktD7uW2P1/KkqXL2aZN8Qjax59NYqcdOtO8aeNUxRbZ6janczMVONjM7jSz/dx9WTnXnGhmE4FJQDeCTkFZvYHR7r7A3fOBZ4D9w3MFwIbLy4TC638ws52APYF7w/vuB1S0LM4r4ecJQMfw6/2Bp8Pv+TawpIL7jnf3n909CXwZ3r8rMN3dfwqvea6C++Lug919D3ff44xt21R02RbJ//4bstq2I9GqNWRnU3v/fuSNH1vqmkSb4nKmrC7bY9nZ+PLyHq5oJH+ZTqJpa6xxC0hkkdVtb/K/Kz0B2OoXd8YSbTsHb0Ol4Tybr54YycuHXc/Lh13PjGET2OGEYP5Ty927sH7FalbPX7rZ36tui+I2t+jRGRJWtJJaqq2Z8h21Om5DTrtWkJNNo9/sz8rNLL/IappLomHwwsdq16JBnx6si/gf/4IZ35JouQ3WvDVkZZPT+wDyJ39S6hpr0bbo60SH7SArG1+5PDjXsHHwuWkLsnv2JW/8qJRlL8/qKd9Tu2Nbctq1wnKyaTRwf5aPHL/pO6aZ1594kwsOu4gLDruIscPGcegJhwCw0+5dWbViVVFHpqSS83D6HLYvP307A4DT9v0dp+4TfHz09sf88/pBjB2euimUqyd/T+1ObajVviWWk02TgfuxbETpx2TZiPE0PT54L7Bezx0oWLGK/PlLWP/LQurtviNWpxYADfrsxtoffgYgb95iGuy9S9HxdTNSv5BFt/YtmbVwGb8sWk5efgHDJ/3AAd02HI1dsWYdE36cw0HdOhYdW7xyDcvXBG/arM3L57Pvf6FTq8YpSl6+bl3aMWvuIn6ev5i8/HyGfTKZA3rtVOqa1s0a81m4Wt+iZSuYMWcB7Vo2ZfXa9awK27N67Xo+mfod27VvnfI2lLRL1+2Y+cscfp4zj7y8PN79YAwH7lt6RbrlK1eRl5cHwMtvj6TXbjvToH7xbIF3P/iYAf3KzN+VWEjiKfuIm02ulubu35lZL4K1qG83s/dKnjezTgQjI73dfYmZDQXqbPidNjqXcK27F2wiysfAACAPGAkMBbIoHpUpa134uYDS7dycR2ldia8L7x/tXMhkAaseuZ/cm++GRIJ1I9+hYNYMah9+FADrhr1BrX33p3a/wyA/H1+/nhX/uDnSyBvwJOvfHUqdU68BS5D/5Yf4gl/I7hUsf54/4X2ydt6TnF4H48kCyM9j3csPFt299nG/J7HtTli9htS9fBB5o18i/8sPo2pNkVkffEmHft05acw95K9dz+grBhedG/DklXx41RBWz1vKLmcfSveLfkO9Fo04YcTtzBo1mY+uGkLnI/dk59P74wUF5K/N4/2LH4quMQVJ5t78MB2G/g1LJFj60gjWfT+LJicPAGDJc++S1bwJnV+7n0SDeuBJmp55ND8efiHZLZrS9q4rsKwEJIzlb49h5ajPo2sLQDLJ2mcfpN7lt2GWYP3Y4SR/nUnOAUcCkPfh2+T06kvOPgdDQQG+fh1rBt9adPe6F/0Fq58LBfmsfXYQrI64o12Q5NcbH6HTkzcHS0G/OJJ138+i6SmHA7D42WFkN2/Mdm/cV/T4ND/rKL479GKSK9fQ/oErqb/3rmQ3yaXruMeZd/+zLHlhRKRN+uyD8ezVb0+eGjOUtWvXcdcVxasg3fbk37nnqntZNG8x1w26lkbNGmEYP379I/dd+0CEqUsoSPLzXwbT5ambgqWgn3+ftd/NptlpwWOy6OlhLP9gArkH7cHOHz8SLAV95SAAVn/5HUvfGUfXd+7DCwpY89V0Fj07HIBZ1z5Eu5vOxbKySK7LY9a1/0p507KzElx7XF8uGvwOSXeO3nNHtmvdlBfHBZPw/2/f4H3MD6bOYJ8d21E3XEAAYOHy1fzluVFFE5IP7d6F/XeOtkw1OyuLP595NBfd8W+SySTHHNib7dq15oWRwZyUEw/em/OP689fHnmB46+5D3fn8pMH0CS3Pj/PW8Qf7wvmPeUXFHBEn5706b5jlM0hOyuL6y49lwuvvoWCZJJjB/Rnu04deOGN4HfoxKMOY/rMn7n+9n+SSCTo0rEdN1/1+6L7r1m7jk8mTOavV6TXCqQbc9WNd/D5pCksXbqc/secxsXnnM7xAw+LOpakGdtULV1YTrbY3deGZWRnAl2Ao9z9JzPrDjxJUMrVApgCXOPuQ81saonr2gCfAr0IRkyGA4Pc/XUzW+nuG63DMbMDw5/zpLvfYGafAq2BTu7uYafqLXd/ycxmAHu4+0Iz2wO4290PNLN/AvPd/e9mNgB4B2gRXrfS3RuEP+dKd/9N+HMfBL4Ange+A/Zz9xlm9gzQqPC6iiwaeED8urwVqNO7XdQRqtXTg6Neu6f67Ve7osHIeGrXLy/qCNVq5sjaUUeoVpfnrdv0RTFyd6Ju1BGqVdd/HRB1hGplbTpHHaFaJdqkvtRwa7JamfX3A5DTvHPavlBo1KBLyl5fLlv5Y9r+fyjP5uxzsytwl5klCUZNLiKY9P+umc0J59NMAr4CpgMla6UGl7nuz8AoglGQd9z99S3I+hnQCvgovD2FoKOyJQ/uzcBzYQndh8CsTVxfxN3XmNnFwDAzWwjErxZERERERGIvjhP9U2WTIzdSzMwauPvKcPW0h4Dv3f2+jd1HIzfpSyM36U8jN+lNIzfpTSM36U0jN+kvnUducut3Ttnry+Wrpqft/4fybM7IjRQ7z8zOAGoRLJ7waMR5RERERKSGiePmmqmSdp0bM3sV6FTm8DXuPjyKPCWFozQbHakREREREZFopF3nxt2PjTqDiIiIiEi6Km+TXQlszj43IiIiIiIiaS/tRm5ERERERKRimnNTMY3ciIiIiIhIRtDIjYiIiIhIjGgrl4pp5EZERERERDKCRm5ERERERGJEq6VVTCM3IiIiIiKSETRyIyIiIiISI5pzUzGN3IiIiIiISEbQyI2IiIiISIxo5KZiGrkREREREZGMoM6NiIiIiIhkBJWliYiIiIjEiIrSKmaq2csMZna+uw+OOkd1UXvSm9qT3tSe9JZp7YHMa5Pak94yrT1SvVSWljnOjzpANVN70pvak97UnvSWae2BzGuT2pPeMq09Uo3UuRERERERkYygzo2IiIiIiGQEdW4yR6bVnqo96U3tSW9qT3rLtPZA5rVJ7UlvmdYeqUZaUEBERERERDKCRm5ERERERCQjqHMjIiIiIiIZQZ0bERERERHJCOrcxJSZ1d6cYyIiIrL5zKx+1BlEpPKyow4glfYJsPtmHIsFM7vM3R/Y1DERKZ+Z1QU6uPu3UWepKjM7bmPn3f2VVGWpTpnYLjPLpcRrCXdfHGGcKjGzfYEhQAOgg5l1By5w94ujTVY54RuexwMdKf0Y3RJVpqowszeBsqtgLQO+AB5197WpTyXpSJ2bmDGz1sA2QF0z6wlYeCoXqBdZsKo7AyjbkTmznGNpz8ymsuETcBF33y2FcarNRtplgMepXZn2GJnZQOBuoBbQycx6ALe4+1GRBqu8geHnlsC+wAfh7YOA0UDsOgGhcyi/PcsIfh9j0y4zuwC4BVhD8d+SA50jC1V19wGHAW8AuPtkM9s/2khV8jrB79YEYF3EWarDdKAF8Fx4+7fAPGAH4DHg9IhySZpR5yZ+DiN40d8OuLfE8RXAdVEEqgozOxk4heAF2RslTjUEFkWTqsp+E37+ffj5qfDzqcDq1MepNu+Gn8u254lo4lRJpj1GNwF7ErxQxt2/NLOOEeapEnc/C8DM3gJ2dvc54e02wENRZqsip5z2FLY3Zq4Eurn7wqiDVCd3n21mJQ8VRJWlGrRz98OjDlGNerp7yc7mm2b2kbvvb2ZfRZZK0o46NzHj7k8AT5jZ8e7+ctR5qsE4YA7QHLinxPEVwJRIElWRu88EMLM+7t6nxKlrzWwswbudcVRue+JY4pCBj1G+uy8r86IsE3Qs7AiECt+ljatMas+PxPONgI2ZHZamuZnVAi4F/hdxpqoYZ2a7uvvUqINUkxZm1sHdZwGYWQeC1w4A66OLJelGnZv4esvMTiHmtbThi8yZwD5RZ9kK6ptZX3cfA0X13HGeqJpp7YHMadO08Pkgy8y2J3hRNi7iTNVhtJkNJyhDceAkYFS0kaokk9rzZ4IXz59RouTJ3S+NLlKVXUhQCr0N8DPwHhC7+TYlym6zgbPMbDrBYxS7EuIy/gSMMbMfCdrSCbg4XAAijhUEspWYe4Vl55LGzGwYxbW0RcPm7n5PhXdKY+FE2zsJauyN4ifh3EiDVYGZ9QL+AzQi+IdmGXC2u0+MNFglZVp7IHPaZGb1gOuBQwn+doYDf8uECbZmdixQWIrykbu/GmWeqsqU9pjZeGAMMBVIFh4PqwtiycwGuPu7ZY5d6O6PRJWpMsxs242dLxy5jqNwkYSuBM9z32TCc5xUP3VuYsrMprn7LlHnqC5m9gMw0N3jXAJQrnA1IXP3ZWWOnxHHFwKZ1h6ouE2S3szsE3fPmFHfOLXHzMa5+75R56hOZjYOuMHdPwhvXw0c5O4Dok1WOWb2lLufvqljcRKOrnekdMXKk5EFkrSksrT4yrRa2nmZ2LEBcPflFZy6jBgOpWdSe8ysFXAb0NbdB5jZzsA+7v7viKNtETMbRTmrv7l7vwjipFKdqANUszi1Z5SZnQ+8SemytNguBQ0cRVDyfRVwOMEIQVxXHAToVvKGmWUBvSLKUmVm9hTQBfiS4ooVB9S5kVLUuYmvvsCZZvYTmVFL+4WZPQ+8Rul/KGOzNGolZNrs7zi2ZyjwOEFJF8B3wPNArDo3BCtXFapDsLdFfkRZUinTSg/i1J5TCPJeW+Z4bJeCdveFZnYUMJKg5PsEj2F5i5n9mWD11Lpmtpzi5+b1wODIglXdHgSrDcbuMZHUUucmvmI5TL4RuQQr7xxa4lis9n2ohEx7go5je5q7+wvhiwHcPd/MYrf0q7tPKHNorJl9GEkYqSl2Jphs35fgb/9jIFZzUwqZ2QpKP3/VIuiknWBmsZv76e63A7eb2e3u/ueo81SjaUBrghVWRSqkzk1MuftMM+sLbO/uj5tZC4JdlWMppvs8VFUcRzo2Jo7tWWVmzQhf2JjZ3gSLCsSKmTUtcTNBUHrSOqI4qRTH37mNiVN7ngCWA/8Mb58cHjsxskSV5O4No86wNbj7n8ORqMIFLEa7+1tRZqqi5sDX4WIWJSs84lw6KFuBOjcxZWY3EgzR7khQVpMDPA302dj90pWZ1SHYvbsbJerO3f3syEJVkZn9tbzjJZbrHpvCOFWWae0JXUGwG3mXcH+bFsAJ0UaqlAkEHTQjKEf7ieDvKdPFdmJ0BeLUnh3dvXuJ26PMbHJkaapJJnUGzOx2gs19nwkPXRbu7RXX0Zybog4g8aDOTXwdC/QEJgK4+69mFud3n54CvgEOI9hA8VTivXkawKoSX9cBfkOJNrn7H1KeqGoyrT24+0QzO4DgTQIDvnX3vIhjbTF37xR1hupkZmPcvW855UKlloh392mRBNxCmdae0CQz29vdPwUws72I5xscRczsDqA3pTsDfd297LyiuDgS6OHuSQAzewKYRLBHUey4u0ptZbNoKeiYMrPx7r6nmU10993DTaw+ieuCAmY2yd17mtkUd9/NzHKA4Zm02lO4Pv8b7n5Y1FmqQya0J9wf5gpgW3c/L9wAc8e4vVsb7hNVoQxfmEMiYGb/I3hTYFZ4qAPBmx1JYrq4jZlNoXRnIAuYFMe2QFF7DixcwS4sXx0dt/Zs7psDIoU0chNfL5jZo0BjMzsPOBt4LOJMVVH4bvlSM9sFmEuwln0mqUeMVxIqRya053GCkq7CvUV+Bl4EYtW5IShB2xf4ILx9EDCaYP5Qpi/MIdE4POoAW0ljoHA560YR5qgOtxOMsI0i6AjsTwxHbdy9b/g5ztUpkkLq3MSUu99tZocQTOjcEfiru4+IOFZVDDazJsBfCOZANADKneMRF2Y2leJ3mbII5nPcUvE90lumtSfUxd1/a2YnA7j7GjOL06TuQk6wROocADNrAzxUQxfqkBSI8y73G5ERnYFC7v6cmY0mKLUz4Bp3nxttqi1XZsGUDcR8byXZClSWJrKVmNm2JW7mE2xUGtu9RzKtPVC0I3l/YGxY3tkFeM7d94w42hYxs2nuvkuJ2wlgSsljIrJp4RsDhZ2Bz+LYGSipzAIJH7r7m1HmqYxwP7/CBVM6AEvCrxsDszJtzqFUnUZuYibTak/N7IqNnXf3e1OVpbpl2jubmdae0I3AMKC9mT1DsNrgmZEmqpzRZjYceI7geeEkYFS0kUTixcxeAv4DvFU47ybOylkg4VIz2zduq6UVdl7M7BGCeZ7vhLcHAAdHmU3Sk0ZuJFLhktYVcvebU5VFaqZwn5u9Cd4g+NTdF0YcqVLM7FiK36H9yN1fjTKPSNyY2cHAWQTPBy8CQ939m2hTVV4GLpAwwd17lTn2hbvvEVUmSU8auYkxM9ud4t2hx7j7pIgjbTF1XiQNHEDx31EOEKtOQZkStFhlF0kn7j4SGGlmjQg2JR1hZrMJFut5Oo7LxJNZCyQsNLMbCPb0c+A0YFG0kSQdJaIOIJUTbqj4BNCMYNfeoeEffSyZWTsze9XM5pvZPDN72czaRZ1LMpuZ/Qu4EJgKTAMuMLOHok21ZcJ3ZSebWYeos4jEXTiSeyZwLsGeMA8AuwNxXLCncIGEoeEeNxPCY3F1MsFCNq8CrwEtw2MipagsLabCPQZ6uvva8HZdYKK77xRtssoxsxHAswSbeULwjsyp7n5IdKkk05nZV8AuHj4RhqMgU929W7TJtoyZfUBQWz+eEputuvtRkYUSiRkzewXoSvDv0NDC1QfDc7Esf8q0BRJENofK0uJrBsEu8WvD27WBHyNLU3Ut3P3xEreHmtnlUYWRGuNbgtV3ChdLaA9MiS5Opam8U6TqHnT3D8o74e57mNkhcdpywczed/f+BNsrlD0WO2a2A3AlwR54Ra9fM2mzb6ke6tzEjJkNIqg1XQd8FY54OHAIMCbKbFW00MxOI1jtCYKhZtXSytbWDPifmY0Pb/cGPjGzNyA+Ix/u/qGZtSLIDzDe3edHmUkkbirq2JRwJzEoTzOzOgSbLDcP948r3LsrF2gbWbCqexF4BBgCFEScRdKYOjfx80X4eQKlJw+PTn2UanU28CBwX3h7bHhMZGuK9UaxhczsROAugucBAwaZ2VXu/lKkwUQyS1w2+L0AuJygIzOB4tzLgVjNKSwj390fjjqEpD/NuRGRGsvM6gNr3D0Zljx0Bd6N26pIZjYZOKRwtMbMWgAj3b17tMlEMoeZTXT33aPOsbnM7BJ3H7SR83Ers7sJmE/wxu66wuPuvrii+0jNpM5NTJnZb4C/AdsSjMDFchPPQuHKaIMINlF0ghK7y9z950iDSUYzswnAfkAT4FOCkdHV7n5qpMG2kJlNdfddS9xOAJNLHhORqolb52ZT4tYeM/upnMPu7p1THkbSmsrS4ut+4DiClZ0yoYf6OMFqaf8X3j4tPKbV0mRrMndfbWbnAIPc/R9m9mXUoSrhXTMbTvGctd8C70SYRyRWwjcE9nb3cRu5bEaK4qRKXMrsAHD3TlFnkHhQ5ya+ZgPTMqRjA1otTaJhZrYPcCpwTngsK8I8leXAowSbkRowmGCXdRHZDGFp6j3APhu55rgURkqFWLx+MLN+7v6BmZX7/9/dX0l1Jklv6tzE19XAO2b2IaVrT++NLlKVaLU0icJlwJ+BV939KzPrDIyKOFNlHOLu1wBF/8ib2c3ANdFFEomd98zseOCVDHrjMBMcAHwADCznnFPieU8ENOcmtszsPWAlwc7qycLj7h7L/S7C3dUfJHjXzIFxwKXuPivSYFKjmdkgd78k6hwVMbOLgIuBzpTe56ohMNbdT4skmEgMmdkKoD7BMsNriPFc1s0pszOzVzJwNEpEnZu4iutuyRUxsyeAy919SXi7KXC3u2s5aIlMuk+4NbNGBIsh3A5cW+LUCq0gJFKzmdkn7l5hmV3cmNmPBAu/fAx85O5fRxxJ0pTK0uJrpJkd6u7vRR2kmuxW2LGBYGlHM+sZZSCRdOfuy4BlBGWcIlJFZnYUsH94c7S7vxVlnirKtDK7nYG9CFa4vNvMuhKsCnlstLEk3ahzE1+/B642s3VAHjEePg8lzKxJmZEb/X6KiEhKmNkdQG/gmfDQZWbW192v3cjd0tkVhGV2ZhbrMrtQAcHrnQKCcvx5BPveiJSiF48x5e4Nww7A9kCdqPNUg3uAcWb2EsGcmxOBW6ONJBKvpVJFpEqOAHq4exKKyqUnUbrkMzbcvWHUGarZcoJ5xvcCj7m7Fh2ScqlzE1Nmdi7BSk/tgC8Jln0dB/SPMFalufuTZvYF0I/gBeVxqqeVrcnMsoA73P2qjVz2QKryiEhaaAwUzldrFGGOapFhZXYnEyx3fzFwrpmNI5h78360sSTdaEGBmDKzqQTD55+6e4+w9vRmd/9txNFEYsPMPgD6Z0g9uohUgZmdDNxBsBy8EXQKrnP35zZ6xzRVTpndycCEGJfZARC+3hkAXA60dPe60SaSdKPOTUyZ2efu3jvcTX0vd19nZl+6e4+Io4nERrhp3/bAi8CqwuPaFE6kZjKzNgQdAgM+c/e5EUeqNDObQukyuyxgkrvvFm2yyjGzl4EewA8EK6Z9TPAYrY0yl6QflaXF189m1hh4DRhhZkuAXyNNJBI/TQk2i+1X4pg2hROpgczsfXfvD7xRzrG4akzmlNndAUx094LyTprZIe4+IsWZJA1p5CYDmNkBBE9aw9x9fdR5RERE4sLM6gD1CMrRDqR4IZFc4F133ymiaFWSaWV2m5Lu+5JJ6qhzIyI1lpm1AwYBfQhGbMYAl7n7z5EGE5GUMbPLCOZvtAV+obhzs5xgVa4HI4pWZZlUZrcpZjbJ3bU/nqhzIyI1l5mNAJ4FngoPnQac6u6HRJdKRKJgZpe4+6Coc1SX8krqMqDMrkIauZFCmnMjIjVZC3d/vMTtoWZ2eVRhRCQ67j7IzHYBdqbE/nHu/mR0qbZciTK75mbWhNJldm0jCyaSIurciEhNttDMTgMKa9BPJlhgQERqGDO7kWDOzc7AOwTLDY8BYtW5AS6guMxuAqXL7B6KKFOVmFkC2Nvdx23kshkpiiNpTmVpIlJjmVkH4EFgH4I5N+OAS919VqTBRCTlwv3juhMsl9zdzFoBQ9x9YMTRKiUDy+w+cfd9os4h6U8jNyJSk7V396NKHjCzPoA6NyI1zxp3T5pZvpnlAvOBzlGHqqxMKbMr4T0zOx54RRsvy8aocyMiNdkgoOwE1PKOiUjm+yLcP+4xgnKulcD4SBNVQQaV2RW6AqgPFJjZGoJyO3f33GhjSbpRWZqI1Dhmtg+wL0Fd+n0lTuUCx7p79yhyiUh6MLOOQK67T4k6S2VlWpmdyObSyI2I1ES1gAYEz4ENSxxfDpwQSSIRiVTJZZLdfUbZYzGUUWV2AGZ2FMFmpACj3f2tKPNIelLnRkRqHHf/EPjQzIa6+0wzaxgc9pVRZxOR1MrgpZMzrczuDoINSZ8JD11mZn3d/doIY0kaUlmaiNRY4WTbp4Cm4aGFwBnuPi26VCKSSmZ2GcVLJ/9COJcDWAEMdvdYLp9cUoaU2U0Berh7MrydRVByt1u0ySTdJKIOICISocHAFe6+rbtvC/wpPCYiNYS7P+DunYBbCV48dwIeB6YDn0QargrM7P3Cr919hrtPKXksphqX+LpRVCEkvalzIyI1WX13H1V4w91HE6zGIyI1zwnuvtzM+gKHAEOBh6ONtOXMrI6ZNSUsszOzpuFHR+JdZnc7MMnMhprZEwSldrdHnEnSkObciEhNNt3M/kJQmgZwGvBThHlEJDoF4ecjgUfc/XUzuynCPJV1AcVldhMoXWb3YHSxqsbdnzOz0QTzbgy4xt3nRptK0pFGbkSkJjsbaAG8DLwCNAfOjDKQiETmFzN7FDgReMfMahPD10mZXGbn7nPc/Q13f93d52ZAmZ1sBbH7oxURqUZdgPYEz4U5QH/go0gTiUhUTgSGA4e7+1KChUauijRR1ajMTmoklaWJSE32DHAlMA1IRpxFRCLk7qsJRnALb88B5kSXqMoyucwOgn3JYr+SnVQ/LQUtIjWWmY1x975R5xARqW5m9hbB0tYHA72ANcB4d+8eabBKMrNL3H1Q1Dkk/alzIyI1lpn1B04G3gfWFR5391cqvJOISAyYWT3gcGCqu39vZm2AXd39vYijVVq4N9nOQJ3CY+7+ZHSJJB2pcyMiNZaZPQ10Bb6iuCzN3f3s6FKJiEhZZnYjcCBB5+YdYAAwxt1PiDKXpB91bkSkxjKzqe6+a9Q5RERk48xsKtAdmOTu3c2sFTDE3QdGHE3SjFZLE5Ga7FMz2znqECIisklr3D0J5JtZLjAf6BxxJklDWi1NRGqyvsAZZvYTwZwbIyhL2y3aWCIiUsYXZtYYeIxg1bSVwPhIE0laUlmaiNRYZrZtecfdfWaqs4iIyOYJ97jJdfcpUWeR9KPOjYiIiIikNTN73937b+qYiMrSRERERCQtmVkdoB7Q3MyaULyJZy7Bxp4ipahzIyIiIiLp6gLgcoKOzATCuZHACuDB6GJJutJqaSIiIiKSltz9AXfvBNwK9Ai/fhyYDnwSaThJS+rciIiIiEi6O8Hdl5tZX+AQYCjwcLSRJB2pcyMiIiIi6a4g/Hwk8Ii7vw7UijCPpCl1bkREREQk3f1iZo8CJwLvmFlt9DpWyqGloEVEREQkrZlZPeBwYKq7f29mbYBd3f29iKNJmlHnRkREREREMoKG80REREREJCOocyMiIiIiIhlBnRsREREREckI6tyIiIiIiEhGUOdGREREREQywv8DIe/Vy9jIaio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object 2"/>
          <p:cNvSpPr txBox="1"/>
          <p:nvPr/>
        </p:nvSpPr>
        <p:spPr>
          <a:xfrm>
            <a:off x="1729167" y="142537"/>
            <a:ext cx="5685667" cy="443711"/>
          </a:xfrm>
          <a:prstGeom prst="rect">
            <a:avLst/>
          </a:prstGeom>
        </p:spPr>
        <p:txBody>
          <a:bodyPr vert="horz" wrap="square" lIns="0" tIns="12700" rIns="0" bIns="0" rtlCol="0">
            <a:spAutoFit/>
          </a:bodyPr>
          <a:lstStyle/>
          <a:p>
            <a:pPr marL="12065">
              <a:lnSpc>
                <a:spcPct val="100000"/>
              </a:lnSpc>
              <a:spcBef>
                <a:spcPts val="100"/>
              </a:spcBef>
              <a:tabLst>
                <a:tab pos="347980" algn="l"/>
                <a:tab pos="349250" algn="l"/>
              </a:tabLst>
            </a:pPr>
            <a:r>
              <a:rPr lang="en-GB" sz="2800" u="sng" dirty="0">
                <a:latin typeface="Comic Sans MS" panose="030F0702030302020204" pitchFamily="66" charset="0"/>
              </a:rPr>
              <a:t>Exploratory Data Analysis(EDA)</a:t>
            </a:r>
            <a:endParaRPr sz="2800" u="sng" dirty="0">
              <a:latin typeface="Comic Sans MS" panose="030F0702030302020204" pitchFamily="66"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56679"/>
            <a:ext cx="9144000" cy="4931713"/>
          </a:xfrm>
          <a:prstGeom prst="rect">
            <a:avLst/>
          </a:prstGeom>
        </p:spPr>
      </p:pic>
      <p:sp>
        <p:nvSpPr>
          <p:cNvPr id="3" name="Rectangle 2"/>
          <p:cNvSpPr/>
          <p:nvPr/>
        </p:nvSpPr>
        <p:spPr>
          <a:xfrm>
            <a:off x="460375" y="6091455"/>
            <a:ext cx="8498430" cy="523220"/>
          </a:xfrm>
          <a:prstGeom prst="rect">
            <a:avLst/>
          </a:prstGeom>
        </p:spPr>
        <p:txBody>
          <a:bodyPr wrap="square">
            <a:spAutoFit/>
          </a:bodyPr>
          <a:lstStyle/>
          <a:p>
            <a:r>
              <a:rPr lang="en-GB" sz="2000" u="sng" dirty="0">
                <a:latin typeface="Comic Sans MS" panose="030F0702030302020204" pitchFamily="66" charset="0"/>
              </a:rPr>
              <a:t>Insight</a:t>
            </a:r>
            <a:r>
              <a:rPr lang="en-GB" sz="2800" dirty="0">
                <a:latin typeface="Comic Sans MS" panose="030F0702030302020204" pitchFamily="66" charset="0"/>
              </a:rPr>
              <a:t>: </a:t>
            </a:r>
            <a:r>
              <a:rPr lang="en-GB" sz="1800" dirty="0">
                <a:latin typeface="Comic Sans MS" panose="030F0702030302020204" pitchFamily="66" charset="0"/>
              </a:rPr>
              <a:t>The growth in the price has much more of an exponential growth</a:t>
            </a:r>
          </a:p>
        </p:txBody>
      </p:sp>
      <p:sp>
        <p:nvSpPr>
          <p:cNvPr id="7" name="TextBox 6">
            <a:extLst>
              <a:ext uri="{FF2B5EF4-FFF2-40B4-BE49-F238E27FC236}">
                <a16:creationId xmlns:a16="http://schemas.microsoft.com/office/drawing/2014/main" id="{809A91ED-BD73-0C94-E4C8-E04EBA2B3A4F}"/>
              </a:ext>
            </a:extLst>
          </p:cNvPr>
          <p:cNvSpPr txBox="1"/>
          <p:nvPr/>
        </p:nvSpPr>
        <p:spPr>
          <a:xfrm>
            <a:off x="2423590" y="5888392"/>
            <a:ext cx="4572000" cy="369332"/>
          </a:xfrm>
          <a:prstGeom prst="rect">
            <a:avLst/>
          </a:prstGeom>
          <a:noFill/>
        </p:spPr>
        <p:txBody>
          <a:bodyPr wrap="square">
            <a:spAutoFit/>
          </a:bodyPr>
          <a:lstStyle/>
          <a:p>
            <a:r>
              <a:rPr lang="en-IN" dirty="0"/>
              <a:t>Seasonality of the Time Series year wise</a:t>
            </a:r>
          </a:p>
        </p:txBody>
      </p:sp>
    </p:spTree>
    <p:extLst>
      <p:ext uri="{BB962C8B-B14F-4D97-AF65-F5344CB8AC3E}">
        <p14:creationId xmlns:p14="http://schemas.microsoft.com/office/powerpoint/2010/main" val="2774274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807D94-F198-6FB9-FC7D-A0B1180C1AB8}"/>
              </a:ext>
            </a:extLst>
          </p:cNvPr>
          <p:cNvPicPr>
            <a:picLocks noChangeAspect="1"/>
          </p:cNvPicPr>
          <p:nvPr/>
        </p:nvPicPr>
        <p:blipFill>
          <a:blip r:embed="rId2"/>
          <a:stretch>
            <a:fillRect/>
          </a:stretch>
        </p:blipFill>
        <p:spPr>
          <a:xfrm>
            <a:off x="28575" y="1066801"/>
            <a:ext cx="6091237" cy="5486399"/>
          </a:xfrm>
          <a:prstGeom prst="rect">
            <a:avLst/>
          </a:prstGeom>
          <a:ln w="19050">
            <a:solidFill>
              <a:schemeClr val="tx1"/>
            </a:solidFill>
          </a:ln>
        </p:spPr>
      </p:pic>
      <p:sp>
        <p:nvSpPr>
          <p:cNvPr id="4" name="Title 1">
            <a:extLst>
              <a:ext uri="{FF2B5EF4-FFF2-40B4-BE49-F238E27FC236}">
                <a16:creationId xmlns:a16="http://schemas.microsoft.com/office/drawing/2014/main" id="{236868BF-4E41-384E-1273-9185D4D4B9E6}"/>
              </a:ext>
            </a:extLst>
          </p:cNvPr>
          <p:cNvSpPr>
            <a:spLocks noGrp="1"/>
          </p:cNvSpPr>
          <p:nvPr>
            <p:ph type="title"/>
          </p:nvPr>
        </p:nvSpPr>
        <p:spPr>
          <a:xfrm>
            <a:off x="381000" y="304800"/>
            <a:ext cx="8763000" cy="609600"/>
          </a:xfrm>
          <a:ln>
            <a:solidFill>
              <a:schemeClr val="tx1"/>
            </a:solidFill>
          </a:ln>
        </p:spPr>
        <p:txBody>
          <a:bodyPr>
            <a:normAutofit fontScale="90000"/>
          </a:bodyPr>
          <a:lstStyle/>
          <a:p>
            <a:r>
              <a:rPr lang="en-IN" dirty="0">
                <a:solidFill>
                  <a:schemeClr val="tx1"/>
                </a:solidFill>
              </a:rPr>
              <a:t>Heat map for monthly average prices</a:t>
            </a:r>
          </a:p>
        </p:txBody>
      </p:sp>
      <p:sp>
        <p:nvSpPr>
          <p:cNvPr id="2" name="TextBox 1">
            <a:extLst>
              <a:ext uri="{FF2B5EF4-FFF2-40B4-BE49-F238E27FC236}">
                <a16:creationId xmlns:a16="http://schemas.microsoft.com/office/drawing/2014/main" id="{FD3BF82D-706A-A1F9-831F-98B5A81D470F}"/>
              </a:ext>
            </a:extLst>
          </p:cNvPr>
          <p:cNvSpPr txBox="1"/>
          <p:nvPr/>
        </p:nvSpPr>
        <p:spPr>
          <a:xfrm>
            <a:off x="6296025" y="2055674"/>
            <a:ext cx="2819400" cy="1754326"/>
          </a:xfrm>
          <a:prstGeom prst="rect">
            <a:avLst/>
          </a:prstGeom>
          <a:solidFill>
            <a:schemeClr val="tx2">
              <a:lumMod val="20000"/>
              <a:lumOff val="80000"/>
            </a:schemeClr>
          </a:solidFill>
          <a:ln>
            <a:solidFill>
              <a:schemeClr val="tx1"/>
            </a:solidFill>
          </a:ln>
        </p:spPr>
        <p:txBody>
          <a:bodyPr wrap="square" rtlCol="0">
            <a:spAutoFit/>
          </a:bodyPr>
          <a:lstStyle/>
          <a:p>
            <a:r>
              <a:rPr lang="en-IN" b="1" dirty="0"/>
              <a:t>Insight</a:t>
            </a:r>
            <a:r>
              <a:rPr lang="en-IN" dirty="0"/>
              <a:t> : Maximum price was at quarter 2 in the year 2020.</a:t>
            </a:r>
          </a:p>
          <a:p>
            <a:r>
              <a:rPr lang="en-IN" dirty="0"/>
              <a:t>Every 2</a:t>
            </a:r>
            <a:r>
              <a:rPr lang="en-IN" baseline="30000" dirty="0"/>
              <a:t>nd</a:t>
            </a:r>
            <a:r>
              <a:rPr lang="en-IN" dirty="0"/>
              <a:t> and 3</a:t>
            </a:r>
            <a:r>
              <a:rPr lang="en-IN" baseline="30000" dirty="0"/>
              <a:t>rd</a:t>
            </a:r>
            <a:r>
              <a:rPr lang="en-IN" dirty="0"/>
              <a:t> quarter has maximum price in their respective.</a:t>
            </a:r>
          </a:p>
        </p:txBody>
      </p:sp>
    </p:spTree>
    <p:extLst>
      <p:ext uri="{BB962C8B-B14F-4D97-AF65-F5344CB8AC3E}">
        <p14:creationId xmlns:p14="http://schemas.microsoft.com/office/powerpoint/2010/main" val="3137169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A52B33-DD14-880C-8FFF-918F91B71BCF}"/>
              </a:ext>
            </a:extLst>
          </p:cNvPr>
          <p:cNvPicPr>
            <a:picLocks noChangeAspect="1"/>
          </p:cNvPicPr>
          <p:nvPr/>
        </p:nvPicPr>
        <p:blipFill>
          <a:blip r:embed="rId2"/>
          <a:stretch>
            <a:fillRect/>
          </a:stretch>
        </p:blipFill>
        <p:spPr>
          <a:xfrm>
            <a:off x="304800" y="685800"/>
            <a:ext cx="8534400" cy="4724400"/>
          </a:xfrm>
          <a:prstGeom prst="rect">
            <a:avLst/>
          </a:prstGeom>
          <a:ln>
            <a:solidFill>
              <a:schemeClr val="tx1"/>
            </a:solidFill>
          </a:ln>
        </p:spPr>
      </p:pic>
      <p:sp>
        <p:nvSpPr>
          <p:cNvPr id="5" name="TextBox 4">
            <a:extLst>
              <a:ext uri="{FF2B5EF4-FFF2-40B4-BE49-F238E27FC236}">
                <a16:creationId xmlns:a16="http://schemas.microsoft.com/office/drawing/2014/main" id="{11D6F9CB-B67A-FA1A-A1F1-C0094BF553C8}"/>
              </a:ext>
            </a:extLst>
          </p:cNvPr>
          <p:cNvSpPr txBox="1"/>
          <p:nvPr/>
        </p:nvSpPr>
        <p:spPr>
          <a:xfrm>
            <a:off x="800100" y="5943600"/>
            <a:ext cx="7239000" cy="646331"/>
          </a:xfrm>
          <a:prstGeom prst="rect">
            <a:avLst/>
          </a:prstGeom>
          <a:noFill/>
        </p:spPr>
        <p:txBody>
          <a:bodyPr wrap="square">
            <a:spAutoFit/>
          </a:bodyPr>
          <a:lstStyle/>
          <a:p>
            <a:r>
              <a:rPr lang="en-US" dirty="0">
                <a:solidFill>
                  <a:srgbClr val="000000"/>
                </a:solidFill>
                <a:latin typeface="Helvetica Neue"/>
              </a:rPr>
              <a:t>In A</a:t>
            </a:r>
            <a:r>
              <a:rPr lang="en-US" b="0" i="0" dirty="0">
                <a:solidFill>
                  <a:srgbClr val="000000"/>
                </a:solidFill>
                <a:effectLst/>
                <a:latin typeface="Helvetica Neue"/>
              </a:rPr>
              <a:t>ugust 2020, the price went high and in January 2016, the price is all time low</a:t>
            </a:r>
            <a:endParaRPr lang="en-IN" dirty="0"/>
          </a:p>
        </p:txBody>
      </p:sp>
      <p:sp>
        <p:nvSpPr>
          <p:cNvPr id="7" name="TextBox 6">
            <a:extLst>
              <a:ext uri="{FF2B5EF4-FFF2-40B4-BE49-F238E27FC236}">
                <a16:creationId xmlns:a16="http://schemas.microsoft.com/office/drawing/2014/main" id="{A58C2E14-87EC-889B-F3AE-FCD9559D0786}"/>
              </a:ext>
            </a:extLst>
          </p:cNvPr>
          <p:cNvSpPr txBox="1"/>
          <p:nvPr/>
        </p:nvSpPr>
        <p:spPr>
          <a:xfrm>
            <a:off x="2286000" y="5492234"/>
            <a:ext cx="4572000" cy="369332"/>
          </a:xfrm>
          <a:prstGeom prst="rect">
            <a:avLst/>
          </a:prstGeom>
          <a:noFill/>
        </p:spPr>
        <p:txBody>
          <a:bodyPr wrap="square">
            <a:spAutoFit/>
          </a:bodyPr>
          <a:lstStyle/>
          <a:p>
            <a:r>
              <a:rPr lang="en-IN" dirty="0"/>
              <a:t>Seasonality of the Time Series month wise</a:t>
            </a:r>
          </a:p>
        </p:txBody>
      </p:sp>
    </p:spTree>
    <p:extLst>
      <p:ext uri="{BB962C8B-B14F-4D97-AF65-F5344CB8AC3E}">
        <p14:creationId xmlns:p14="http://schemas.microsoft.com/office/powerpoint/2010/main" val="1723272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7933AB-432D-C2EB-69EF-3D05FFCCE7DD}"/>
              </a:ext>
            </a:extLst>
          </p:cNvPr>
          <p:cNvPicPr>
            <a:picLocks noChangeAspect="1"/>
          </p:cNvPicPr>
          <p:nvPr/>
        </p:nvPicPr>
        <p:blipFill>
          <a:blip r:embed="rId2"/>
          <a:stretch>
            <a:fillRect/>
          </a:stretch>
        </p:blipFill>
        <p:spPr>
          <a:xfrm>
            <a:off x="389109" y="171450"/>
            <a:ext cx="8365782" cy="4199073"/>
          </a:xfrm>
          <a:prstGeom prst="rect">
            <a:avLst/>
          </a:prstGeom>
          <a:ln>
            <a:solidFill>
              <a:schemeClr val="tx1"/>
            </a:solidFill>
          </a:ln>
        </p:spPr>
      </p:pic>
      <p:sp>
        <p:nvSpPr>
          <p:cNvPr id="5" name="TextBox 4">
            <a:extLst>
              <a:ext uri="{FF2B5EF4-FFF2-40B4-BE49-F238E27FC236}">
                <a16:creationId xmlns:a16="http://schemas.microsoft.com/office/drawing/2014/main" id="{73105EA7-1C9F-E088-BBD4-48F56BD6199E}"/>
              </a:ext>
            </a:extLst>
          </p:cNvPr>
          <p:cNvSpPr txBox="1"/>
          <p:nvPr/>
        </p:nvSpPr>
        <p:spPr>
          <a:xfrm>
            <a:off x="76200" y="5228272"/>
            <a:ext cx="8991600" cy="1477328"/>
          </a:xfrm>
          <a:prstGeom prst="rect">
            <a:avLst/>
          </a:prstGeom>
          <a:noFill/>
          <a:ln>
            <a:solidFill>
              <a:schemeClr val="tx1"/>
            </a:solidFill>
          </a:ln>
        </p:spPr>
        <p:txBody>
          <a:bodyPr wrap="square">
            <a:spAutoFit/>
          </a:bodyPr>
          <a:lstStyle/>
          <a:p>
            <a:pPr marL="285750" indent="-285750">
              <a:buFont typeface="Wingdings" panose="05000000000000000000" pitchFamily="2" charset="2"/>
              <a:buChar char="q"/>
            </a:pPr>
            <a:r>
              <a:rPr lang="en-US" dirty="0">
                <a:solidFill>
                  <a:srgbClr val="000000"/>
                </a:solidFill>
                <a:latin typeface="Helvetica Neue"/>
              </a:rPr>
              <a:t>W</a:t>
            </a:r>
            <a:r>
              <a:rPr lang="en-US" b="0" i="0" dirty="0">
                <a:solidFill>
                  <a:srgbClr val="000000"/>
                </a:solidFill>
                <a:effectLst/>
                <a:latin typeface="Helvetica Neue"/>
              </a:rPr>
              <a:t>eek wise fluctuation is very high compared to month and quarterly wise </a:t>
            </a:r>
          </a:p>
          <a:p>
            <a:pPr marL="285750" indent="-285750">
              <a:buFont typeface="Wingdings" panose="05000000000000000000" pitchFamily="2" charset="2"/>
              <a:buChar char="q"/>
            </a:pPr>
            <a:r>
              <a:rPr lang="en-US" dirty="0">
                <a:solidFill>
                  <a:srgbClr val="000000"/>
                </a:solidFill>
                <a:latin typeface="Helvetica Neue"/>
              </a:rPr>
              <a:t>In </a:t>
            </a:r>
            <a:r>
              <a:rPr lang="en-US" b="0" i="0" dirty="0">
                <a:solidFill>
                  <a:srgbClr val="000000"/>
                </a:solidFill>
                <a:effectLst/>
                <a:latin typeface="Helvetica Neue"/>
              </a:rPr>
              <a:t>week of 34th of every year the price was high</a:t>
            </a:r>
          </a:p>
          <a:p>
            <a:pPr marL="285750" indent="-285750">
              <a:buFont typeface="Wingdings" panose="05000000000000000000" pitchFamily="2" charset="2"/>
              <a:buChar char="q"/>
            </a:pPr>
            <a:r>
              <a:rPr lang="en-US" dirty="0">
                <a:solidFill>
                  <a:srgbClr val="000000"/>
                </a:solidFill>
                <a:latin typeface="Helvetica Neue"/>
              </a:rPr>
              <a:t>W</a:t>
            </a:r>
            <a:r>
              <a:rPr lang="en-US" b="0" i="0" dirty="0">
                <a:solidFill>
                  <a:srgbClr val="000000"/>
                </a:solidFill>
                <a:effectLst/>
                <a:latin typeface="Helvetica Neue"/>
              </a:rPr>
              <a:t>e can see in the year 2016, 2017, 2018 and 2019 the price </a:t>
            </a:r>
            <a:r>
              <a:rPr lang="en-US" dirty="0">
                <a:solidFill>
                  <a:srgbClr val="000000"/>
                </a:solidFill>
                <a:latin typeface="Helvetica Neue"/>
              </a:rPr>
              <a:t>were in</a:t>
            </a:r>
            <a:r>
              <a:rPr lang="en-US" b="0" i="0" dirty="0">
                <a:solidFill>
                  <a:srgbClr val="000000"/>
                </a:solidFill>
                <a:effectLst/>
                <a:latin typeface="Helvetica Neue"/>
              </a:rPr>
              <a:t> between 2500 to 3500 but in last two years, the price went high more than 10K just in one year so there may be an influence of an external factor like (covid)</a:t>
            </a:r>
            <a:endParaRPr lang="en-IN" dirty="0"/>
          </a:p>
        </p:txBody>
      </p:sp>
      <p:sp>
        <p:nvSpPr>
          <p:cNvPr id="7" name="TextBox 6">
            <a:extLst>
              <a:ext uri="{FF2B5EF4-FFF2-40B4-BE49-F238E27FC236}">
                <a16:creationId xmlns:a16="http://schemas.microsoft.com/office/drawing/2014/main" id="{56053226-D2BE-B428-568A-E808AF34AE50}"/>
              </a:ext>
            </a:extLst>
          </p:cNvPr>
          <p:cNvSpPr txBox="1"/>
          <p:nvPr/>
        </p:nvSpPr>
        <p:spPr>
          <a:xfrm>
            <a:off x="2286000" y="4572000"/>
            <a:ext cx="4572000" cy="369332"/>
          </a:xfrm>
          <a:prstGeom prst="rect">
            <a:avLst/>
          </a:prstGeom>
          <a:noFill/>
        </p:spPr>
        <p:txBody>
          <a:bodyPr wrap="square">
            <a:spAutoFit/>
          </a:bodyPr>
          <a:lstStyle/>
          <a:p>
            <a:r>
              <a:rPr lang="en-IN" dirty="0"/>
              <a:t>Seasonality of the Time Series week wise</a:t>
            </a:r>
          </a:p>
        </p:txBody>
      </p:sp>
    </p:spTree>
    <p:extLst>
      <p:ext uri="{BB962C8B-B14F-4D97-AF65-F5344CB8AC3E}">
        <p14:creationId xmlns:p14="http://schemas.microsoft.com/office/powerpoint/2010/main" val="1913172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2050" name="AutoShape 2" descr="data:image/png;base64,iVBORw0KGgoAAAANSUhEUgAAAzcAAAKCCAYAAADsoSeoAAAAOXRFWHRTb2Z0d2FyZQBNYXRwbG90bGliIHZlcnNpb24zLjMuNCwgaHR0cHM6Ly9tYXRwbG90bGliLm9yZy8QVMy6AAAACXBIWXMAAAsTAAALEwEAmpwYAAEAAElEQVR4nOzdd3gU1dfA8e/d3fRKekLv0kNVBGmh27C+iiIgiFgQRSwgKiqKYvvZARti74hKBwEB6R2kE0p678m2ef/YkGTJBoImu0k8n+fhYXfmzOac3N2ZvXPvTJSmaQghhBBCCCFEbadzdQJCCCGEEEIIURWkcyOEEEIIIYSoE6RzI4QQQgghhKgTpHMjhBBCCCGEqBOkcyOEEEIIIYSoE6RzI4QQQgghhKgTpHMjhBBCCCGE+EeUUp8opZKVUvsrWK+UUm8rpY4ppfYqpbqUWTdUKXW4eN2TVZGPdG6EEEIIIYQQ/9QCYOgF1g8DWhb/mwB8AKCU0gPvFa9vC9yulGr7b5ORzo0QQgghhBDiH9E0bT2QfoGQ64GFms1mIFApFQn0AI5pmnZC0zQj8E1x7L8inRshhBBCCCFEdakPnCnz/GzxsoqW/yuGf/sC4sJMqSc0V+dQVQpnTXZ1ClUqfX2Bq1OocumpPq5OoUpZrMrVKVSppfq61T69Ck2uTqFKbfR0c3UKVWrKaIurU6hSWn7d2mdbcwpdnUKVMsXXrXoAgn9dV2MPQs78fuke2vxebNPJzpmvadr8S3gJR79H7QLL/xXp3AghhBBCCCEcKu7IXEpn5nxngYZlnjcA4gH3Cpb/K9K5EUIIIYQQojax1qqR2cXAg0qpb4DLgSxN0xKUUilAS6VUUyAOuA0Y+W9/mHRuhBBCCCGEEP+IUuproB8QopQ6CzwLuAFomjYXWAIMB44B+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mOvqdC5Kf1kXPG+8B5QO0+aVGFf/4DBO17Al3o+8SuFnczDv2VS6QunwfvQNtKx0Cj583klZV57nld0Jmno/6HXk/ryU7AXf2K33GTYA/zG3AWDNLyD9pbcwHT3hilRL+PXtTIOZ96D0OtK+WUnS+z+Wi6n/3D0E9O+KtaCIU4++RcF+W86h464j+PZBoGkUHjrFqalvoxWZiHjkNoJvH4w5LQuAhDlfkP3HDqfU49+vM42eGw96HalfryTxvZ/KxTR8fjwBA2z1xD7yNvn7T+DRLIrmHzxWEuPRKJy4174m+eNfiZpyGyEjB2FOywYg7pUvyFrjnHocGTLzLlr074SpwMjiqfNI3B9bLmbEW/cT1aEpFrOF+D3H+X3aJ1jNFhpf0YZbP5xC5pkUAA4t28afb/9crfkG9e9Ey1ljUXodCV+u5tQ7v5SLafniWIJjOmMtKOLgQ++Tu+/kBbdtOvUWou6MwVjcJide+pq01buo16cDzWfcgc7dgNVo5vjzn5Ox4UC11ne+2tY+laVv0Qn34aNB6TDvXIPpz8V263VN2uI5cirWjGQALH9vxbS2/OfPlfStO+Nx/T2g02HashLTH+X3dwC6hi3wmjSHwi9ew7LXdgzynj4frajAdgteq5WCtx51ZuoXpW/XDc9bJ6J0eowblmJc/p3DOF3jVvg8+T8KPnwJ884NTs6y8ty69MDnnkmg01G48ncKf/jKfv3lvfC+Y5ztS77FQt5H72I+uM9F2YqapE53bpRSY4BumqY96GDdJk3TrvwXr7tC07T4f5fhvzdi+CBG3nQd0194zdWpXJzS4XnzRPI/eBotMw3vKW9g3r8Fa9KZcnEe147GcmhXuZdw63st1qSzKE9vJyV9CXQ6gp6YRPL9T2BOSiHyi/coWLcJ08nTJSHmuESSxk/BmpOL55XdCZ7xCImjJ7k054az7uXYHc9iSkij9a+vkbVyK4VHS9vEv39XPJtEcrDPRLw7t6Lhi/dx5PrHcAsPInTsNfwd8yBakZEm7z9GvWuvIv2HNQCkfLSY5PmLnF5Po1n3cmSkrZ42v79K5oqtFB49WxISMKArnk0j2d/7Pny6tKLR7IkcuvZxik7Ec3DIIyWv02n7x2Qu21yyXdKHi0maV/5LubO16N+JoKYRvNf3Uep3bsHwWWP5ZMSz5eL2L9rIosnvA3DD2w/Q+bZ+7PhiNQCntx3m27udtM/QKVq/PI5dt86iKD6Nbstnk7J8O/lH4kpCgmM64900gs1XPIR/15a0njOeHcOeuui2p+f9zpkPfrX7cab0HPaOegVjUgY+lzUk+pun2Bg90Tm1Ugvbp7KUwv2auyn87EW07DQ8730J86EdaClxdmGWU4co+nKOi5K8CKXD44Z7KZj/LFpWGl6TX8N8cCuag2OQ+9WjsRwufwwq+GAG5Oc4KeFLoHR43f4Aef+bhpaRis+0dzDv3Yw14XS5OM8bx2E+4LqTM5Wi0+Ez8WGyn34Ua1oKAW/Mw7RlI5Yzp0pCTHt2krVlIwD6Js3we2Immffd5aqMnU/+zk2F/rPX3PzTjk2xMUBUFaXyr3SL7kCAv5+r06gUXeOWWFMT0NKSwGLGvGs9hg6Xl4tz63MN5r2b0HKz7JargGAMbbtj2rzCWSlfEvf2rTGfjccclwBmM3nL1+LVr5ddTNHeg1hzcgEw7vsbfXioK1It4R3dkqLYRIynk9BMZjJ+/ZOAwT3sYgIG9yD9xz8AyN91BL2/D4awegAogx6dpzvodei8PDAlpTu9hrJ8oltSFJtQUk/6LxsIHGz/Hgsc3IO0H9YCkLfzCAZ/H9yK6znHv3dHik4lYoxLcVbqldZqUFf2/vgnAHG7juHp741vWGC5uGN/7Cl5HL/nOP6RQc5K0Y5/lxbkn0yk8FQymslC8qJNhA7tbhcTMrQbid+vByB7x1EM/j64hwVWatvz5e6PxZiUAUDeoTPoPNxQ7s47j1fb2qeydA1aYE1PRMtIBosFy75NGC7r5uq0LomuUUusaYlo6cXHoN1/YmjXo1ycW++rsez9q9wxqCbTN22NNTkeLTURLGZM29di6NSzXJz7gOsx7dqAlpPp/CQvgaFlGywJcViTbMfTovVrcLu8t31QYUHJQ+XhhaY5OUlRY9WKzo1SapFSaodS6oBSakLxslyl1CvFy1cppXoopdYqpU4opa4rs3lDpdQypdRhpdSzZV4zt8zjx5RS25RSe5VSzxUva6KU+lsp9WHxz12hlPJSSt0MdAO+VErtVkp5OenXUOvpAoKxZqSWPLdmpqECgu1iVEAQhg49MW1cVm57jxvuoWjxpzV2nqkhNARzYnLJc0tyCvqw4ArjfUcMo2DjVmekViH3iGCM8aVtYkxIwy3cPme3iGCMCaUxpsRU3CKCMSWlkzz/Z9pt/oj22xdgyc4n58/dJXEho4dz2fK3aPTqJPQBPtVeC4B7ZJBdrsbENNzP+9LoFhFUvuYI+5ig63qT9sufdsvCxlxN25X/o8lrDzqtHkf8IoLIjk8reZ6dmI5feL0K43UGPR1u7M2xtXtLljXo0oIJS1/i9s8eJ7Rl/WrN1yMiiKIy+RbFp+Fx3u/bIzKIwrjSNilKSMMjMuii2za4ewg9/niVy/53HwYHbRJ6zeXk7D+JZjRXZUkXVNvap7KUXxBaVmldWnY6yr98h0zfsCWe97+Cx6gnUaENnJniRamAYLTM0veZ5ugY5B+Eof0VmP4qfwwC8JrwHF4Pv47h8sHVmuulUoHBWDNKT8ZoGanoAkPKxRiir8S07ndnp3fJdMEhWFNLj6fWtBT0wSHl4tyvuIrADxbi9+zL5L31ijNTdDlNszrtX21TKzo3wN2apnXF1ql4SCkVDPgAa4uX5wCzgEHADUDZizF6AHcA0cAtSim7U01KqcFAy+K4aKCrUqpP8eqWwHuaprUDMoGbNE37AdgO3KFpWrSmaQWcRyk1QSm1XSm1/aOFX1dF/XWEKr/ovFMtHjfcQ9GvC8p1YPRtu6PlZmE9e7wa8/uXlKP6HId6dOuE74ihZL79UfXmdDEOUi5/+stxu+kDfAgYdDkHe01gf/ex6Lw9qHdDXwBSP1/Kwasmcmjow5iSM6g/4+4qT92x8rmWL+fC7aTcDAQM7kHGbxtLliUvXMq+XhM5OPgRTMkZNHx6bBXle+kcpn+BU5bDZo3l9JZDnNl2GICE/bG8feVk5g+bzrYFy7nlwynVlaqNg4S1ch+MCvYNF9j27Gcr+OvySWwd8DjGpAxaPGc/HcWndQNaPH0Hh6d++I9T/ydqXftUViX2FdaEk+S/8SCF7z+BefMyPEfWrGtSHDr/GHT9eIp+/8zhSbSCd5+k4H9TKPzoedx6DUfXrK2zsqwEhw1k98zz1okU/fRxjT1BaMfRZ9/Bx8i4+U8y77uLnBefwutOZx1nRE1XW665eUgpdUPx44bYOh1G4NyplX1AkaZpJqXUPqBJmW1XapqWBqCU+gnoja1zcs7g4n/nJtf6Fr/+aeCkpmm7i5fvOO91K6Rp2nxgPoAp9YQMlBazZqXiVq/0zIsuMBgt234ak75hS7xG2y7qVj7+6Nt0BasVXeNWGNr3wNC2KxjcUZ7eeN45hcIv3nBqDRdiTk7BEBFW8lwfFoolJa1cnFvLpgQ//SjJk6Zhzcp2ZorlGBPScI8qbRP3yGBMyfZtYkpMxT0yhLzi524RIZiS0vHr3QnjmSTM6bYaspZtxqfrZWT8vA5zaul0jrSvV9Ds0xnVXgsU1xNZpp6IYEyJ59XjqOYy0+kC+nchf98JuxrKPk75aiUtFzxVHelXqNtdg+h8W38A4veewD+q9Gyzf0QQucmZDrfrM/lGfIL8+G7axyXLjLml52OO/bGHYS/o8arnS0FGrqOX+NeKEtLwKJOvR1QwxsSMcjGe9UPIwvYF3yMymKLEDJS7ocJtTSmlbRL/xWo6fvFEaVxkEB0+ncrBB9+j4FRStdRVVm1un8rSstPtRjmUfxBajn07UlSau+XobtCNA2+/GnONipaVhiozmqEcHIN0DVvgeedU2/riY1CRxYLlwJaSWC03C8v+zegbtsJ64qDzCrgALTMVXb3Sac6qXgjWTPvjj75xK7zGT7Ot9w3A0L4HhRYL5j1/OTXXyrCmpqALKT2e6oJDsaanVhhvPrAXfWR9lH8AWnbtmU74r8g1NxWq8SM3Sql+wECgp6ZpnbB1QjwBk1Z6OswKFAFotvGzsp228zsXjk4Zzi4ehYnWNK2FpmnnjjRFZeIs1J7OYI1kPX0UXUgUKigc9AYMnftg3m8/LSvvhfHkPW/7Z96ziaIfPsC8bzPG3xaSN3Msec+Pp3DhHCxH99aojg2A8cBhDA3rY4iKAIMBnyH9KFi3yS5GHxFG6GszSXv6Zcyn4yp4JefJ33MUj6aRuDcMQ7kZqHftVWSttG+TrJVbCbrJ9sXNu3MrLDl5mJMzMMal4t2lNcrTHQDfXh0pPGa7cN9Q5hqWgCFXUHj4vItaq0nenqN4lqkn6PreZJ5XT+aKrQTf3A8Any62ekzJpV/Sgq6/ivRf1tttU/aanHpDL6fASfWcs33hSj4cPp0Ph0/n8IrtdLzpKgDqd25BYU6Bwy/P0bf1o1nfDvw06V27U54+oQElj6M6NUPpVLV+cc7ZdRzvZpF4NgpFuekJG3Elqcu328WkLt9OxC22AXP/ri2x5ORjTM684LbuZa5jCR3eg7xDtovCDf7edPzySY6/+DVZxaMh1a02t09lWeOOowuKQAWGgl6PvsOVmA/ZX5SufEtz19Vvbjv7XkM6NgDWM0fRhUSigsJsx6Doq7AcsN8/5L80oeSfee8min6ah+XAFnD3AI/iWejuHuhbdcaaeMrBT3ENS+xhdGH1UcG246tbt36Y92y2i8l9anTJP9POPyn8+p0a2bEBMB89hD6qAbpw2/HUo88ATFs32sXoIkunbOqbt0QZDP+djo24oNrwZT0AyNA0LV8pdRlwxSVuP0gpFQQUACOA88ctlwMvKKW+1DQtVylVHzBd5DVzgBpxFf9jz77Mtl17yczMJmbEndw/bhQ3XTvE1Wk5ZrVS+ONcvCc+V3wbzlVYE0/jduVQAEybHM9xrjUsVtJfeYew914GnY7cxcswnTiF703XAJD7428E3HMnugB/gqY9BIBmsZB45wMuzfns0/Np/vlM262gv11N4ZEzBN9pa5O0L5aRvWYH/v270fbPubZbQU99B4D83UfIXLKJy5a8iWaxUHDgBGlfLQeg/vTReLVtChoYzyZzetr7Tqvn9NMf0urLZ0GnJ+3bVRQeOUPonbbPRMoXy8las4OAAV1pv2Eu1sIiYqe8XbK5ztMd/z6dOPXkB3Yv2+Cp0Xi1awqahvFMcrn1znRszW5a9I/mgfVvYC6+1fA5ty14jN8e/5Dc5EyufvFuMuNSGfvzc0DpLYXbDO9BtzsHYjVbMBWabF+uq5FmsXJk2idEf/MUSq8j/us/yDt8lqi7BgEQv3Alaat2ERzThZ5b3sZSYOTv4ruIVbQtQItn7sS3fRPQNArOpHB46nwAGowbinfTCJpMuYkmU24CYPf/zcKU6pxR0trWPpVmtWL8/VM875oOOh3mnX+gpZzF0G0gAObtq9C3vQK3HgPRrFYwGSn6/u2LvKiTWa0U/Twfr3tm2v4cwbbVWJPOYOhp29+ZK7jOBkD5BuI5xjbqgU6Pedd6h3dTcxmrlcJv3sN78ksonQ7jxhVYE07h1udqAEzra/51NnasFvLm/g//514DnY6iVUuwnI7FY6jtkuqiZYtxv7IPHgOGgNmMZjSSM+c5Fyctagp1obnANYFSygNYBNQHDgOhwEzgN03TfItjZgK5mqa9Vvw8V9M03+JbNg/Hdn1OC+ArTdOeKxtT/HgyML74R+YCd2IbqflN07T2xTFTAV9N02YqpW4CXsLWYerp6Lqbc+rStLTCWZNdnUKVSl9fYbPVWumprrvQvTpYrI7mkddeS/V1q316FV7sPFDtstHTzdUpVKkpoy2uTqFKafl1a59tzSl0dQpVyhRft+oBCP51XY09CBUd2eC075cerXrX2N+DIzV+5EbTtCJgmINVvmViZp63jW/x/wuABRW8btnt3wLechDWvkzMa2Ue/wg4/stfQgghhBBCCJeo8Z0bIYQQQgghRBnWujUyW5Vq/A0FhBBCCCGEEKIyZORGCCGEEEKI2qQ2/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oUqpT7+EmuTqFKWY9sc3UKVUp/8G9XpyAEIJ0b8R9W1zo2QgghhPiPkBsKVEiuuRFCCCGEEELUCTJyI4QQQgghRG1ilT/iWREZuRFCCCGEEELUCTJyI4QQQgghRG0i19xUSEZuhBBCCCGEEHWCjNwIIYQQQghRm8jfuamQjNwIIYQQQggh6gQZuRFCCCGEEKI2kWtuKiQjN0IIIYQQQog6QUZuhBBCCCGEqE3kmpsKyciNEEIIIYQQok6QkRshhBBCCCFqExm5qZCM3AghhBBCCCHqBOncCCGEEEIIIeoEmZYmhBBCCCFELaJpFlenUGPJyI0QQgghhBCiTpCRGyGEEEIIIWoTuaFAhaRzU8PpL+uC5433gNJh2rwS4+ofHMbpGrbE+5FXKfxsDuY9m0pXKB3ej76BlpVOwYfPOynrf27GS2+wfuNWguoFsuiLua5O56K8ruxG0BP3o3Q6cn5eStYn39qtd2vSkJDnp+LRpgXp73xK9sLS9vO/80b8bhwGmobxaCypz7yKZjQ5uwTq9Y+m2QtjUXodiV+u5uy7i8rFNJt1N0ExnbEWGDk8+V3y9p3EPSqY1u9Mwj00EE3TSPx8JfEfLQHAp10TWsyZgM7DDc1i5diTH5K765jTamr74mjCYqKxFBjZ89AHZO+LLRfj1SiUzvMewj3Qh6x9sex+4D00k4XwoV1p9cStaFYrmtnKwacXkrH1MDoPN3r+8gw6dzeUXk/Cb1s4+qrjz2N16/fcKJr2j8ZUUMSKR+eTvD+2XEyn0YPoMm4ogU3C+aDTRAozcgHwCPBm8KsTCGgchqXIxIqpH5J25KyTKyjl26cLUc/eAzodGd+uJGWu/e/Uo1kDGrw6Gc92zUl6/XNSP/y5ZF39Vx7Cf0B3zGlZHB36oLNTr1Df50bRpH805uL2SXHQPh1HD6JzcfvMO699Br46gcDGYZiLTKxycfvo23TB88YJoNNh+msFxlUVHIMatcR7ymsULpiDefdGMLjhPfkVMLiBTod590aMS79ycvblbdh1kFc+/Qmr1cqNMT0Zd8Mgu/U5eQVMe2chiakZWCxWRl83gBH9r+BkXBKPv7mgJO5scir3/99wRl3d38kV2Nt4JI45v2/HatW4oVsL7u7bvlzMthOJvPr7dsxWK/W8Pfj4niEAfLnpb37adhQNuLFbS+7s1cbJ2Zenb94R9yGjbO+ZXWsxbfzVbr2ucRs8/28K1swUACyHtmFab9snuF97D4ZWndHysimY+6TTcxc1x3+2c6OUmgnkapr22j/YtglwpaZp1bunVjo8b55I/gdPo2Wm4T3lDcz7t2BNOlMuzuPa0VgO7Sr3Em59r8WadBbl6V2tqVaVEcMHMfKm65j+wiU3i/PpdARPn0TivU9gTkol6qt3yV/7F6YTp0tCLNk5pL3yHj79e9ltqg8Lxn/kCOJuGI9WZCR0zgx8hvYnd/EKp9fQfPZ49t/6PEUJ6UQve5n0FdvJL/Nlql5MZ7yaRbK95yT8urSkxSsT2DN8GprZwomZn5G37yR6H0+iV8whc/1e8o+cpenTozj9+vdkrNlFvZjONH16FPtufNYpJYXGROPTNIK1VzxCYNcWtJ8zjk3Dni4Xd9mMkZyct4SERX/Rfs44Go7sz+nPVpG6fj9Jy3YA4Ne2EV3mP8S63lOxFpnYfOMsLPlFKIOenr/OJGXNbjJ3OK/TBtCkfycCm0TwaZ9HiejcnAEvjuGb62eWi4vffoSTq3dx87dP2S3v8cD1pBw8xa8T/ke95pEMmDWGH2+f7aTsz6PTEfX8RE6OehpzYhrNf3mD7FVbKDpWuo8zZ+UQ/9x8/AdfUW7zjB9Xk7bwdxq+/ogzs76gc+3zWZn2+dZB+yRU0D7dH7ie1IOn+L24ffrPGsNPrmofpcPzlvvIf2+G7Rg09U3bMSjRwTHoujFY/i5zDDKbyH9nOhgLQafH++E5mP/egTX2sHNrKMNisfLSx98z/+kHCA8K5PZpr9GvW3uaN4wsiflm+Z80bxDBu0/eS3pWDtdNfpGre3ejaf1wvn/tiZLXGXjv08T06OSqUmx5WK3M/nUrc8cOJNzfmzs+WErfNg1oHhZYEpNdYGT24q28NyaGyEAf0nMLADiWlMFP247yxX3DcdPreOCz1VzVuj6NQ/xdVA2gFO7DxlD4xWy07HQ8x7+A+fBOtNQ4uzDL6cMUfVP+O4J5z5+Yt63EY8REZ2XsWpqM3FRErrn5Z5oAI6v7h+gat8SamoCWlgQWM+Zd6zF0uLxcnFufazDv3YSWm2W3XAUEY2jbHdNmJ39h/he6RXcgwN/P1WlUikf71pjOxGOOSwSzmbxla/Hud6VdjDU9E+OBI2hmc7ntlV6P8vAAvQ6dlweWlDRnpV7Cr3MLCk8mUng6Gc1kJmXRRoKGdLeLCR7SneTv1gKQs/MoBn9v3MICMSVnkrfvJACWvEIKjsbhHhFk20jT0Pt5AWDw88aYmO60msKHdiXu+z8ByNxxDDd/bzzKHOzPCendjsRftwBw9rv1RAzrBoAlv6gkRu/tAVrpNufWKTc9OoMetDIrnaT54K78/eMGABJ3HcfD3wcfB/WlHDhF9tnUcsuDWtbn9MYDAGQcT8C/QQjeLvpC492pJcZTCZjOJKGZzGT9uh7/Qfb7OEtaFgV7j6KZyn+G8rcewJKZ46x0K6WZg/bxrqB9ciponzNl2sfPhe2ja9wKa0qZY9DO9Rg6lO9kuvW9BvOeTWi5mfYrjIW2//UG0Lvm81LW/mOnaBQRSoPwENzcDAzt1YU/tu+zi1EK8gqK0DSN/EIjAb7e6PX2X5W27D9Mw4gQokKDnJl+OfvPptEwyI8GQX64GfQM6diYtX/bdzyX7jnJgHYNiQz0ASDI17ZfPpGcTceGoXi5GzDodXRtEs6ag2fK/Qxn0tVvjjUjCS0zBawWLAc2Y2jdtdLbW08fQivIrcYMRW1Razs3Sqm7lFJ7lVJ7lFKfK6UaK6VWFy9brZRqVBzncPl5r3WPUmpb8Wv9qJTyLl6+QCn1tlJqk1LqhFLq5uJNXgauUkrtVkpV2ylDXUAw1ozSg581Mw0VEGyfe0AQhg49MW1cVm57jxvuoWjxp9K7ryb6sBAsiSklzy3JqRjCQyq1rSU5jazPfqDh8i9ptOpbrDl5FPy1o7pSrZBHZBBF8aXvMWNCGh6R9gds98hgiuLTysSk4xFp/z70aBiKT/sm5Ow8CsDxZz6l6dOj6LFjLk2fvYvYl76sxirseUYGURBXmm9hQjqe59XkFuSHKTsPzWL7bBTGp9nFhA/rRt8Nr9H9i8fZ88i80g11it6rZzPowDxS1+0jc+fx6i3GAd+IeuQklNaXm5iOb0S9Sm+f+vdpWgy1dWDDOzXDv34IvpGu+ZJmiAjGlFD6/jMlpuEWEXyBLWo+34h65P7L9mleQ9pHFxhcMv0HwJqZ6uAYFIyhY09MG5aWfwGlw/vxt/F96QvMh3djPXWkulO+oKT0TMKDA0uehwcFkpxmf1Lw9qF9OBmXSMyEp7np0dk8MfYmdDr7r0rLNu5kWK/Kf+muLsnZ+UQE+JQ8D/f3ITmrwC7mVFo22QVGxn20gtvf+51fd9n2WS3CA9kRm0RmfhEFRjMbjsSRlJXn1PzPp/yC0LJKPztadjrKr/xnR9+gBZ4TXsJj5OOo0PrOTLFmsVqd96+WqZWdG6VUO+ApYICmaZ2AycC7wEJN0zoCXwJvF4dXtLysnzRN6178Wn8D48qsiwR6A9dg69QAPAn8qWlatKZpb1ZtdWWp8ovOO/PlccM9FP26oFwHRt+2O1puFtazzv/y9Z+hyrePVskzkzo/X7z79+TM8FGcHnQbyssTn6tjqjrDi3NQw/nvMUchZWN03p60+WgqJ55ZgKV4ykPk6CGceHYBW7tO5MSzC2j5xv1VmfUFKQefm/PbxXHZpTFJS7ezrvdUdox5ndZP3FIaZNXYEDON1dEPENilOb6XNaiyvCvvn7/vALa9/yueAT7csfRFOo8dTPKBU1jNLjp4/YvPUM118c/UhWwvbp+RS1+k09jBpLiyfRw5/xh04z0ULV7g+CSaZiV/zkPkPjMGfeNW6CIbOyfHS6DOew9u3P03rZs0YPX8F/j+1Sd46ePvyc0v7TCYTGbWbt/P4J7RTs60PEdvq/M/UhaLxt/x6bx7V3/eHxPD/D/2cSo1m2ZhAYzt046Jn6zigc9W0yqiHnqdo529q9kXaU2IJf+tyRTOn45563I8b53iorxETVZbr7kZAPygaVoqgKZp6UqpnsCNxes/B+YUP65oeVntlVKzgEDAF1heZt0iTdOswEGlVHhlklNKTQAmALw1oANjO/yzHbo1KxW3eqUjAbrAYLRs++k9+oYt8Rr9mO3n+vijb9MVrFZ0jVthaN8DQ9uuYHBHeXrjeecUCr944x/lIsqzJKWgjwgtea4PC8GSXLmpZZ5XdMEcl4g1w3bWMH/1Bjw7tSXv99XVkmtFiuLT8IgqfY+5RwZTlJjhICa4TEwQRcXTzJRBT9uPp5Ly05+kLdlSEhN+a19OzPgEgNTFf9Hy9fuqswwajx1EwzsHAJC1+wRe9YM5V4VnZFC5moxpObj5+6D0OjSLFc+o8nUDpG8+hHeTcNtIT3rp9Cdzdj5pG/8mrH8ncg9V/8Xene4aSPvbbRcuJ+09gV+ZkTPfiCDykjIr/VrG3AJWTJ1f8vzujW+SfSblAltUH3NCKm6Rpe8/t4hgzEnOm8JYVTqe1z6+57VP7iW2z8oy7TPWhe1jzUzDLbB0H6cLDCl/DGrUAq/RjwOgfP3Rt+0GFgvmfZtLgwrysBzdh75NF6wJp5ySuyPhQYEkpWWWPE9KzyQ0yH7K3y9/bOHuGwahlKJRZCj1w4I5GZdMh5a24/iG3Qdp07QBwYEuvDalWHiAN4llRluSsvMI9fcqFxPo44GXuxte7m50bRLG4YQMGof4c0O3ltzQrSUAb6/YRbi/a6/N1XLS7UYGlX8QWk6mfZCxtKNpObYHhuvByxf+i9PRZFZOhWrlyA22U2MXOxVW0XpHyxcAD2qa1gF4DvAss66ozONKndbQNG2+pmndNE3r9k87NgDW00fRhUShgsJBb8DQuQ/m/VvtYvJeGE/e87Z/5j2bKPrhA8z7NmP8bSF5M8eS9/x4ChfOwXJ0r3RsqljRgcO4NaqPoX4EGAz4DO1H/rq/KrWtJTEZj45tUJ4eAHhe3hnTydMX2arq5ew+hmezSDwahaHcDISO6EX6im12MWkrthN2az8A/Lq0xJKTjyk5E4CWb95P/tGzxM37zW4bY2IGAVe2AyCwdwcKTiRUax2nPl3JhphpbIiZRtLS7dS/5Srbz+7aAnNOPkXF+ZaVtvEAEdfaru9ocGufkpsIeDcpPYfh36EJOjcDpvQc3IP9MBQf/HWeboT0aU/usfhqreucPQtX8eWwp/hy2FMcX76DNjf1BiCic3OMOfnkOaivIh7+3ujc9AC0v70fcVsPYcwtuMhW1SN/71E8mkTh1iAc5WYg4No+ZK/aevENa5i9C1fx1bCn+MpB+xTl5JN/Ce3jXqZ92rm4faynj6ALLXMM6tIH874tdjF5z40n77lx5D03DvPujRR9bzsGKV9/8CqeMuXmjr51NNYk1931DaBdi0acSkjhbFIaJpOZZRt30q9bB7uYiJB6bNlnu+lBWmY2p+KTaRBe+oV76YadDOvt+ilpAO3qB3M6LYe49BxMZgvL956i72UN7WL6tWnIrthkzBYrBUYz+86k0izM1jE7d3OBhMw81hw4zbBOTZxdgh1r3Al0QRGowFDQ6dG3uwLzEfvp2sonoOSxLqqZbajqv9ixqYGUUkOVUoeVUseUUuVuV6eUeqz4co7dSqn9SimLUiqoeF2sUmpf8brt/zaX2jpysxr4WSn1pqZpacW/nE3AbdhGZ+4ANhTHVrS8LD8gQSnlVhwT5yCmrJzibaqX1Urhj3Pxnvic7TacW1ZhTTyN25VDATBtKn+dTW332LMvs23XXjIzs4kZcSf3jxvFTdcOcXVajlmspM1+l4gPZoNOR86i5ZiOn8LvlmsAyPn+N/TB9Yj6+j10Pt5oVo2AO2/k7A3jKdp3iLyVfxL1zftgsWA8dJzsH5a4pIbj0z+i/dczUHodSV+vIf/wWSLuGgxA4sIVZKzaSVBMF7ptfhdrQRFHHn4fAP8elxF+S1/yDp6i86pXAYid/RUZq3dxdOpc2+2lDXqsRSaOPTavwhSqWvKqXYTGRNNvy/+wFBSxd3Lpz+7+5ePsnfIhRUkZ/D3ra7rMm0TrJ28le18sZ776A4CIa3rQ4JY+WM1mrIVGdk6wzWT1CK9Hp7fvQ+l1KJ0i/pfNJK8sf4fC6nZyzW6a9O/E2D9fx1xgtBuFGbFgKiuf+Ii8pEyixw6m28Rr8AkNYNSK2Zxcs4dVT3xEUIsohrw5Ec1iJe1oHCsf/9DpNZSwWIl/di5NF9r2cRnfr6Lo6GmCRtr2celfLcMQEkiLxW+i8/UGzUrI2Os4Mvh+rLkFNHxrKj5XdMBQz5/LNn1K0v++IuO7la6rB4gtbp/Rxe1TdhTm+gVTWVXcPp3GDqZrcfvcsWI2sWv2sLpM+1gtVtKPxrHKle1jtVL4w1y873/edgzavNJ2DOo1DADTRgfX2RRT/kF43fkIKB0oHebdf2I5sK3CeGcw6PVMH3cz9734PharlRH9r6BFw0i+W2H7WnDr4N7ce/NQnn7vC26cMhsNePjO66jn7wtAQZGRv/Ye4ukJ/+fCKkoZ9DqevLYH9y1YjVXTuL5LC1qEB/L9Ftu1Tbdc3opmYQFc2SqKW9/5DaXghm4taRFuu47l0a/Wk5VfhEGvY9p1PfD38nBlOaBZMS5dgOcdTxS/Z9ahpcRh6Gqbsm3esRp92x64dR2IZrWA2UTRj++WbO5x4wPoGrdBefvh9fA7mNb+gHn3OldVU/1q0LUwSik98B4wCDgLbFNKLdY07eC5GE3TXgVeLY6/FnhE07SyQ8H9z83I+tf51Nb5zUqp0cBjgAXYBcwEPgFCgBRgrKZpp4tv2+xo+UyKbwWtlLoPeBw4BewD/DRNG6OUWgD8pmnaD8U/M1fTNN/iTtCy4tdccKHrbnIevrZ2/oId8JzxlqtTqFJnY+51dQpV7mxSwMWDapFszc3VKVSpIx56V6dQpQbqsy4eVIussdStz8/dIzJdnUKVch8/ydUpVCnrEdd29qqa9eDfrk6hyvk882VNvBAJgIIV7zvt+6XX4Psv+HsovjRkpqZpQ4qfTwPQNM3hfeyVUl8Bf2ia9mHx81igW1V1bmrryA2apn0GfHbe4gEO4mIrWD6zzOMPgA8cxIw577lv8f8mwAVXfwshhBBCiP+8mnXNTX2g7L3EzwLl/3YJUHxH4qFA2b+8rAErlFIaME/TtPmOtq2sWtu5EUIIIYQQQlSvsjfKKjb/vA6Iw/uqVvBy1wIbz5uS1kvTtHilVBiwUil1SNO09f80X+ncCCGEEEIIUZs48Zqb4o7MhUZTzgJl72bRAKjojju3AV+f9/rxxf8nK6V+BnoA/7hzU1vvliaEEEIIIYRwvW1AS6VUU6WUO7YOzOLzg5RSAUBf4Jcyy3yUUn7nHgODgf3/JhkZuRFCCCGEEEL8I5qmmZVSD2L7O5F64BNN0w4opSYWr59bHHoDsELTtLwym4djuwMy2PolX2ma9q9uByydGyGEEEIIIWqTGnQraABN05YAS85bNve85wuw/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13m6hSq1GPf7XJ1ClUq6vu+rk6hStX/fr6rU6hSiZqHq1OoUimGujcZ6N5nXJ2B+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7PS8le8I3dep9hA/AfcxsA1vwC0l96C9PRE65ItUJeV3Yj6In7UTodOT8vJeuTb+3WuzVpSMjzU/Fo04L0dz4le+EPJev877wRvxuHgaZhPBpL6jOvohlNzi7hksx46Q3Wb9xKUL1AFn0x19XpVKjti6MJjemMpaCIvQ99QPa+2HIxXo1C6TxvMm6BPmTti2XPA++imSxE3dSLZg9eB4Alr4j9j39EzsHT+DSPpPP8yaXbNw7j6JzviZ2/1FlllRg0cxTN+0djKijit6nzSdofWy7murfuI6JDM6xmM/F7TrBs2idYzZaS9ZEdm3HXopksevAdDi/Z5sTsy3vzjecZNnQA+QUFjBv3CLt27y8XM6B/b15+eQY6nY683DzuHv8Ix4/HAtC3T09ef/053NwMpKWmM2DgzU6uoJShQ3c8Rz0AOh2mtUso+s1+v2bociWeN40FzYpmsVD45ftYjhTX6+2D97ip6Bo0AU2j4KPXsBw76PwizvPGG88zdOgACvILGDf+EXY7aJ/+/Xvx8mxb++Tm5jH+nikl7QPQtWsnNvy5mDvuuJ+ffv7didnbRL9wF5ExnTAXGNn28DwyHewTvBuGcsXcB3EP9CVzXyxbJr2PZrJg8PPi8nfvx7t+MMqg58gHvxP77Xp0Hm70//lpdO4GlEHP2d+2cvC1H6u9lsD+0TR9/m7Q60j+ajVx7/5cLqbpC3cTGNMFa4GRYw+/Q96+k6UrdTo6LnsFY2I6h+6aDUDwNT1pOPX/8GpZn73DnyRvz/Fqr6OsjrPuIiImGkuBkR2T5zpun0ah9Jg7qbh9TrLtQVv7AIRc2YaOz49C52agKD2HP294Ad/mkfSYN6lke5/GYRyc8wPHP1zmrLIAuPL5UTQaEI25oIi1j8wn1cH+ut2YQXQYP5SAJuF81mEihRm5AET2bMOQjx8h50wKACeXbmPn/xY5MXsnkpGbCsnITW2h0xH0xCSSJ00n/qZx+Aztj1vTRnYh5rhEksZPIeH/JpD14RcEz3jERclWQKcjePokku6fztkbxttqaGZfgyU7h7RX3iPrsx/sluvDgvEfOYL42x8g7qYJoNPhM7S/M7P/R0YMH8TcN2a5Oo0LCo2JxrtpJOuueJj9Uz+k/ZzxDuMumzGSk/N+Z13PRzBn5tJw5AAA8k+lsHnE82zo/wTH3viJDq9PACDveAIbYp60/Rs0DWuBkUQXdAqa9+9EvaYRzO37KEunfczQWWMcxh1YtIn5Ax7jo8HTcPNwp9Nt/UrWKZ2i37T/4+T6vc5J+gKGDR1AyxZNuaxtb+677wnee3e2w7h3353NXaMfpFv3wXz9zSKmT7N1NAMC/HnnnZe44cYxdIoewP/dfq8z07endHiOfoi8V6eR+8TduPUcgC6qsV2I+cBOcp+6h9wZ91Lw0Wt4jXu0ZJ3XnQ9i2ruN3CfGkvvUBCzxp5xdQTlDhw6gRYumtG3bm/vuf4J336mgfd6Zzegxk+jeYwjffLuIaU8+VLJOp9Px0ovTWbFynbPSthMxoBO+zSJYeuWj7HjsY7q8PNZhXMcZt3F0/lKW9XoUY1YeTW/vB0CLsYPIPhLHyoHTWXvTLDo9ewfKTY+1yMTam19k5cDprBw4nYj+HQnq0qJ6i9HpaPbSPRy840V2932YkBG98WrVwC4kcEAXPJtFsuvKBzn+2Ac0e3mC3frIe66m4Gic3bL8w6c5NG4O2Zud35kOj4nGt1kEK3pOYefUj4h+5W6Hce1n3M6xeUtZceUUjJl5NBlpO2a6+XsT/fJY/hr9Oqv6Ps7We94CIPd4AmsGTrf9G/wUlgIj8Uu3O60ugIYDOhHQNIJvej/K+ic+pvfsMQ7jErcd4bfbZpd0YuzWbT3Mj0Oe4schT9Xdjo24IOnc/ENKqSZKqfKn46qJe/vWmM/GY45LALOZvOVr8erXyy6maO9BrDm2sxfGfX+jDw91VnqV4tG+NaYz8ZjjEm01LFuLd78r7WKs6ZkYDxxBM5vLba/0epSHB+h16Lw8sKSkOSv1f6xbdAcC/P1cncYFhQ/tRtz36wHI3HEMg783HmGB5eKCe7cj8dctAJz9bj3hw7rZttl+BHNWHgAZO47iGRlUbtuQqzqQF5tE4dnUaqqiYi0HdWX/jxsAiN91HA9/H3wc1Hf8jz0lj+P3HMevTB3dxgzm8NJt5KVmV3u+F3PttUP4/Etb53/L1p0EBAYQERFWLk7TNPz9bO+9gAA/EhKSALj9thtYtGgpZ87EA5Diws+RvvllWJPi0FISwGLGtPkP3Lra7xMoKix5qDw8S+8Q5OmN4bIOmNYtsT23mCE/z0mZV+zaawfz5Re29tm6dSeBgf4Vto/fufbxL20fgAceGMvPi5aQkuz8zwtA1NCunPr+TwDSdx7D3d8bTwefmbDe7Tj721YAYr9bT/3ifQIaGHw9ATB4e2LMzEUz284yW/KLANC56dG56av9jk++nVtQEJtI0ekkNJOZ1F82EDSku11M0NDupHxv60jm7jyKwd8Ht+J63SODqBfThaSvVtltU3A0jsLj8dWae0WihnTl9He29snYeQy3CtontFc74n6z7bNPf/cnUUNt7dPwxiuJ/30bBXG2z36Rg/1a2FXtyYtNosDJ++wmg7ty5Afb/jp5p21/7e2gtrQDp8h1wfGkRtGszvtXy8i0tFrCEBqCOTG55LklOQX39pdVGO87YhgFG7c6I7VK04eFYEksPctiSU7Fo0PFNZRlSU4j67MfaLj8S7TCIgr+2kHBXzuqK9X/FM/IIArjSr/gFiak4xkZRFFyZskytyA/TNn5aBbbTq4wPt1hJ6bhyP6krNldbnnkDT1J+HlTledeGX4R9ciOL60vJzEdv/B65JWpryydQU/7G3uzcubnAPiG16PVkG58dftLRM5p5oyUL6h+VARnz5R+qYo7m0D9qAgSy+wfAO69dyq/Lv6cgoJCsnNy6NX7WgBatmyGm5uB1Su/x9fPl3fe/ZgvvrAfKXUWVS8ELb10n2BNT0HfvE25OEPXXnjeOh7lH0j+608BoAuLxJqdhdeEx9E3bIYl9igFX7xn1xlyhaioCM6cLW2fs3EJRDlqn4mPsfiXhRQUFJKTk0Pvq64r2f7664YxeMitdJvXyam5n+MVEUR+mc9MfkI6XpH1KCzzmXEP8sWUlVeyTyhISMcroh4Axz5ZQa/PHuWa3e/i5uvFX/e+U9qJ0SkGLX8R36bhHPt0Jem7qnc6l0dEEMa40i/BxoR0fDu3tItxjwiiKL40pighDffIYEzJmTR9/m5OzfocvY9XteZ5KTwj61EQn17yvCAhHc9y7eOHKbts+6ThGWlrH99mkSg3PVf9NAODjxfHP1rG6eLO7DkNRvTkzKK/qr+Y8/hE1COvzHsvLyEd74h65Fewv3YkvGsLbl7xInlJmWx+4SsyjsRdfCNRp/znR27OH4FRSk1VSs2sILarUmqPUuov4AFn5Vj8w8svq+CEl0e3TviOGErm2x9Vb06XykENWiXP2un8fPHu35Mzw0dxetBtKC9PfK6OqeoMRbHz28XR2+/8M65BvdrScGR/Dr3wlf22bnrCB3cl4dfNVZ1m5Tj87FT8vhsyawxnthzi7LbDAAx89k7+ePkbNGvN+JsCqpKfo8mT7+Ha60bRpFk3PvvsW1579VkADAY9Xbt05Nrr72L41SN5atrDtGzpok5bJd5XAOYdG8l9Yiz5/3sGz5vG2DbV69E3aYlx9WJyn56IVlSIxzW3VW++lVDp9nnoHq67/i6aNe/OZwu/49U5tvZ5/bWZTH/qJawunE/v+COjVSLI9l94v45kHjjFb9EPsmLgdLq8NBqDb3HnwKqxctB0fusyiaDOzfFv3aD861SlSnz+HbUZmka9gV0xpWaRt7dmXbvqON/zgxxsWFy3Muip17Epm+58lY23v8xlj9yAb7OI0k3d9EQO7krcYhfssy9xf32+1H2xfHn5w/ww+Cn2f7qCIR/XsOn5wilk5ObSfApM0jRtnVLq1YqClFITgAkALzW8jJEh9f/1DzYnp2AoM7VBHxbqcFqWW8umBD/9KMmTpmHNcv0UmrIsSSnoI0qnyunDQrAkV25KjOcVXTDHJWLNyAIgf/UGPDu1Je/31dWSa13XeOxgGt5pu2Ymc/dxPOsHl6zzjAyiKDHDLt6YloObvzdKr0OzWPGMCqKwTIxf20Z0eONett/+MqbiCzvPCY2JJmtfLMaUrGqsyF6XuwYSfZttfnnC3hP4R5XW5xcRRE4FZwF7T74B7yA/fpz2ScmyyI5Nuf6dBwHwDvKjef9OWM1Wjq5w3sjhfRNHM27cHQBs376bBg2jStbVbxBJfJkpTQAhIUF07NCWrdt2AfDd94v5/bcvAYiLSyAtLZ38/ALy8wv4c8NmOnZsy1EX3HxES09FBZXuE3RBoWiZFe8TLIf3oQuPQvn6Y01PQUtPwXL8EACmrevxuNY1nZuJE0cz7u6RAGzfvoeGDUrbp0H9SLspZ2Brnw4d27CtuH2+/34xv/36BQBdunbki8/fK4kbOnQAZouZxYuXV2sNzccMotkdts9M+p4TeEcFc64lvCODKEzMtIs3puXgFuBTsk/wigyiIMm2T2h6Wx8OvfsrAHmxSeSdTsGvRSQZu0vfY6bsfFI2/U1E/45kHz5bbXUVJaThXj+k5Ll7ZBDGpPRyMR5RIeQUP/eIDMaYmE7wNT2pN7g7XWK6oPNwQ+/nTct3H+Log29XW74VaTZ2EE2K2ydj9wm8okpHzr0i7ffHcG6fXbZ9gkvasCA+DWN6Dpb8Iiz5RaRu/puAdo3JPZEIQMSAaDL3nXQ4Xa06tBs9kMuKrwdK2XMCnzL7a5/IIPKTMiv9WqbcgpLHZ9bsQffiGDzr+ZbccKAuqSkn3Gqi//zITWUppQKAQE3Tzl3h+XlFsZqmzdc0rZumad2qomMDYDxwGEPD+hiiIsBgwGdIPwrW2U/z0UeEEfraTNKefhnz6Zo3DFt04DBujepjqF9cw9B+5K+r3LC3JTEZj45tUJ4eAHhe3hnTydPVmW6ddurTFSUX+yct3U79W/oAENi1BeacfLspaeekbTxIxLWXA9Dg1j4kLbNdaOpZP5gun0xhzwPvkXciodx2UTf0IuHnjdVXjAM7F67ik+FP8cnwpziyYgftb+pty6Vzc4py8h1OSet0Wz+a9u3AL5PesztT+EHvKXzQ+xE+6P0Ih5ZsZfnTC5zasQH4YO5ndOs+mG7dB7N48XJG3WG7u9nlPbqQnZVdbspTRkYWAQH+JSMyA2P6cOjQUQAW/7qc3r0uR6/X4+XlSY8enUvWOZvlxCH0EfVRoRGgN+B2RX9MO+33a7qw0o6CrnFL0Luh5WajZWVgTU9BF2E7829o1xlrnGtuKDB37md07zGE7j2GsPjXZdxxp619evToQlZWjuP28fenZcumAMTE9OHQoWMAtG59Ja1a96RV65789NPvPPTQU9XesQE4vmAlKwdNZ+Wg6cQt3U7jW64CIKhLC0w5BXZTns5J3niQBtf0AKDJrX2IX2b7XOTHpRHWux0AHiH++DWPJO90Mu7Bfrj5ewOg83QjrE87co6V32dUpdzdx/BqGolHwzCUm4GQ63uTvtz+IvmM5dsIvaUvAL5dWmLOyceUnMnpl75kR9cJ7OxxH0cmvknWhn0u6dgAnPh0ZcnF/gnLttPoVlv71LtA+6RsOkj9a2z77Ea3XkVCcd0Jy3cQfHlrlF6H3sudel1akFPmhgkNbriSs06cknbgs1UlNwCIXbaDVjfb9tdhXZpjzMm/pClpXqEBJY9Do5uBTtXJjo24MBm5ATP2nTzPCuIUFU4EcwKLlfRX3iHsvZdBpyN38TJMJ07he9M1AOT++BsB99yJLsCfoGm2u+5oFguJdzp39twFWaykzX6XiA9mg05HzqLlmI6fwu8WWw053/+GPrgeUV+/h87HG82qEXDnjZy9YTxF+w6Rt/JPor55HywWjIeOk/3DEhcXdHGPPfsy23btJTMzm5gRd3L/uFHcdO0QV6dlJ2XVLsJioum75S2sBUXsnVx6y+puXz7BvinzKUrK4NCsr+g87yFaPfl/ZO+L5exXfwDQ8tGbcK/nS/viO/ZoZgsbhxRfF+HlTkifDuyf+qHzCyt2fM1umvfvxMT1r2MqMPL71Pkl625dMJUlj39EbnImQ18cS1ZcKnf9PBOAw8u2sfHtRa5J+gKWLF3N0KEDOPz3RvILChg/fkrJul9/WciEiY+RkJDEvfc9xnffzsdq1cjMyGT8BNtdxg4dOsbyFX+wa+cqrFYrn3zyNQcOHHZNMVYrBQvfweexV2y3gl6/FGvcKdwH2PYJxjW/YejeB/feg8BiRjMayX/vhZLNCxa+g9d901EGN6wpCeTPn+OaOspYunQNQ4cO4O+/N1CQX8j4e0rb55dfFjKxuH3uu+9xvv3mQ6xWKxkZWUy499ELvKpzJa7eTWRMNMP+egNLgZFtj8wrWdf7i8fY/uiHFCZlsm/W11wxdxLtn7iFjP2nOPn1WgAOvvkz3d+ayOA1L4OCvS9+gzE9l4A2Den+1kSUXofSKc4s3kLCql3VW4zFyonpH9H266dReh1J36yh4MgZwu8aDEDSwhVkrN5JYEwXuvz1HpaCIo498t5FXzZoWA+azhqPW7A/bT6fTt6BWP6+/YWLblcVElftJjwmmsGb38RSUMSOh0vb58ovH2fnlPkUJmWy/4Wv6TFvEm2fvIXM/aeI/WotADlH40n6Yy8xf7yMZtWI/fIPsg/ZRs/0Xu6E9WnPrsdcM6399JrdNBrQids2vI650MjaKaX762ELp7LusY/IT8qk/d2D6XTfNXiHBnDzytmc/mMP6x/7iGZX96DtqBg0iwVzoYnV91+8LWstuRV0hVRlr3moq5RSbkAC0BrIBdYByzRNm+kgdi9wv6ZpG5RSrwBXa5rW/kKvf6rLwDrzC7ZaHE3irb0arJ538aBaZmW76a5OoUrt8axb51+eTvjD1SlUqbT/q9wNQWqL0O9c1MmrJl8G9XV1ClWqPq69WURVS9Q8XJ1ClUox1L3JQPee/aLGfvHJnzvZad8vvSe+VWN/D47UrW8O/4CmaSal1PPAFuAkcOgC4WOBT5RS+UD1zxMQQgghhBDifLXwFs3O8p/v3ABomvY2cNGJtJqm7QDK3ptzZnXlJIQQQgghhLg00rkRQgghhBCiNpG7pVVIOjcOKKXeA3qdt/gtTdM+dUU+QgghhBBCiIuTzo0DmqbVoFuMCSGEEEIIUYbcLa1Cde/WFkIIIYQQQoj/JBm5EUIIIYQQojaRkZsKyciNEEIIIYQQok6QkRshhBBCCCFqE03ullYRGbkRQgghhBBC1AkyciOEEEIIIURtItfcVEhGboQQQgghhBB1gnRuhBBCCCGEEHWCTEsTQgghhBCiNrHKDQUqIiM3QgghhBBCiDpBRm6EEEIIIYSoTTS5oUBFZORGCCGEEEIIUSfIyI0QQgghhBC1iVxzUyHp3FSz9FQfV6dQZXKNbq5OoUr93W66q1OocoMOvOTqFKpU/00/uTqFKtV2Qt2aRrBwbd0a/P+xXpirU6hSjT2yXZ1ClVLK1RlUrWCPfFenUKUsprq1PxC1l3RuhBBCCCGEqEU0+SOeFZJuthBCCCGEEKJOkJEbIYQQQgghahO55qZCMnIjhBBCCCGEqBNk5EYIIYQQQojaRP7OTYVk5EYIIYQQQghRJ0jnRgghhBBCiNrEqjnvXyUopYYqpQ4rpY4ppZ50sL6fUipLKbW7+N8zld32Usm0NCGEEEIIIcQ/opTSA+8Bg4CzwDal1GJN0w6eF/qnpmnX/MNtK006N0IIIYQQQtQmNevv3PQAjmmadgJAKfUNcD1QmQ7Kv9nWIZmWJoQQQgghhPin6gNnyjw/W7zsfD2VUnuUUkuVUu0ucdtKk86NEEIIIYQQwiGl1ASl1PYy/yacH+Jgs/Mv1tkJNNY0rRPwDrDoEra9JDItTQghhBBCiNrEiX/EU9O0+cD8C4ScBRqWed4AiD/vNbLLPF6ilHpfKRVSmW0vlYzcCCGEEEIIIf6pbUBLpVRTpZQ7cBuwuGyAUipCKaWKH/fA1gdJq8y2l0pGboQQQgghhKhNatAf8dQ0zayUehBYDuiBTzRNO6CUmli8fi5wM3CfUsoMFAC3aZqmAQ63/Tf5SOdGCCGEEEII8Y9pmrYEWHLesrllHr8LvFvZbf8N6dwIIYQQQghRmzjxmpvaRq65EUIIIYQQQtQJMnIjhBBCCCFELaLVrD/iWaNI56YG8uvbmQYz70HpdaR9s5Kk938sF1P/uXsI6N8Va0ERpx59i4L9JwAIHXcdwbcPAk2j8NApTk19G63IRMQjtxF8+2DMaVkAJMz5guw/djilnnr9o2n2wliUXkfil6s5++6icjHNZt1NUExnrAVGDk9+l7x9J3GPCqb1O5NwDw1E0zQSP19J/Ee2KZk+7ZrQYs4EdB5uaBYrx578kNxdx5xSD0DbF0cTGtMZS0ERex/6gOx9seVivBqF0nneZNwCfcjaF8ueB95FM1mIuqkXzR68DgBLXhH7H/+InIOn8WkeSef5k0u3bxzG0TnfEzt/qbPKuqgZL73B+o1bCaoXyKIv5l58gxpg46EzzFn8F1arxg09WnP3gGi79QvW7mHJTtt7x2LVOJmcyR8z76TAaGbGN2tJyylAKbjp8jbccVV7F1Rg02HWXYTFRGMpMLJr8lyyHLznvBuF0m3uJNwCfcnad5IdD76PZrIQfGUbLl/wKPmnkwGIX7KNI2/8jM7Djd6LnkHnbkAZ9MT/toXDr5bf31S3Ps+NovGAaMwFRayaMp+U/bHlYjqOHkSn8UMJbBLOhx0nUpiRC4C7nxeD37oPv/rBKL2eXfOX8Pd3651cAbSbNZrw4vbZPfkDh+3j1SiUrnMfKtkn7HrwPTSTpWR9QHQzrvr9BXbc+xYJv20FoNOb9xI+qDNFqdms6/e4s8pxyLdvF+o/cw/odaR/u5KUD36wW+/RvAENXp2MV7vmJL72Oakf/uyiTCvm26cLUc/eAzodGd+uJGXueTU0s9Xg2a45Sa/b11D/lYfwH9Adc1oWR4c+6OzUHfLu3ZXwpyaCTkfWD8tI//B7u/XuTRsQMXsKHm1bkPq/z8j4pPTz3Wz1Aqx5+WgWK1gsnLp58vkv73Q+fboS8fQElF5HxrcrSJt3Xj3NGhD1ysN4tmtByhsLSfvoJwCUuxtNvnkF5e4Gej05yzaS8taXrihB1ADSualpdDoazrqXY3c8iykhjda/vkbWyq0UHi39463+/bvi2SSSg30m4t25FQ1fvI8j1z+GW3gQoWOv4e+YB9GKjDR5/zHqXXsV6T+sASDlo8Ukz1/k9Hqazx7P/lufpyghnehlL5O+Yjv5R86WhNSL6YxXs0i295yEX5eWtHhlAnuGT0MzWzgx8zPy9p1E7+NJ9Io5ZK7fS/6RszR9ehSnX/+ejDW7qBfTmaZPj2Lfjc86paTQmGi8m0ay7oqHCezagvZzxrNp2IxycZfNGMnJeb+TsOgv2s8ZR8ORAzj92UryT6WwecTzmLPyCB0QTYfXJ7Bp2AzyjiewIebJ4t+bImbPByQu2eaUmiprxPBBjLzpOqa/8JqrU6kUi9XK7J83MnfCcMIDfLjj7UX0bdeY5uH1SmLG9OvEmH6dAFh38BRfrN9HgLcnRnM+j15zBW0ahJBXaOT2t37milb17bZ1lrCYaHyaRbC65xTqdWlBp1fuZv3wZ8rFtZ1xO8fnLSXul7/o+MrdNB7Zn9jPVgGQtuUQW0bZt5u1yMTGm2ZhyS9CGfRctfhZklfvIWOn804UNO7ficCmEXx+1aOEd25Ov5fG8P11M8vFxW8/wsnVu7jxu6fslnccPYj0o3H8dvcbeAb5MWrdqxz+eSPWMp2G6hYWE41vswjW9HyEwC4t6PDKODYMf7pcXNsZIzkxbwnxv/xFh1fG0Whkf04Vtw86RdsZI0leu8dumzPfriP2k+VEv3O/M0qpmE5H/ecncvLOpzElptFi8Rtkr9xC0bHSY5M5M4f4mfPxH3yFCxO9AJ2OqOcncnLU05gT02j+yxtkrzqvhqwc4p9zXEPGj6tJW/g7DV9/xJlZV0ynI/yZBzh793RMSak0/v4tctdswXj8dEmIJSuH5Flz8R3Y0+FLnLnrSSyZ2Q7XOZ1OR+TM+zg1egamxFSa/fwmOas3YyzTPpasHBKfn4ffYPt6NKOJ2Duno+UXgkFP029fJXfddgp2H3Z2Fc4j19xUSK65qWG8o1tSFJuI8XQSmslMxq9/EjC4h11MwOAepP/4BwD5u46g9/fBEGb7wqUMenSe7qDXofPywJSU7vQayvLr3ILCk4kUnk5GM5lJWbSRoCHd7WKCh3Qn+bu1AOTsPIrB3xu3sEBMyZnk7TsJgCWvkIKjcbhHBNk20jT0fl4AGPy8MSY6r87wod2I+952ZjhzxzEM/t54hAWWiwvu3Y7EX7cAcPa79YQP62bbZvsRzFl5AGTsOIpnZFC5bUOu6kBebBKFZ1OrqYp/plt0BwL8/VydRqXtP51CwxB/GgT742bQMyS6OWsPnKowfumu4wzt3AKAUH9v2jQIAcDH051mYfVILm43Z4sc0pUz3/0JQMbOY7hV8J4L6dWO+N9s77kz3/1J5NBuF31tS34RADo3PcqgB825B8xmg7vy948bAEjadRwPfx+8HdSWeuAUOQ4+D5qm4eZr2xe4+3hSmJmH1ezc6RoRZdon8yLtk/Bb6T4hokz7NB03lITft2BMtf+imb75EMbM3OpLvpK8o1tiPJWA8Yzt2JT563r8B19uF2NJy6Jg71Ewm12U5YV5d7LVYCquIevX9fgPclyDZipfQ/7WA1gyc5yV7kV5dmyF6XQ8prOJYDKTs2QdvjH2nTJLehaF+4+g1dA2KcurUyuMp+IxnbHVk/XbevwGnldPWhaF+46Cg/bR8gsBUAYDGPT/8m/ci9rsP9+5UUo1UUrtL/N8qlJqZgWxXZVSe5RSfymlXi27XVVxjwjGGF96ADcmpOEWHmwX4xYRjDGhNMaUmIpbRDCmpHSS5/9Mu80f0X77AizZ+eT8ubskLmT0cC5b/haNXp2EPsCnqlN3yCMyiKLz6vE478u8e2QwRfFpZWLS8Yi0r9mjYSg+7ZuQs/MoAMef+ZSmT4+ix465NH32LmJfct7ws2dkEIVxpfkWJqSX66C4Bflhyi4e7gcK48vHADQc2Z+UNbvLLY+8oScJP2+q2sT/g5Kz84gI9C15Hh7gU2EHpcBoZtPhswzs0KTcurj0HA7Fp9KhUVh1pXpBnpH1KIgv7cAXJKTjFWk/guQe5IcpO6/kPVeQkIZnmZigri3pt3o2V3z1OH6t65duqFP0W/USQ/fPJWX9PjJ2Ha/eYs7jE1GP3DKf/9yEdHwjKj86tnfBSoJaRHH39ne5feVs/nz2c6d30DwjgygsU0OBg32C4/axxXhG1CNyePeSUbaayC08GFOZfbnJwbGppjNEBGOyO3am4RZRu2ooyxAegikhpeS5OTEVwyW0iaZpNPj4RRr/+DYBtw6rjhQviSHcvn3MiamX9h7T6Wj26zu03voleRt3U7CnDo/agG3kxln/apn/fOfmEn0KPKRpmuPx3WJKqQlKqe1Kqe0/5sZe2k9QDpaVO1A7CNI09AE+BAy6nIO9JrC/+1h03h7Uu6EvAKmfL+XgVRM5NPRhTMkZ1J9x96Xl9U8px7leLKRsjM7bkzYfTeXEMwuw5BYAEDl6CCeeXcDWrhM58ewCWr7h2ikb2iXWBBDUqy0NR/bn0Atf2W/rpid8cFcSft1c1Wn+5zj6juuwbYD1B08R3SScAG9Pu+X5RSamLlzFY9f1xNfTvRqyrAQHSVdmt3AuKGtvLCu6PcTamGmc+HgFPT59tDTGqrF24HSWd36QwM7N8busQdXlXQnKYW2VP5g26tuBlIOn+KTbg3wz9Cn6vHBXyUiO01RiP3eh9mn3wl0cfOGrmv0lojI11nT/8r1WK1xCOadHPsqpmyZx9p6nCRx5DV7dXHdNIVDxzrmyrFZOXDuJI71G49WpFR6tGldNXqLWkWtuKkkpFQAEapq2rnjR54DDUx2aps0H5gPsanT9Je05jQlpuEeFlDx3jwzGlGw/5cqUmIp7ZAjnzj+7RYRgSkrHr3cnjGeSMKfbpjVkLduMT9fLyPh5HebUrJLt075eQbNPy18jUh2K4tPwOK+eosQMBzHBZWKCKCqeZqYMetp+PJWUn/4kbcmWkpjwW/tyYsYnAKQu/ouWr99XnWXQeOxgGt45AIDM3cfxrF+ar2dkULmajGk5uPl7o/Q6NIsVz6ggCsvE+LVtRIc37mX77S9jyrCfchIaE03WvliMKVmIfyc8wIfEMlN6krLyCPV3PGq5bPdxhnZubrfMZLHy6MKVDO/cnJgOTas11/M1HTuIxnf0ByBj9wm8okpHArwi7d9PcO4951PynvOKDKYwMRMAc/FJAYDk1bvRvTwW9yA/jOmlU2zM2fmkbfqbsP6dyDl0lurUYfRA2t1uqy15zwl8y3z+fSODyEvKrPRrtb21Lzve/xWArNgkss+kENQikqTdJ6o05/M1GTuIRnec2yecwLNMDZVvH1tMYKdmdJ33EGAb4QmLiUYzW0lctr1aa7gUpsRU3Mrsy90cHJtqOnNCKm6RZWqICMbs4qnb/4Y5KRW3yNCS54aIEMzJaRfYwp6luP0s6VnkrtqEZ8fWFGyv8gkplWZOtG8fQ0QIpqTK13OONSePvM178e3TlaIjFU9DrvU0uVtaRWTkBszY/x48K4hTOGEGZ/6eo3g0jcS9YRjKzUC9a68ia+VWu5islVsJusn2xcC7cyssOXmYkzMwxqXi3aU1qvjssm+vjhQes31JOXdNDkDAkCsoPHwaZ8jZfQzPZpF4NLLVEzqiF+kr7C+ST1uxnbBb+wHg16Ullpx8TMmZALR8837yj54lbt5vdtsYEzMIuLIdAIG9O1BwIqFa6zj16Qo2xDzJhpgnSVq6nfq39LH97K4tMOfkU1Scb1lpGw8Sca1tPneDW/uQVPxFxbN+MF0+mcKeB94jz0HeUTf0IuHnjdVXzH9Iu4ahnE7NJi49G5PZwvLdx+nbtlG5uJwCIztOJNK/XemZPk3TeO67dTQNq8eovh2dmTYAJz9dydqB01k7cDqJy7bT8NarAKjXpQWmnAKH77nUTQeJusb2nmt461UkLLe95zxCA0piAjs3B6UwpufgHuyHwd8bAJ2nG6FXtSf3WHw1Vwb7PlvFN0Of4puhT3Fi+Q7a3NQbgPDOzTHm5JPvoLaK5MSn0qCXbV/gFeJPveaRZJ1Kro607cR+upL1A6exfuA0u/YJ7NICUwX7hNRNB4i8pnSfkLjcdsfK1T0ms7r7Q6zu/hAJv21h35Of1KiODdiOTe5NonBrEI5yMxB4bR+yzzs21XT5e4/iUaaGgGv7kL2qdtVQVuG+I7g1jsKtfji4GfAb3pfcNZUb8VdeHigfr5LHPr26UHQkthqzvbiCvUdwb1Iftwa2egKu6UPu6i0X3xDQB/mj87OduFIe7vj2iqbo+JmLbCXqKhm5gSQgTCkVDOQC1wDLzg/SNC1TKZWllOqtadoG4I5qycZi5ezT82n++UzbraC/XU3hkTME3zkUgLQvlpG9Zgf+/bvR9s+5tltBT30HgPzdR8hcsonLlryJZrFQcOAEaV8tB6D+9NF4tW0KGhjPJnN62vvVkr6jeo5P/4j2X89A6XUkfb2G/MNnibhrMACJC1eQsWonQTFd6Lb5XawFRRx52Jabf4/LCL+lL3kHT9F51asAxM7+iozVuzg6da7t9tIGPdYiE8cem+eceoCUVbsIi4mm75a3sBYUsXdy6S2Ru335BPumzKcoKYNDs76i87yHaPXk/5G9L5azX9luAtHy0Ztwr+dL+1dsUwM1s4WNQ2x3gNJ5uRPSpwP7p37otHouxWPPvsy2XXvJzMwmZsSd3D9uFDddO8TVaVXIoNfx5Igrue/DpVitGtf3aE2LiCC+/+sgALf0bAvAmv2x9GxVHy93t5Jtd8cm8dvOY7SMCOLWN2y3T500rDtXtSnfOapuSat2Ex4TzcDNb2IpKGLXw6Xv9yu+fJzdU+ZTmJTJwRe+ptu8SVz25C1k7T/F6a/WAhB17eU0GT0QzWzBUmhk+0TbPsMzLJDOb9+H0utQOkXc4s0krdzl1Npi1+ym8YBO3LXhdUwFRlY/Or9k3bWfTWXN4x+Rl5RJx7GD6XrfNXiHBnD7ytmcWrOHNY9/xLa3FjHwjXu5feVslIJNL31bcptoZ0ku3icM2Pw/LAVF7C7TPj2+fJw9Uz6kKCmDv1/4mi7zJnHZk7eStT+WM8X7hAvp8sEkgq9sg3uQHwN3vsvhV3/gzNdrq7GaClisxD8zl2YLnwO9jozvVlF09DRBd9iOTelfLsMQGkiLxW+i9/UGzUrI3ddxZND9WMuMHLqUxUr8s3NpuvA5262gvy+uYWRxDV8twxBiq0F3roax13FksK2Ghm9NxeeKDhjq+XPZpk9J+t9XZHy30qX1JL/wAQ0+ngU6PVk/rsB47DQB/zccgKxvl6APqUfjH9621WO1Uu+uEcRefS/6ev5EvWu7o5/S68n+bS35G5zz5yEqZLGS+NwHNFrwAkqnI/OHlRQdPU29222TZDK+Xoo+pB7NFv2vpH2CxlzP8aETMYQGEfXqFJReBzpF9u8byP2jZt1ttMrV5GmsLqbq3HzTf0Ap9RDwEHASiANiNU2b6SCuK/AJkA8sB27WNO2Ck1QvdVpaTZZrdLt4UC2So9W9vv2gAy+5OoUqZd70k6tTqFIrJux0dQpV6rRb3Rr8b+LE20c7Q2NP199lrSr920syahp3j5p/B7NLYTHVrf0BQNvjv9fYd13ulOuc9v3S943FNfb34Ejd+3b3D2ia9jbwdiXidgCdwHaXNeDm6s1MCCGEEEIIUVnSuRFCCCGEEKIW0WRaWoWkc+OAUuo9oNd5i9/SNO3Tc080TYsFXHzfRCGEEEIIIcQ50rlxQNO0B1ydgxBCCCGEEA7JyE2F6t7VX0IIIYQQQoj/JBm5EUIIIYQQojaxyh/xrIiM3AghhBBCCCHqBBm5EUIIIYQQojaRa24qJCM3QgghhBBCiDpBRm6EEEIIIYSoTWTkpkIyciOEEEIIIYSoE2TkRgghhBBCiFpE02TkpiIyciOEEEIIIYSoE2TkRgghhBBCiNpErrmpkIzcCCGEEEIIIeoEGbkRQgghhBCiNpGRmwrJyI0QQgghhBCiTpCRm2pmsSpXp1BlsjU3V6dQ5fZ66l2dQpXqv+knV6dQpQxX3ujqFKpUEJtdnUKVeiDvkKtTqFIL3dq6OoUq1bB7jqtTqFKZR+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vM42eGw96HalfryTxvZ/KxTR8fjwBA7piLSgi9pG3yd9/Ao9mUTT/4LGSGI9G4cS99jXJH/9K1JTbCBk5CHNaNgBxr3xB1podTqup7YujCYuJxlJgZM9DH5C9L7ZcjFejUDrPewj3QB+y9sWy+4H30EwWwod2pdUTt6JZrWhmKwefXkjG1sPoPNzo+csz6NzdUHo9Cb9t4eirPzitprIGzRxF8/7RmAqK+G3qfJL2x5aLue6t+4jo0Ayr2Uz8nhMsm/YJVrOlZH1kx2bctWgmix58h8NLtjkxe3sbD51hzuK/sFo1bujRmrsHRNutX7B2D0t2HgPAYtU4mZzJHzPvpMBoZsY3a0nLKUApuOnyNtxxVXsXVFB5M156g/UbtxJUL5BFX8x1dToVqtc/mmYvjEXpdSR+uZqz7y4qF9Ns1t0ExXTGWmDk8OR3ydt3EveoYFq/Mwn30EA0TSPx85XEf7QEAJ+2jWkxZwJ6H08Kz6Rw+P63sOQWOLkym+dnT2PAoKsoKCjkkQeeYv/ev8vF/Pj7Z/j6+gAQHBLE7p37GD9qMjfcfDX3Tx4HQF5ePtMefYG/Dxyu1nyD+nei5SxbeyR8uZpT7/xSLqbli2MJjumMtaCIgw+9T+6+kxfctt38h/FuHgWAwd8bc3Y+22Iex7NhKJf/+Sb5x+MByN5xlMOPf1it9ZVliO6B99gHQaenaPXvFC36ym69W7deeN52N2gaWCzkL3gXy6F94OaO3/NvgcG2fzZuXkfhdwuclndFvK7sRtAT96N0OnJ+XkrWJ9/arXdr0pCQ56fi0aYF6e98SvbC0mOK/5034nfjMNA0jEdjSX3mVTSjydkl2Klr7aNv1w3P2+5D6XQY/1yGcZl9+xg69cRjxOiSegq//QDLsQMAuMeMwO2q4aDAtH4pxtU/u6IEUQNI56am0eloNOtejox8FlNCGm1+f5XMFVspPHq2JCRgQFc8m0ayv/d9+HRpRaPZEzl07eMUnYjn4JBHSl6n0/aPyVy2uWS7pA8XkzSv/EG4uoXGROPTNIK1VzxCYNcWtJ8zjk3Dni4Xd9mMkZyct4SERX/Rfs44Go7sz+nPVpG6fj9Jy2wdMb+2jegy/yHW9Z6KtcjE5htnYckvQhn09Px1JilrdpO545hT62vevxP1mkYwt++jRHVuztBZY/hsxMxycQcWbWLx5A8AuP7tB+h0Wz92fbEaAKVT9Jv2f5xcv9eZqZdjsVqZ/fNG5k4YTniAD3e8vYi+7RrTPLxeScyYfp0Y068TAOsOnuKL9fsI8PbEaM7n0WuuoE2DEPIKjdz+1s9c0aq+3bY1zYjhgxh503VMf+E1V6dSMZ2O5rPHs//W5ylKSCd62cukr9hO/pHSfUK9mM54NYtke89J+HVpSYtXJrBn+DQ0s4UTMz8jb99J9D6eRK+YQ+b6veQfOUvLN+7j5HMLyfrrIOG3D6DB/ddzas43Ti9vwMCraNq8Eb27DadLt47Mfv1prh00slzcTVePLnk8/7M3Wb7kDwBOn47j5mvGkJWVTf+BvZnzv2cdbl9ldIrWL49j162zKIpPo9vy2aQs307+kbiSkOCYzng3jWDzFQ/h37UlreeMZ8ewpy647YEJ/yvZvsXMUZiz80ueF5xKZFvM49VXU0V0OrzHTSb3halY01Pwmz0X0/aNWM+eKgkx7d+JaepGAPSNmuEzZSbZD98FJiM5z02BwgLQ6/F74R1Mu7ZiOXrQ+XWco9MRPH0Sifc+gTkplaiv3iV/7V+YTpwuCbFk55D2ynv49O9lt6k+LBj/kSOIu2E8WpGR0Dkz8Bnan9zFK5xdRam61j5Kh9fIB8l780m0jFR8nnoH856/sCaUto/50C7Mz/0FgK5+U7zunUHeM+PQRTXB7arh5L00CcwmvCe/hHnfFqzJ8a6qpvrJDQUq5PJrbpRS/ZRSV7o6j0ullGqilNpf1a/rE92SotgEjKeT0Exm0n/ZQODgy+1iAgf3IO2HtQDk7TyCwd8HtzD7L5D+vTtSdCoRY1xKVad4ycKHdiXu+z8ByNxxDDd/bzzCAsvFhfRuR+KvWwA4+916IoZ1A8CSX1QSo/f2gDIjsefWKTc9OoPedjbHyVoO6sr+HzcAEL/rOB7+Pvg4qO/4H3tKHsfvOY5fZFDJ825jBnN46TbyUrOrPd8L2X86hYYh/jQI9sfNoGdIdHPWHjhVYfzSXccZ2rkFAKH+3rRpEAKAj6c7zcLqkZyV55S8/6lu0R0I8PdzdRoX5Ne5BYUnEyk8nYxmMpOyaCNBQ7rbxQQP6U7yd2sByNl5FIO/N25hgZiSM8krHjGw5BVScDQO9wjb+86reRRZf9m+yGSs20PINfb7GWcZPLw/P3yzGICd2/fi7+9HWHhIhfE+vt5ceVUPli+xnRjYsXU3WVm2z83ObXuJjAyv1nz9u7Qg/2QihaeS0UwWkhdtInSofXuEDO1G4vfrAdtIi8HfB/ewwEptCxB2XU+Sft5YrXVUhr7FZVgT47AmJ4DZjGnjGty72X/pp7DMaJ+np/0++Nw6vcH2zwX757I82rfGdCYec1wimM3kLVuLdz/7rx/W9EyMB46gmc3ltld6PcrDA/Q6dF4eWFLSnJW6Q3WtffRNW2NNiUdLTQSLGdO2dRiiz/t6WFRY8lB5eHLuC4EusiGWE3+DsQisVsxH9mHofN7vQvxnuLxzA/QDLqlzo5SqsyNO7pFBGBNSS54bE9NwL/MlGMAtIghjfJmYhDTcIuxjgq7rTdovf9otCxtzNW1X/o8mrz2IPsCnGrJ3zDMyiIK40oNAYUI6nufXFOSHKTsPzWI7FVEYn2YXEz6sG303vEb3Lx5nzyPzSjfUKXqvns2gA/NIXbePzJ3Hq7cYB/wi6pEdX1pfTmI6fhcYrdAZ9LS/sTcn1tpGaXzD69FqSLeSURxXSs7OIyLQt+R5eIBPhR2UAqOZTYfPMrBDk3Lr4tJzOBSfSodGYdWV6n+GR2QQRed93j3O+/y4RwZTVOY9aExIxyMy2P51Gobi074JOTuPApB/6ExJJyn02p64R1XcoahOEZHhxMclljxPiE8i4gIdlKFXD2Tj+i3k5pR/X9426kb+WL2hWvI8xyMiyO53XRSfhsd5+1+PyCAK40rbrKi4zSqzbeAVbTCmZFFwsvR34tUojO6rXqHzzzMJuPyyqi6pQrqgUKxppSfIrOkpqODQcnFuPXrj/7+F+E57mbwPXinzAjr8Xv2IwI8XYd67Hcux8tMNnUkfFoIlsbQeS3Iqhgt0pMuyJKeR9dkPNFz+JY1WfYs1J4+Cv5w3tduRutY+KjAEa3ppPVpGCrrA4HJxhs698Hn+Y7wfeoHCBa8DYI2LRd+qA8rHD9w9MHToji6o/O+iLtGszvtX21RJ56Z4FOOQUuojpdR+pdSXSqmBSqmNSqmjSqkeSqkgpdQipdRepdRmpVRHpVQTYCLwiFJqt1LqKqVUY6XU6uK41UqpRsU/Y4FS6g2l1B/AKxXk0bf4dXYrpXYppfyKR4bWK6V+VkodVErNVUrpiuMHK6X+UkrtVEp9r5TyLV7eVSm1Tim1Qym1XCkVWWb5HqXUX8ADF/h9TFBKbVdKbf8pL/ZSf5vllpQ7maLKx5QdzVBuBgIG9yDjt9Izf8kLl7Kv10QODn4EU3IGDZ8ee4l5/XPKYU32RTksqUxM0tLtrOs9lR1jXqf1E7eUBlk1NsRMY3X0AwR2aY7vZQ2qLO9Kc5x8heFDZo3hzJZDnN1muy5g4LN38sfL39SIiwMdpe2oPID1B08R3SScAG9Pu+X5RSamLlzFY9f1xNfTvRqy/I+pxPvLYRuVidF5e9Lmo6mceGZByXU1Rx55j6ixQ4le/gp6Xy80Y/kz1c6gHCR//v6hrBE3DeOXH5eUW35l7+7cdueNvDjzjSrNrxxH+VJuJ11+O02r1LZhN/SyG7UpSspgY5f72TbwCY49+xntPngIva/XP0q9SjhoG9PWDWQ/fBd5c2bg9X/jSldYreQ8Np6se29B36INuoZNnZioA5f4XitL5+eLd/+enBk+itODbkN5eeJzdUxVZ/jv1er2cbSwfD3mXRvJe2Yc+e89h8f1tumq1sQzGJd9h/cjL+M9+SWsZ0+UnCwV/z1VOQLSArgFmABsA0YCvYHrgOnAGWCXpmkjlFIDgIWapkUrpeYCuZqmvQaglPq1eN1nSqm7gbeBEcU/oxUwUNM0C45NBR7QNG1jcUfl3PhlD6AtcApYBtyolFoLzCh+vTyl1BPAFKXUbOAd4HpN01KUUv8HvAjcDXwKTNI0bZ1S6tWKfhGaps0H5gNsbzDikr6xGhPScI8sPZPkHhGMKTHdLsaUkGZ3ltU9MhhTUmlMQP8u5O87gTk1q2RZ2ccpX62k5YKnLiWtS9Z47CAa3jkAgKzdJ/CqH0xG8TrPyCCKEjPs4o1pObj5+6D0OjSLFc+o4HIxAOmbD+HdJNw20pOeU7LcnJ1P2sa/CevfidxDZ8ttV9W63DWQ6Nv6A5Cw9wT+UaVnl/wigshJznS4Xe/JN+Ad5MeP0z4pWRbZsSnXv/MgAN5BfjTv3wmr2crRFc4/Kxge4ENiZm7J86SsPEL9HY/yLdt9nKGdm9stM1msPLpwJcM7Nyemg4sPlHVEUXwaHud93s//bNhigsvEBFFUvN9QBj1tP55Kyk9/krZkS0lMwbF49t/2AgBezSIJGtilOsuwM3rcbYy862YA9uzaT1T9iJJ1kVHhJCUmO9wusF4A0V06MH7UZLvlbdq2Ys5bzzPq1olkZmQ53LaqFCXY/649ooIxnt8eCWl41g8hC9sJDI/iNlPuhgtuq/Q6wq7uwbZBT5Ys04xmzEbbZzJn70kKYpPwbh5Jzp4T1VJfWdb0FHRlRgJ0QaFo6akVxpv/3osuIgrlF4CWU9oOWn4u5gO7cYvuQdGZk9Wa84VYklLQR5TWow8LwZJcuallnld0wRyXiLX4/ZW/egOendqS97vrRtzrWvtoGal2oy2qXijWzPQK4y1H96ELi0L5+qPlZmPasAzThmUAeNwwFmtGxb+LOkH6bhWqymlpJzVN26dpmhU4AKzWbKdE9gFNsHV0PgfQNG0NEKyUCnDwOj2Bc7f7+Lx4u3O+v0DHBmAj8IZS6iEgUNO0c6cit2qadqJ426+LX/MKbB2ejUqp3cBooDHQGmgPrCxePgNoUJxroKZp68rkVuXy9hzFs2kk7g3DUG4Ggq7vTebKrXYxmSu2EnxzPwB8urTCkpOHKbn0ABl0/VWk/7Lebpuy1+TUG3o5BYdPU51OfbqSDTHT2BAzjaSl26l/y1UABHZtgTknnyIHX/7TNh4g4lrbvP8Gt/YpuYmAd5PSKSr+HZqgczNgSs/BPdgPg783ADpPN0L6tCf3mHMuHty5cBWfDH+KT4Y/xZEVO2h/k+1tGtW5OUU5+eQ5qK/Tbf1o2rcDv0x6z+7s2ge9p/BB70f4oPcjHFqyleVPL3BJxwagXcNQTqdmE5eejclsYfnu4/Rt26hcXE6BkR0nEunfrnHJMk3TeO67dTQNq8eovh2dmXadlrP7GJ7NIvFoZNsnhI7oRfoK+7vppa3YTtit/QDw69ISS04+puL3YMs37yf/6Fni5v1mt41biL/tgVI0fORmEhaurO5SSnz28TcM6XszQ/rezLLf13DzbdcB0KVbR3Kyc0lOcvyl5Jrrh7Bq+TqKiowly6LqR/Dhwv8x+b5pnDxe8fVhVSVn13G8m0Xi2SgU5aYnbMSVpC7fbheTunw7Ebf0AcC/q609jMmZF922Xp8O5B2Npyih9AudW7Af6GyntD0bh+HdLJKCU0nVXieA5dhhdJEN0IVFgMGAW68BGLdvsovRRdQveaxv2hJlMKDlZKH8A1DexVNc3d0xdOyKNa56jzsXU3TgMG6N6mOob6vHZ2g/8tf9ValtLYnJeHRsg/L0AMDz8s6YTrq2nrrWPpbYw+jC6qNCIkBvwK17X8x77NtHhUaVPNY1agF6A1qu7Zo75Rdo+z8oFEPn3pi2/uG03EXNUpUjN0VlHlvLPLcW/xxHcx4qM6pRNuaCVydrmvayUup3YDiwWSk1sIKfo2EbAF2padrtZVcopToABzRN63ne8sBK5vvvWKycfvpDWn35LOj0pH27isIjZwi9cwgAKV8sJ2vNDgIGdKX9hrlYC4uInfJ2yeY6T3f8+3Ti1JMf2L1sg6dG49Wuqe0WlmeSy62vTsmrdhEaE02/Lf/DUlDE3sml18x0//Jx9k75kKKkDP6e9TVd5k2i9ZO3kr0vljNf2XZMEdf0oMEtfbCazVgLjeycYKvXI7wend6+D6XXoXSK+F82k7xyl9PqOuf4mt0079+Jietfx1Rg5Pep80vW3bpgKkse/4jc5EyGvjiWrLhU7vp5JgCHl21j49uLnJ7vhRj0Op4ccSX3fbgUq1Xj+h6taRERxPfFF57f0rMtAGv2x9KzVX283N1Ktt0dm8RvO4/RMiKIW9/4EYBJw7pzVZvynaOa4rFnX2bbrr1kZmYTM+JO7h83ipuuHeLqtOxZrByf/hHtv56B0utI+noN+YfPEnHXYAASF64gY9VOgmK60G3zu1gLijjy8PsA+Pe4jPBb+pJ38BSdV9kGm2Nnf0XG6l2EjuhN5NihAKQt2ULS12tcUt6alesZMOgqNuxYSmFBAVMeLL2T4sJv3+exyc+SVHydxPU3DuO9tz6y2/6Rx+8jMCiAl16dAYDZbOHqmP+rtnw1i5Uj0z4h+punUHod8V//Qd7hs0TdNQiA+IUrSVu1i+CYLvTc8jaWAiN/T37/gtueEz6iV7kbCQRe0Zamj9+KZrGAxcqhxz/EnOmkG3VYLeR//Ba+T70KOh3GP5ZiPRuL+yBbZ9S4cjFul/fBo+9gW37GInLffB4AXWAw3g9OA50OpXQY//oD087KdSSqjcVK2ux3ifhgNuh05Cxajun4KfxuuQaAnO9/Qx9cj6iv30Pn441m1Qi480bO3jCeon2HyFv5J1HfvA8WC8ZDx8n+ofz0SKeqa+1jtVL41bt4P/ySLaeNy7HGn8Kt79UAmNb9jlvX3rj1HAgWC5qxiIL5L5Zs7nXf0ygff7CYKfzqHcjPregn1Qm18VoYZ1GVnW96wRexXTvzm6Zp7YufLyh+/sO5dcAaIEXTtBeUUv2ANzVN66yUehTw1zTt2eJtF2MboflcKTUG2/SwG8q+5gXyaK5p2vHix4uABUAmsJTSaWlLsU0ZWw/sAAZomnZMKeUNNABigYPAKE3T/lJKuQGtNE07oJTaC9yvadoGpdQrwNXnaq7IpU5Lq8mSTC6c510N9nrqXZ1ClXv4nWhXp1ClDFfe6OoUqtTm9i64nW81ut14yNUpVKmFbm1dnUKV6tzH8fS+2irziNvFg2qRwFau/Rs5VU0fWPeusfT/cEUFV526Xuqwvk77fhmydF2N/T044sy7pc0EuhV3EF7GNg0M4FfghnM3FAAeAsYWx40CJjt6sQo8XHxDgz1AAbaODMBfxT9zP3AS+FnTtBRgDPB18c/aDFymaZoRuBl4pfh1dlN6N7exwHvFNxRwzV+7E0IIIYQQ/21WJ/6rZapkWpqmabHYrlM593xMBeuud7DtEeD8CfoDHMSNOX+Zg5hJ5y8rvhNPvqZp5eYpFF/7U+6PDGiathvo42D5DqBTmUUzL5aTEEIIIYQQwjnq7N+LEUIIIYQQoi6Sa24qVis7N0qpsZSfrrZR07Ryf3tG07S1wFonpCWEEEIIIYRwoVrZudE07VNsf3NGCCGEEEKI/xQZuamYM28oIIQQQgghhBDVRjo3QgghhBBCiDpBOjdCCCGEEELUIprVef8qQyk1VCl1WCl1TCn1pIP1dyil9hb/26SU6lRmXaxSal/xn4XZ/m9/N7XymhshhBBCCCGE6yml9MB7wCDgLLBNKbVY07SDZcJOAn01TctQSg0D5gOXl1nfX9O01KrIRzo3QgghhBBC1CaacnUGZfUAjmmadgJAKfUNtr9tWdK50TRtU5n4zUCD6kpGpqUJIYQQQggh/qn6wJkyz88WL6vIOGBpmecasEIptUMpNeHfJiMjN0IIIYQQQtQizrwVdHGHo2ynY76mafPLhjjYTKvgtfpj69z0LrO4l6Zp8UqpMGClUuqQpmnr/2m+0rkRQgghhBBCOFTckZl/gZCzQMMyzxsA8ecHKaU6Ah8BwzRNSyvz+vHF/ycrpX7GNs3tH3duZFqaEEIIIYQQtYhmVU77VwnbgJZKqaZKKXfgNmBx2QClVCPgJ2CUpmlHyiz3UUr5nXsMDAb2/5vfjYzcCCGEEEIIIf4RTdPMSqkHgeWAHvhE07QDSqmJxevnAs8AwcD7SikAs6Zp3YBw4OfiZQbgK03Tlv2bfKRzI4QQQgghRC3izGtuKkPTtCXAkvOWzS3zeDww3sF2J4BO5y//N2RamhBCCCGEEKJOkJEbIYQQQgghahGtZv2dmxpFOjfVbKnex9UpVBlfXd36ID2d8IerU6hybSfUsHHqfymIza5OoUpdsX+Oq1OoUqO7zXB1ClXqqu2zXJ1ClVrSvm61j1HVrWNQcKLJ1SlUqVDvAlenUOU6uDoB8Y9I50YIIYQQQohapKZdc1OTyDU3QgghhBBCiDpBRm6EEEIIIYSoRSr592f+k2TkRgghhBBCCFEnSOdGCCGEEEIIUSfItDQhhBBCCCFqEU1zdQY1l4zcCCGEEEIIIeoEGbkRQgghhBCiFpEbClRMRm6EEEIIIYQQdYKM3AghhBBCCFGLyMhNxWTkRgghhBBCCFEnyMiNEEIIIYQQtYjcLa1iMnIjhBBCCCGEqBNk5EYIIYQQQohaRK65qZiM3AghhBBCCCHqBBm5EUIIIYQQohbRNBm5qYiM3AghhBBCCCHqBBm5qQWGzLyLFv07YSowsnjqPBL3x5aLGfHW/UR1aIrFbCF+z3F+n/YJVrOFxle04dYPp5B5JgWAQ8u28efbPzu5Anv9nhtF0/7RmAqKWPHofJId1NNp9CC6jBtKYJNwPug0kcKMXAA8ArwZ/OoEAhqHYSkysWLqh6QdOevkCsp7843nGTZ0APkFBYwb9wi7du8vFzOgf29efnkGOp2OvNw87h7/CMePxwLQt09PXn/9OdzcDKSlpjNg4M1Ozb/DrLsIi4nGUmBk1+S5ZO2LLRfj3SiUbnMn4RboS9a+k+x48H00k4XgK9tw+YJHyT+dDED8km0ceeNndB5u9F70DDp3A8qgJ/63LRx+9cdqr6Ve/2iavTAWpdeR+OVqzr67qFxMs1l3ExTTGWuBkcOT3yVv30nco4Jp/c4k3EMD0TSNxM9XEv/REgB82jamxZwJ6H08KTyTwuH738KSW1DttVyqGS+9wfqNWwmqF8iiL+a6Op1Ku/rZu2jdPxpTgZEfp84l/kBsuZhb/vcA9Ts0xWq2cHbPcRZN/xir2YKHnxe3vvkAAfWD0en1bPjwd3Z+v875RVRCbWqff7NPOCcwuhl9fn+ebfe+TcJvWwFoNn4oje/sD0px6os1nPhwmVPqiX7hLiJjOmEuMLLt4XlkOqqnYShXzH0Q90BfMvfFsmWSrZ5W911N4xt7AaAMOvxb1ueX9hMxZebRYvwQmt1hq+fkl39w1An1BPXvRMtZtn1cwperOfXOL+ViWr44luCYzlgLijj40Pvk7jsJwGX/u4+QQV0wpmaxte/UkvjQa6+g6dRb8GlVn+1Dp5Oz50S11+GIb58uRD17D+h0ZHy7kpS5P9it92jWgAavTsazXXOSXv+c1A9Lv8/Uf+Uh/Ad0x5yWxdGhDzo7dafTrK7OoOaq9SM3SqlApdT9rs6jurTo34mgphG81/dRfp/2McNnjXUYt3/RRt4f8BjzBj+JwcOdzrf1K1l3etthPhw+nQ+HT3d5x6ZJ/04ENong0z6PsurJjxnw4hiHcfHbj/DjyNlkFXfKzunxwPWkHDzFF0Oms+yRufR7bpQTsr6wYUMH0LJFUy5r25v77nuC996d7TDu3Xdnc9foB+nWfTBff7OI6dMmAxAQ4M8777zEDTeOoVP0AP7v9nudmT5hMdH4NItgdc8p7Jn6EZ1eudthXNsZt3N83lJWXzkFY2YejUf2L1mXtuUQawdOZ+3A6Rx5w/YesxaZ2HjTLNbGTGNtzDTC+3eiXpcW1VuMTkfz2eM5MPJFdvR5hNAbeuPdqoFdSL2Yzng1i2R7z0kcnTqXFq9MAEAzWzgx8zN29HmYPcOnETl2aMm2Ld+4j9gXv2Rn/0dJW7qVBvdfX711/EMjhg9i7huzXJ3GJWnVL5qQphG80W8Ki6Z/xHUvOn7/7Vm0kf/FTOXtIU9g8HSn2222998VowaTfOws7w6bxke3vcCwp+5A76Z3ZgmVVlvapyr2CegUbWfcTvLavSWL/C5rQOM7+7N+2NOsHfAkEYO64NM0orrLIWJAJ3ybRbD0ykfZ8djHdHnZ8XG044zbODp/Kct6PYoxK4+mt/cD4MgHv7Ny0HRWDprOvpe+JeWvvzFl5uHfugHN7ujP6uHPsDJmGpEDO+PbNLx6i9EpWr88jj0jX2LLVY8QdkMvvFvVtwsJjumMd9MINl/xEIemzqf1nPEl6xK/Wcvu214q97J5h86w/+7XyPzr7+rN/0J0OqKen8jJMTM5OvgBAq7rg0eLhnYh5qwc4p+bT+pH5b/LZPy4mpNjZjopWVGT1frODRAIVLpzo5SqmUe9CrQa1JW9P/4JQNyuY3j6e+MbFlgu7tgfe0oex+85jn9kkLNSvCTNB3fl7x83AJC46zge/j74OKgn5cApss+mllse1LI+pzceACDjeAL+DULwDvGv1pwv5tprh/D5l7azS1u27iQgMICIiLBycZqm4e/nB0BAgB8JCUkA3H7bDSxatJQzZ+IBSElJc1LmNpFDunLmO9t7LGPnMdz8vfFw0CYhvdoR/9sWAM589yeRQ7td9LUt+UUA6Nz0KIO+2m/M79e5BYUnEyk8nYxmMpOyaCNBQ7rbxQQP6U7yd2sByNl5FIO/N25hgZiSM8krPrtpySuk4Ggc7hG2z5FX8yiy/joIQMa6PYRcc3m11vFPdYvuQIC/n6vTuCRtBndl10+299+ZXcfw9PPGLzSwXNyRtbtLHp/dc5yA4rbR0PDw8QLAw9uTgsxcrOaaeUqztrRPVewTmo0bQsLvWylKzSpZ5teyPhk7jmEpMKJZrKT+9TeRwy++H/m3ooZ25dT3tnrSdx7D3d8bTwf1hPVux9niEabY79ZTf1j53BqNuJLTi/4CwL9lFGll6knZ/Df1h3Uvt01V8u/SgvyTiRSeSkYzWUhetInQofY/M2RoNxK/Xw9A9o6jGPx9cC+uN3Pz35gzc8u9bv7ROPKPJ1Rr7hfj3aklxlMJmM4koZnMZP26Hv9B9vtaS1oWBXuPopnM5bbP33oAS2aOs9J1OaumnPavtqkLnZuXgeZKqd1KqVeL/+1XSu1T/8/efcc3Vb0PHP+cpHvvxYYiIKvsIQKlbBfqVxQH0wEq4gAExIkgiFtUBAfiBifK3sjee2/opHu3aXJ/fyR0pgxtE9rf8369eNHknpM8p+f25J77nHuj1P0ASqnuSqm1SqkfgAPKbJZS6rBSarFSaolS6n+WsmeVUgGWn9sqpdZZfnZXSn2llNqhlNqjlLLJqVvPED/SY4oOdtPjkvEM9i23vM5BT/N7unCy2Nmymq3DeXzpNAZ9M57AhjXKrWsLHiG+ZMQWtSczLhmPkPLbU1rikfOEWwby4Jb18aoRgIedJ3I1wkK4aJmYAERfjKVGWNmzkU88MZa/Fn3L2dM7eeihe5nx9iwAGjasj4+PN6tXLmTb1qU8/LBtl6S5hPqSE5Nc+DgnNhnX0JJ94uTniSE9C81ospRJwqVYGb82Dem++i06/jAez0bF9jGdovuqafQ9OJtLGw6QsudUpbbFOdSPvJiiSXF+bBLOpfYPp1B/8or9TeXHJuMc6l/ydWoF4t6sLhm7TwCQffRC4SQp8I5OOIUFVFYT/t/xCvYlrdj+lx6XjNcVxgSdg55Wd3fh+HrzCZ2t36wgMDyMCds/YfTyGSx+fT6afLvdf/JfxwSXEF9C+7fjzDerStRJP3oB/46NcfT1QO/qRHBUBK5hJf/2KoNriB/Zxf7ms622xwNDWvH2JONaaj/UuzoREtmCi4vNE6C0YxcJ7NgYJ0t7QntE4BpWuZ9HziF+JcavvJgknENKvqdzqB+50UXjYJ6VcfBG5BDijyG2KG5DXBKOIZW/f4jqpzpcczMBaKZpWoRS6l5gJNASCAB2KKU2WMq1t5Q7o5S6B2gENAeCgcPAV1d5n5eANZqmDVdK+QDblVKrNE3LqvgmFVFWJsxX+uDu9+Ywzm87yoUdxwCIPXiWjzqPwZCdR3hkS+6b+zyfdn+hssK9BmUbdD0HIjs+/Yvurz3CQ0unknTsAgmHztn9LK2y0knW2jRmzGPccecjbN+xhxeeH8k7M1/liZHjcHDQ06Z1C3r1GYirqwsbN/zFtm27OXHCRmuercZfuoyVepZCafvPsqLtMxiz8wiKiqD91y+wuvPz5jImjXU9J+Hg5Ub7r5/Ds3FNMo5W4jVS1v9grlqkeBmdmwtNvhjL6VfmFV5Xc/y5T2jw5ghqP/8/klfsRMsve9ZQ/DvW/37KL3/nlGGc2X6Uc5YxrmHXFsQePseXg6biVyeYYd9N5Gy/ieTdgNdEVRn/cUxoNmUwh6f8CKaSlTJPxHBi1l90/nkiBVm5pB06h1ZgtPJCFeuaPketFir5MLRXaxJ3HMeQav7YzzgRw9FP/qLrzxMoyMoj9fD5wslRpbHWN6UDtdY5VWHCf42fpUJcTXWY3BTXBfhR0zQjEK+UWg+0A9KB7ZqmnbGU61qsXIxSas01vHZv4E6l1OUr8FyA2kCZBapKqceBxwHu9GtPW4/ru86g7eBetLKsJ4/ZfxqvYme2vEL8yExItVqv65h7cPfzZMHELwufyy/2AX9y7T76TdHj6utBTkrZtHRlaTm4J80GmdsTv/80nsXOknuE+JEVn3rNr5WfmcOKsXMKHw/f9D7ppa7LsYVRI4cwYsRDAOzcuZeatcIKt9WoGUqMZcnZZQEBfrRofjPbd+wBYMHCRSz++3sAoqNjSUpKJjs7h+zsHP7ZuJUWLW6u1MlNvWG9qPOQuU9S9p4ucbbRNdSP3LiUEuXzkzJw9HJH6XVoRhOuof7kxqUCUFBsH0tYvRfd9GE4+XmSn1y0PKAgPZukzUcIimxZqZObvJgknItlVZxC/ckr1RZzGf9iZfzIizOfpVYOem7+ciyXfvuHpCXbCsvknIzh4ANTAHCtH4pfz9aV1ob/Dzo80ot2ljHh4r7TeBfb/7xC/MiIT7Far8eYe3D39+LPJ94vfK7Nfd1Y/9kiAJLPxZNy4RKBDcK4uK9ys4TVTUWOCT4t69H289GAOcMTHBWBVmAibtlOzv+4jvM/rgOgycT7yYmtnGW4DYb2Ml/oDyTvO41bmD+X38kt1K8w1hLt8S7eHj9ySu2HtQd0LFySdtnZH9dz9kfzDSyaTRxYIuNVGfJiS45fzmH+5Jce42KTcKkRQBrmEwDOVsbBG1FBbCKOoUXjt2OIPwXxlfv7rMrkVtDlqw7L0oq7Uk+XzrCUdzqggKLfi0up175X07QIy7/amqZZvfJO07Q5mqa11TSt7fVObAB2zl9ZeAOAYyt20uLeWwGo0Sqc3Iwcq5ObiAe6U79bc34bPavEGRr3QO/Cn8Na1kfplE0nNgD75q/i+34v8X2/lzi1fBdN7u0CQEirBuRnZJNVzmTNGmcvN3SWi4WbDepO9PajJSZwtvLZ7G9o2643bdv1ZtGi5TzykHkpWYf2rUlPSycuLqFE+ZSUNLy9vWjYsD4APaO6cvSoecnTor+W0+WWDuj1elxdXWjfvlXhtspy5uuVhTcAiFu2k1oDzfuYb+twDBk55Fnpk8TNhwmzXGtSa+CtxC7fCYBzsX3Mp1UDUIr85Ayc/D1x8HIDQOfiSOCtzcg8GVPmdStSxt6TuNQPxbl2EMrRgcABt5C8YkeJMkkrdhI0sDsAnq0bYszIxmBpb8P3nyT7xEWiP/+7RB3Hy9d1KUWt5/5H7PyVldqO6m7btyuZ1X8Ss/pP4siKnbS6x7z/1WoVTl5GDhmXUsvUaXt/d8K7tuDn0R+XOJubGpNEg1uaAeAe4EVg/VCSzyeUqS+urCLHhFXtn2VluzGsbDeGmL+3sW/C18QtM29zsvwtudbwJ7R/O6J/31LmdSvCqXkrC28CEL10J3XuM7fHz9KeXCvtSdh0mJq3tweg7sCuxCzbVbjNwdOVwI5NSjwH4Oxf1J4a/dtx/o/NldKeyzL2nMKtfigutQNRjnqCBnQm0fJ7vyxx+U5C7usKgFcb8xiXfx2fs/aSvf8EznXDcKwZjHJ0wPuOrqSv2m7vsEQVVB0yNxnA5Ss0NwBPKKW+AfwwZ2jGAY1L1blcbj4QBEQCP1i2nQXaAEuBe4vVWQ6MVkqN1jRNU0q10jRtTyW0p4STa/YSHhnBUxveo8ByK+jLHpg3jr/HzyUzIZXbpg4nNTqRYb+/DhTd8rlJ//a0fbgnpgIjhlyDefJjR2fW7KVuZEuG/fMuBTn5JbIwA+aNZeWLX5AVn0rEsN60HXk77oHePLLiLc6s2ceqF7/ALzyMPu+PRDOaSDoRzcrxc+3YGrMlS1fTt28Pjh3ZRHZODo8++nzhtr/+nM/jI8cRGxvPE6PGseDnOZhMGqkpqTz6uHl54NGjJ1m+Yi17dq/CZDLx1Vc/cujQMZvFH79qL8FREfTc+j7GnDz2PFu0j3X8fjx7n59Dbnwqh6f8SNvPR9N4wn2kHTzH+R/WARB2RwfqDumJVmDEmJvPzpEfA+AS5EOrj0ah9DqUThG9aCvxKyv5T8Zo4tSkL2j242SUXkf8j2vIPnaRkMG9AYibv4KUVbvxi2pN262zMOXkcfzZTwHwat+Y4Pu6kXX4HK1WzQTg7Fs/kLJ6D4EDuhA6rC8ASUu2Ef/jtSR7bW/cq9PZsWc/qanpRA14mCdHPMK9d/Sxd1hXdGztXm6KjOD59e9jyMnjt3FF+9/gr8fz+4tzyEhI5c6pI0iNTmSkZYw7tGwHaz/6nbUf/ca974xk9LLpKKVYNv1HslNuzIuKq0r//Ncx4Uraf/EsTn4emAxG9k/8GkNapa7sBiBu9V5CoyLot+U9jDn57HiuqD1dvhvHzhfmkhufyoE3f6Tj7NE0e/E+Ug6e44wlwwRQo1874tYfwJiTV+K1O305BmdfT0yGAvZMnIchLbtS26IZTRyf+BURP72E0uuI+XEtWccuEja4FwAx81eStGoP/lGt6bTtI4w5+RwZ82lh/aazx+DT+WYc/TzpvOczzsxcQOwPawno146bpg3Hyd+Llt9PIOPgWfZZuatapTKaiHl1NvXmv26+FfTCVeSdOI/fg+axN/mHZTgE+BC+6H10Hm6gmQgYdifHez+JKTOHWh+Oxb1jcxx8vWi8+WviP/iBlAXV90SUZpLMTXlUdVjPaLlRQAvMExKAfpgzM29qmvazUqo7MFbTtNst5RXwMdADOG6p852mab8opW4FvgTigW1AW03TuiulXIEPgM6YszhnL7/elUyp81DV/wVbeFSzFOi4uLX2DqHC/erXzd4hVCg/8u0dQoXqePBte4dQoV5rO9neIVSo13be+Ldpvh5LmlWv/sm3esFc1eVvMtg7hAoV6Fb9rnNrfuavG3anO3pTf5sdXzY+vuSG/T1YUx0yN2ia9mCpp8aV2r4OWFfssQYUfsOTUmpesW3/ADdZeY8cwLZfQCKEEEIIIUQp1SA3UWmq2zU3QgghhBBCiP+nqkXm5r/SNG2ovWMQQgghhBDiWsg1N+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euqVzL2qayj9g6hQg1pO9neIVSo13a+ae8QKtTbbV62dwgVKt2leq1bqWmsXuPbcr3J3iFUqDOGPHuHUOFW2zsA8a/I5EYIIYQQQogqRO6WVr7qdRpECCGEEEII8f+WZG6EEEIIIYSoQuSam/JJ5kYIIYQQQghRLUjmRgghhBBCiCqket0upGJJ5kYIIYQQQghRLUjmRgghhBBCiCpErrkpn2RuhBBCCCGEENWCZG6EEEIIIYSoQuR7bsonmRshhBBCCCFEtSCZGyGEEEIIIaoQk70DuIFJ5kYIIYQQQghRLcjkRgghhBBCCFEtyLI0IYQQQgghqhANuaFAeSRzI4QQQgghhKgWJHMjhBBCCCFEFWLS7B3BjUsyN0IIIYQQQoh/TSnVVyl1TCl1Uik1wcp2pZT6yLJ9v1Kq9bXWvV6SuRFCCCGEEKIKMd1A19wopfTAJ0Av4CKwQym1SNO0w8WK9QMaWv51AD4DOlxj3esik5sbhF9kSxq+OQyl1xH7/WrOffxnmTINpw7DP6oVppw8Dj/zKZkHzlyxbr2x9xH2cBT5SekAnJ72I0mr9+DbtTkNJj+EzskBU34Bp974lpSNh2zSTo+urQl79THQ6Uj5eSWXZv9SYrtz/ZrUnDkGl6YNiH/3WxLn/l64rcaMZ/Dq0Y6CpDRO9H3aJvFejUPzdrg88hTodBjWLSHv759Kbm/dGZd7h4FmQjMayf3+U4zHD5o3urnjNmIsupp1QdPI+eIdjCf/9d9yher6+iPU6RFBQU4eq56fw6WDZ8uUaTGkFy0f7YtP3WDmthhJbkomAE6ervT+cBSeNfxRej175izhyIINNm5BSW+8NZEevW4lJyeX5556iYP7j5Qp8+vib/DwcAfAP8CPvbsP8OgjY7j7f7fx5JgRAGRlZTPxhSkcOXTMpvGXdturg2kUGYEhJ59fx84m5tDZMmXu++ApajSvh6nAyMV9p/hj0peYCow4e7oy8P2n8K7hj06vZ+PcxexeuN72jbgGk6e9x4ZN2/Hz9eGP72bbO5xr1vu1wTSIbIkhJ5+/x35OnJW/n7s+fJLQ5vUwFhiJ3XeKJRO/wlRgLNwe2qI+Q/94nd+f/pijS7bbMPoru/PVIYX73oKxn1nd9/4343FqtKiPQpF4JpYFYz8jPzvP9sGWo7qNb4NeHU7zyFbk5+Tz1dhZnD90pkyZITNGUbdFAxSKuDMxfD32E/Kyc3HzcmfozCcJqh2CIS+fr8d/SszxC3ZoRZGn3niSDj3akZeTx9vPvcOJgyfLlBn/3lhadGxBVkYWAG8/N5NTh08Xbm/U8iY+XvQhbz45jQ2L/7FZ7P+PtQdOapp2GkAp9RNwF1D8oOYuYL6maRqwVSnlo5QKBepeQ93rIpObG4FO0Wj6CPYMfJO8mCTaLn+LS8t3kn08urCIf1Qr3OqFsLXjM3i1aUijtx9lV7+Xrlr3/OeLufDZXyXezpCcwf5HZpAfn4J741pE/PQSmyJG2qCdOsLeGMmZR16mIC6JBn++R/qqbeSdLBpIC9IyiHl9Dl69O5apnvLrapLmL6bWu89VfqzXQulwGfIMWTPGoyVfwuONTzHs3oIp5lxhkYJDu8ncvRkAXa36uD39MpkvDgPA9eGnMezfgeHj10HvAM7OdmlGaXUiW+JTL4Rvb32B4FYN6D5tKAvvfK1MuZidxzmzeg/3LHipxPMthvQi+UQ0fw9/Dxc/Tx5ZP5Njv2/CZDCWeQ1b6NHzVuo1qE2Xtv1p3bYFb737Mnf0erBMuXtvG1L485xv3mf5krUAnD8fzf9uH0paWjqRPbvw9gevWq1vKzd1jyCgXgjvdX+eWq3CuXPqcGYPeKVMuX1/bGLhs58AMPCjp2n7QCTbv1tFx0d6k3DyIt8++g5ufp48t+Zd9v2xEaOd+udKBvTvxYP33smkKe/YO5Rr1iCyJX71Qvis2wuEtQqn75vDmDfg1TLlDv6xiT/HfArAgI+eIuKB7uz+bjUASqfoMfEBTm/Yb9PYr6aRZd+b2f05arcK5+6pI/hkwMtlyv015VvyMnMAuH3yw3Qe0od1ny2ydbhWVbfxrXn3VgTVC2VS99HUb9WQh6c+zrQBE8uU+3nKPHItfTJw8hB6DOnL0s/+oP9T93Dh8Fk+fWImIQ3CeOiNx3j3oddt3YxC7Xu0o2a9GgzuMowmrRsz5q1nePqOZ6yWnTN1rtWJi06n47FJj7Jz/a7KDteubrC7pdUAis+KL2LOzlytTI1rrHtd5JqbUpRSm6+j7Dyl1P/+63t6tQ4n+0wcuecS0AxGEv7YTGDfdiXKBPRtS9xC89mh9F0ncPByxynI55rqlpZ58Cz58SkAZB29gM7ZEeVU+fNct5YNyT8Xi+FCPJqhgLS/NuDVq+T+a0xKI2f/CTRDQZn62dsPYUzNqPQ4r5W+QWNM8dFol2LBWIBh61oc23QuWSgvt/BH5ewCmuUKQBc3HBo3x7B+ifmxsQCys2wU+ZXV792GI79uBCB+zymcvdxxC/IpUy7x0DkyLiaWeV7TNBw9XAFwcnchNzULU4H9vku5d/9IfvnJfGC1e+d+vLw8CQoOKLe8u4cbnW9tz/Il5gPNXdv3kpZmzn7u3rGf0NDgyg/6Cpr0bsOe38wf6Bf2nMTF0w3PQJ8y5Y6v21v488V9p/AO8QNAQ8PZ3dw/zm4u5KRm2rV/rqRtRHO8vTztHcZ1ualXG/b/au6fmD0ncfFyw8PK38+ptfsKf47ZdwqvUL/Cx22H9uHo0h1kJaZXerzXo2nvNuyy7Hvn95zEtZx97/LEBsDBxQlNu3GufK5u41tE73Zs+W0dAKf3nMDN0w1vK32SW6xPnFycCj+KwhrW5MimAwDEnYrBv2YgXgHelR12uW7p3ZkVv6wE4Mjuo3h4ueMX5HeVWiUNGHYX/yz5h9TE1EqI8P8npdTjSqmdxf49XrqIlWql//DLK3Mtda+LTG5K0TSt89VLVSznED/yYpIKH+fFJOEcUvKP2TnUj9zoooE2LzYJ51C/q9atObwP7dfOpPEHo3Dwdi/z3oG3dyDj4Bm0/LKTiYrmEOKPIbaoDYa4JBxD/Cv9fSuL8g1AS75U+NiUfAnlW/ag2aHNLXjM+Bq3F6aS84X5DLQuKBRTehquj4/HY8psXEe8AM4uNov9StxDfMkstk9lxibjEeJ7zfX3z1uJX3gYw3fOYtDKt/jn1W+LJnV2EBIaTEx0XOHj2Jh4Qq4wQel7W082bdhGZkbZyeYDj9zD2tUbKyXOa+UV7EtaTHLh4/S4ZLyu0D86Bz2t7u7C8fXmg+mt36wgMDyMCds/YfTyGSx+ff4NdfBZ1XmG+JFe7O8nPS4Zz+Ar90/ze7pwap05S+MZ7EujPm3Z/d2qSo/1enkF+5FWrG1pccl4hVg/8Lxv5hNM3jGboAZhbJ633FYhXlV1G998gv1JLtaelLhkfMr5XB0280ne2/EFIQ1qsGae+cTahSPnaN3XfJKxXstw/GsE4mvHz+WAEH8uxRR9rl6KTSSgnHiGjx/K3JWzGfXqSBydHAvrd+l3C399u9gm8dqTyYb/NE2bo2la22L/5pQK5yJQq9jjmkDMNZa5lrrXRSY3pSilMq+wTSmlZimlDiulFgNB5ZQrnOH+nXPaWpHSFco8pV3LhFfTrlj34jcr2NJhNNt7jCc/PoXw1weXKOfeqCbhLz/EsbFzrx5jRbAWa1U+qLJ6rqFsewp2bSLzxWFkf/AKLvcONVfV69HXbUj+6kVkvjwSLS8X59sfqNx4r5H6j/1Uu1tzLh0+x1dtn+anvi/RdcrgwjOd9nC97Rlwbz/+/HVJmec7d2nHAw/fw9TX3qvQ+K6X9faUX/7OKcM4s/0o53aYrxNq2LUFsYfPMb39U8zqP5Hb3xiKsx37p7qx0j1X3N/6vjmM89uOcsHSP71efYQ1039CuxHv82q9cVaLLhz3OVM7jCLhZAwt7+hUyYFdu+o3vll5spz2fD3uU17o8DixJy/S7o5bAFj62e+4e7vzypKZ9BjSj/OHzmA02nGJ6jWOb19M/4qh3Ubw5G2j8fLx5IEnBwLw5GujmDvtC0ymGzMbXY3tABoqpeoppZyAB4DSa1EXAYMtx9IdgTRN02Kvse51kWturs/dQCOgORCM+WKnr0oXssxo5wCsCR541VEzLzYJ57CiMxPOYf7kx6WUKeNSI4A0zB+AzqH+5MWloJwcyq1ruJRW+HzMd6tp8d2LReVC/Wj+9VgOP/0JOefir9rwilAQm4hjaFFmwzHEn4L45CvUuLFpyYkov8DCxzq/QLTUpHLLG48dQBcchvLwwpR8CS35EsZTRwEwbN+A8x32m9w0H9KTpoMiAUjYdxqPYvuUR6gfWfGp1/xaNw/sxq5Pzdd5pZ2NJ/3CJfzCQ4nfew0T/QoyZMQDPDjYvGJ0356DhNUIKdwWGhZMfFyC1Xo+vt5EtG7Oo4+MKfF8k5tv4u0P3+CRgSNJTUmzWrcydXikF+0s/XNx32m8w4rOlnuF+JERn2K1Xo8x9+Du78WfT7xf+Fyb+7qx3nL9Q/K5eFIuXCKwQRgX952qxBZUb20G96LVA+b+idl/Gq9ifz9eIX5kJqRarXfrmHtw8/Pkl4lfFj4X2qIed39svmGKm58n4ZEtMRUYOb7CPtcPdHqkF+0H9QAu73tFbfMO8SO9nH0PQDNp7Pt7C90ev52ddrxpRXUb3yIf6cutg6IAOLvvFH7F2uMb4kfqFT5XNZOJHX9vps/jd7Fp4VpyM3P4etynhdunb/yUxAvWx8fKcteQO+j/YH8Aju07RmBY0edqYGgASfFlP1eTE8xtNOQbWLZgOQOfMI/3N7W4icmfTALA28+b9j3aYywwsmn5NV9xUGXcSNfcaJpWoJR6GlgO6IGvNE07pJQaadk+G1gC9AdOAtnAsCvV/S/xyOTm+nQFftQ0zQjEKKXWVMSLZuw5hVv9UFxqB5IXm0zQgM4cHvVRiTKJy3dSc3hf4n/fhFebhhgzsslPSMWQlF5uXacgH/ItH6qB/duTddR8vZaDlxstvp/Aqak/krbDdnd9yt5/Aue6YTjWDKYgPgnvO7pyYUzVuVC4NOPpo+hDaqACQ9CSE3HsGEn2p1NLlNEFhWFKMGdXdXUagt4RLdO8jt6UfAldSE1McRdxaNoKU/S5Mu9hKwe+WcWBb8zLYOr2iKDF0F6c+HMLwa0akJ+RTXY5B2fWZMQkUvOWpsRsP4ZrgBe+DUJJO2fbD8tvvvyJb74037muR6+uDHtsEH/+tpTWbVuQkZ5JQnzZtfQAt9/Vh1XL15OXl1/4XFiNEObO/4AxoyZy5pR9+mjbtyvZ9q15HXqjyAg6DunN/kVbqNUqnLyMHDIupZap0/b+7oR3bcFXD04tcWY6NSaJBrc049yOY7gHeBFYP5Tk87btn+pm1/yV7Jpv7p/wHhG0HdKbw4u2EGbpH2uTm4gHulO/W3O+HzStxKnpT7oU3TDl9nee4OSaPXab2ABs+XYlWyz7XuPIVnQe0pt9izZTu1U4uRnZVvc9/zrBJFlOmt0c1ZpLp/7TCpP/rLqNb2u/Xcbab5cB0DyyNT2G9GP7ok3Ub9WQnIxs0qz0SVCdEBLOmZfntoxqS9wp802HXL3cyM/Jx2go4NYHenJ825ES1+fYwp/f/MWf35gnjB16tGfAsLtY++c6mrRuTFZGVuFEpji/IL/C52/p05kzx84C8HDnohUq498by9bV26rlxOZGpGnaEswTmOLPzS72swY8da11/wuZ3Fy/Cl8roBlNHJ/4FRE/vYTS64j5cS1Zxy4SNrgXADHzV5K0ag/+Ua3ptO0jjDn5HLHcZae8ugDhrzyMR7O65tsMX7jEsbHmJZI1R/TFrV4IdZ+/l7rP3wvA3vvfxFDZF68aTcS8Opt681833wp64SryTpzH78G+ACT/sAyHAB/CF72PzsMNNBMBw+7keO8nMWXmUOvDsbh3bI6DrxeNN39N/Ac/kLJgZeXGfCUmEznzP8Z93AzzraA3LMUUfQ6nHrcDkL/mbxzadcWpSy8wFqDl55P9yZTC6jnzP8Z11CSUgyOmS7Fkz3nbXi0p4eyavdTp0ZLBG9/FkJPP6heKltbe8c1Y1oz/gqz4VFoM602bUbfjFujNoJVvcW7NPtaM/4IdH/5Bz/eeYNDKt1AKNk/7ufA2qvawZuUGevS6lY27lpKbk8PzTxfd3Wn+z58ybsyrxMeZ13jfdU8/PvnwixL1nxs/Ch8/b6bNnAxAQYGR26Lut10DSjm2di83RUbw/Pr3MeTk8du4zwu3Df56PL+/OIeMhFTunDqC1OhERv5uvvPRoWU7WPvR76z96DfufWcko5dNRynFsuk/kp1y49yoo7hxr05nx579pKamEzXgYZ4c8Qj33tHH3mFd0ck1e2kQGcGTG94rvBX0ZffPG8fi8XPJTEil39ThpEUnMtTSP0eX7WDjR7+X97I3hKNr99AoMoLx6z8gPyePhcX2vWFfj+eXF+eSeSmVge+OwtnDFaUUsUfO8fvkMgsc7Ka6jW8H1u6meWRrpq2fRX5OXokszJivJzHvxc9Iv5TK8HefxsXSJxeOnOO7yeZ2h4bXZMS7ozGZTMSeuMi88Z+W91Y2sW3Ndjr0aM+3G+eRm5vHzOeLToBOm/8m7457j6T4ZCZ9PAFvf28UilOHT/H+hA/tGLV9yMK78qkqfc1DJVBKZWqa5lHOtnuAJzCn1YIwL0t7TNO0X6yVh2tbllZVBLrZ9mxOZavdJdveIVS4+etC7R1ChZqRtdfeIVSoIV4t7B1ChXpt55v2DqFCvd2m7G2Nq7J0Vb0Of2oa9fYOoULt0+devVAVcqbgxrq7X0VYfXHFjbP2q5RlwQ/Y7Piyb/xPN+zvwRrJ3Fyf34EewAHgOHBjfvOdEEIIIYSotqrXqYuKJZObUsrL2li2acDTNgxHCCGEEEIIcY3kVtBCCCGEEEKIakEyN1YopZoD35Z6Ok/TtA72iEcIIYQQQojLbqRbQd9oZHJjhaZpB4AIe8chhBBCCCGEuHYyuRFCCCGEEKIKMUniplxyzY0QQgghhBCiWpDMjRBCCCGEEFWISa65KZdkboQQQgghhBDVgmRuhBBCCCGEqEI0ewdwA5PMjRBCCCGEEKJakMyNEEIIIYQQVYjJ3gHcwCRzI4QQQgghhKgWJHMjhBBCCCFEFWJScre08kjmRgghhBBCCFEtSOZGCCGEEEKIKkTullY+ydwIIYQQQgghqgXJ3FSyTS6O9g6hwngZnewdQoUat2CPvUOocL/6Btk7hAo13/Fme4dQoW7d+aa9Q6hQb7d52d4hVKjxu6bYO4QK9VezyfYOoUIZVPU6V31/vt7eIVSoAGdXe4fw/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SVjzehgLjMTsO8XiiV9hKjBSp2MTBs59ntQLlwA4umwH/3z0u41bUFK31x+hbmQEBTl5rHhhDpestKfFkF60GtEXn7rBfN5yJLkpmQA4e7vRc+bj+NQJoiDPwKqxc0k6ftHGLSjrvffeoG/fHuRk5zDi0efYu/dgmTKRkbcw/a3J6HQ6MjOzePSx5zl16mzh9jZtWrLxn0U89NCT/Pb7YhtGD03fHEJwVATGnHz2jvmMtANny5RxrR1Im9nP4OjjTtqBs+x5+hM0g7Fwu3dEfW5dPIVdT3xI7N/bAWj5/hME92pFXmI667uPr7T4/SJb0vDNYSi9jtjvV3Pu4z/LlGk4dRj+Ua0w5eRx+JlPyTxw5op1m855FrcGYQA4eLlRkJ7NjqjxuNQKpMM/75N9KgaA9F0nODZ+bqW17XpMnvYeGzZtx8/Xhz++m23vcK5Z79cG08Ayxv1dzhh314dPEmoZ42L3nWKJZYy7LLRFfYb+8Tq/P/0xR5dst2H0164q9U+LNwcTYhkTdo2ZTaqVMcGtdiDtZ4/GyceD1ANn2PH0p4VjQkDnJrR44xF0jg7kJWfwz91T0Dk70vWPV9A5OaBz0BP99zaOzPzVJu1pNWUwoVEtMebks/3Zz0mx0h73WoF0mv00Tj4epBw4y7bRn2IyGHH0dKXDrCdxr+GPctBz7LPFnPl5A54NQuk0e3RhfY86QRyc+QvH5y6rlDY0mjqUgKhWGHPyOPTMZ2RYxrDiXGoH0uLzMTj6eJB+4AwHn5pV2CfW6uucHWn752vonBxReh3xf2/j9MyF5vbcXIcmMx9F7+5C7oVLHBj1McbMnApvl2e3VtR87TGUXkfSTyuJ/7TsPlHj9cfwjmyDKSePcy98SM7B0wAEjrgT/0G9QNPIPXqOc2M/Qssz4HpzPWpNG4VydgSjiQsvzSZ734kKj13cmCRzc4MLj2yJX70QPun2Aosnfkn/N4dZLXfwj0182mMcn/eegIOzE60e6F647fyOY8ztP4m5/SfZfWJTN7IlPnVD+KbrC6ye8CU9pg61Wi5253F+e/At0i2TssvaPXUXiYfP8X2fSax4bjbdXn/EBlFfWd++PQgPr8fNN3dh1JMvMuvjt6yWm/XxWwwZOpp27fvw089/MHHCM4XbdDod06ZOYsXK9bYKu1BQVAQe9UNY0+k59o2dS/MZI6yWu3nyg5z+fAlrOz+PITWL2g9GFm3UKW6e/CAJ6/aVqHPh5/VsGzS9MsMHnaLR9BHse3Aa2259jqC7b8HtpholivhHtcKtXghbOz7D0bFzaPT2o1ete+jxD9gRNZ4dUeO5tHgblxZvK3y9nHNxhdtulIkNwID+vZj93pv2DuO6NLCMcZ91e4ElE7+k7xXGuNk9xjHXMsZFFBvjlE7RY+IDnN6w30ZR/ztVpX+CLWPCik7Ps3vsF0TMGG61XLPJgzj5+VJWdH6e/NQs6lrGBEcvNyKmD2PLkHdZ1W082x/7EABTnoF/7n2TNVETWR01keDIlvi2Dq/09oT2aIln/RCWdH6BneO+pM106/tYi8kPcGzOUpbc8gL5aVnUG9QdgPBhvUg/Hs3ynpNYe++btHz1IXSOejJOxbKi1yRW9JrEyj4vUZCTx8WlOyulDQFREbjVC2FTxzEcGTuXJm9bH6cbTn6Ic58vYVOnZylIzaLGgz2uWN+UZ2DXPW+wtcd4tka9SECPlni3aQjAze89wck3f2Br93EkLNlO3afuqPiG6XTUevMJTg15nSNRT+N75624NKxVoohXZBtc6oZyuOtIzk/4hFpTRwHgGOxH4LDbOXbbCxzt9QzodfjecSsAYZOGEPfBTxzr9xyx7/5A2KQhFR+7nZls+K+qkclNKUqpzfaOobiberVh/6//ABC95yQuXm54BPmUKXdybdFBZcy+U3iF+tkqxOtSv3cbjvy6EYC4Padw9nLHzUp7Lh06R8bFxDLP+zWswYVNhwBIORWLZ80A3AK8KjXmq7njjt58/90vAGzfvhsfHy9CQoLKlNM0DU9PTwC8vTyJjY0v3PbUU8P4/Y8lXEoo2+bKFtKnDRcWmPex1N0ncfRyw9lKnwTc0pTYv80H+BcXbCCkb9vCbfVG9CV28TbyE9NL1EneepT81MzKCx7wah1O9pk4cs8loBmMJPyxmcC+7UrG3rctcQs3AOZMi4OXO05BPtdUFyDozk7E/76pUttREdpGNMfby9PeYVyX4mNczBXGuFNXGOPaDu3D0aU7yCq1/91oqkr/hPVpw3nLmJBiGRNcrPRJ4C1NibaMCecX/EOYZUyodU9nYhbvICc6CYC8Yv1izM4DQOeoR+egB63yv62jRt82nF1obk/SFdoT3KUpFy1Z57MLNlCjn2WM08DRwwUABzcX8lMzMRWUPOQLurUZWWcTyLbyuVURAvu2I9YyhqUVG8NK8+vSlIS/tgIQs2A9gf3aXbX+5T5RjnqUgwOapU/cw0NJ2XIEgKT1Bwi6rUOFt8stoiF5Z+PIPx+PZigg5a9/8O7dvkQZ797tSf51LQDZe46j93LHIcjXHLODHp2LE+h16FydMcQnmytpoPN0A0Dv6Vb0vPh/QSY3pWia1tneMRTnGeJHekxS4eP0uGQ8g33LLa9z0NP8ni6cXFd0BrNm63AeXzqNQd+MJ7BhjXLr2oJHiC+ZsUXtyYxLxiOk/PaUlnjkPA0sB5/BLevjVSMADztP5MLCQrhwMabw8cXoWMLCQsqUe2LkOBb9OZ/Tp3bw0EP38vbMTwrr33VnP+bM+dZmMRfnEupHbrF9LCc2GZdSv1MnP08M6VloRpOlTFJhGZcQX0L7t+PsN6tsF3QxziF+5BWLPy8mCeeQkvE7h/qRG1100JEXm4RzqN811fXp2IT8S2nknIkrfM61dhDtVs2g1e+v4d2hcUU36f+VfzvGnbKMcZ7BvjTq05bd39ln/6uOXEJ9yYkpOhg0jwkl+8T6mGAu41E/FEcfd279bTKRy6dS+75biyrqFD1WTeO2g7OJ33CAlD2nKr09riF+ZJca41zLtMeD/LSi9mTHJuNm+Ww68dUKPBvW4M69s+izdjp7Xv62zKSs9l0dOfdH5Z0bdQ71JTe6qA25xcbgyxz9PClIzy5sQ25M0Vh+xfo6RcfVM+h2aC5J6/eTvvskAJlHLxBombAG39ERlxr+Fd4upxB/8mOKxub82CQcg0u+j2OIP/mxRWUMcYk4hvhjiE8mYc7vNN36Bc12zsOYnk3GP3sBuPj6F9SYNJSmW78kbPIwYmbY5/O1MmnKdv+qGpnclKKUKvc0szKbpZQ6rJRarJRaopT6n5Vyjyuldiqldu7MPPkf4yn7nHaFM1393hzG+W1HubDjGACxB8/yUecxzOk3iR3zlnPf3Of/Uzz/ndUGXXPtnZ/+hYu3Ow8unUrLYb25dOhcmTNotqasdJK1PhrzzGPceddg6jdoxzfzFzDz7VcBePed15j00jRMJju1w/pOVqqMlXqWMk2nDObwlB/AZKfvS7b2+y/z3c3ltPEa6gbdfUuJrE1efAqbWj/Jjp4vcvLVb2j62TPoPVz/Veji+se4vqXGuF6vPsKa6T+h2Wv/q4asjWnX8id1eUxQDnp8W9Rj88Mz2TRoOo2fuxuP+pYTPiaNNT0nsbTV0/i1aoBX45oVGrtVV4i1sIjVcdz8f0j3FqQeOseiiKdZ0XMSracNwaHY37zOUU+NPm248Ne2Mq9Rca7hc+aKf0tXqG/S2Br1Iv9EjMK7dTjujc3Lwg49O5taw3rTYcVbOHi4Ysov+C8NsO4a+qa88Vvv7Y53rw4cvuVxDrYbhs7NGd+7uwEQ8Eg/Lr7xJYc6jiD6jS+pM3N02dcQ1ZbcUOD63A00ApoDwcBh4KvShTRNmwPMAZhS56Hr/sRtO7gXrR4wr12O2X8ar7CisxheIX5kJqRardd1zD24+3myYOKXhc/lF7v47+TaffSbosfV14OclMpdKlRci8E9aTbI3J74/afxCC1qj0eIH5nxqdf8WvmZOawcO6fw8bBN75e5LscWRo4cwojhDwKwc+c+atUMK9xWs0ZoiSVnAAEBfjRv0YQdO/YAsHDhIv7+6zsAWrdpwXffflJYrm/fHhQYC1i0aHmlxV93WC9qP2Rei5269zQuxfYx11A/cuNSSpTPT8rA0csdpdehGU24hvoXlvFpWZ82n5uvH3Ly8yQoKgKtwETcsspZe15aXmwSzsXidw7zJ79U/HmxSbjUCCAN8wGxc6g/eXEpKCeHK9ZVeh1Bt7VnR68Jhc9p+QUU5Jv/fjL2nyHnbDxuDULJ2He6UtpXHbX5l2PcrWPuwc3Pk1+KjXGhLepx98dPA+Dm50l4ZEtMBUaOr9hVeQ2ohuoP60Xdh8x9krL3NK5hRVmBax8TUgHIiUkiPzkDY3Yexuw8ErcewbtpHTJPF2U/DenZXNp8hODIlqQfrfibwoQP7UV9S3uS953GrdQYl2OJ9bK8pAycvIva4xbqR068uc31HujKkVl/AZB5Np6s85fwCg8lea/5bz6kRwQpB86WWH5XEWoO603Nh6MASNt7qkTmxMUyhhVnSMrAwcutsA0uYX6FZfJik69avyA9m5RNhwmIbEnW0Qtkn4xh9/3TAHCrH0pAr1YV2j4wZ2qcwgIKHzuF+mNIKLmEzBCXiFNoAFmWx44hARjik/Hs0pL8C/EUJJt/72nLtuLepjEpv6/H/95Iol81Xw+Z+vcmas94usJjt7eqeC2MrUjm5vp0BX7UNM2oaVoMsKYy3mTn/JWFNwA4tmInLe41p/RrtAonNyPH6gd/xAPdqd+tOb+NnlXirId7oHfhz2Et66N0yqYTG4D981fxQ7+X+KHfS5xavosm93YBIKRVA/Iyssku50DGGicvN3SOegCaDupO9PajJSZwtjJ79je0a9+Hdu37sOivZTz0sDmB1759a9LSMoiLSyhRPiUlDW8vLxo2rAdAVFRXjh41Z/UaNerMTY06cVOjTvz222KeeealSp3YAJz9eiUbek5kQ8+JxC3bSa2B5n3Mp3U4hoxs8qz0SeLmQ4Tebl5zXXNgV+KWmw8eV7cfw+p2z7C63TPE/r2NAxO+stnEBiBjzync6ofiUjsQ5agnaEBnEpeXfP/E5TsJua8rAF5tGmLMyCY/IfWqdX27NifrRAx5sUUfto7+nqAzn0l0qROEW/1Qcs6VnMyKK9s1fyVf9J/EF/0ncbzYGBfWKpy8q4xxf5Qa4z7p8hyfdHmWT7o8y5El21n28jyZ2PwLp79eyZqek1jTcxKxy3ZS2zIm+LYOx5CRQ66VPrm0+TA1LGNC7YG3Emv524ldvgv/Do1Qeh16Vyd8W4eTcSIaJ39PHL3M10HoXBwJurUZGSdjyrxuRTg5b2Xhxf7RS3dS17I0zv8K7UnYdJiat5uv96g7sCsxy8z7UXZ0EsFdmgLgHOCFZ4NQMs8XjfF1BnTi/O8VvyTt4tcr2Br1IlujXuTS0h2EWsYw7zYNKbCMYaWlbDpM0B0dAQgb2I1LlrH40vKdVus7+nviUKxP/Lo2I8vSJ46Xr2dVinrP3cPFb1ZWeBuz953AuV4oTrWCUI4O+N5xK2krS97tMG3ldvzuNU9U3VrdhDEji4KEFPKjE3Fr3Qjl4gSAxy0tyD1pnigb4pPx6Nis8Pm8s5Wzn4kbk2Rurp9N1z6cXLOX8MgIntrwHgWWW0Ff9sC8cfw9fi6ZCancNnU4qdGJDPv9daDols9N+ren7cM9MRUYMeQazJMfOzq7Zi91I1sy5J93KcjJL5GFuWveWFa9+AVZ8am0HNabNiNvxz3Qm4dWvMXZNftY/eIX+IWH0ef9kZiMJpJPRLPqBrhT1dKla+jbtwdHjmwkJzuXRx8rWvr355/zGTlyHLGx8YwaNZ6ff5qLyWQiJSWNx594wY5RF0lYtYegqAh6bP0AY04ee58t2sfafz+efc/PJS8+hSNTfqT156NpPGEgaQfPcuGHtVd97dafjca/cxOc/DzpuXsWx2b+woUf11Vo/JrRxPGJXxHx00sovY6YH9eSdewiYYN7ARAzfyVJq/bgH9WaTts+wpiTz5Exn16x7mXBA24pcyMBn443U2/8QDSjEYwmjo6fS0FqFjeCca9OZ8ee/aSmphM14GGeHPEI997Rx95hXdHJNXtpEBnBkxveK7wV9GX3zxvHYssY12/qcNKiExlabIzbaOe7P16vqtI/cav2EhwVQe+t72PMyWNXsTGh8/fj2f38HHLjUzk45Ufafz6amyfcR+rBc5z9YR0AGSdiiF+7n6i109FMGme/X0v60Yt4NalF249GofQ60CmiF20lbuWeSm9P7Oq9hEZFcNsW8+fo9ueK2nPrd+PY8cJccuNT2ffmj3SaPZrmL5rbc9oyVh16/3c6fDiSPmumoxTsn/oT+cnmk4R6VyeCuzZj5/gvrb11hUlctYeAqFbcsu1DjDn5HB7zWeG2Vt9P4PDzn5MXn8KJN7+n+edjCJ9wPxkHzhL9w5or1ncO9qXpR0+i9DqUTkf8n1tIXLkbgJC7b6HWsN4AJCzZTkwFj90AGE1cfHkODb59zXwr6J9Xk3v8Av4P9wUg6btlpK/ZhVdkW27+Z7b5VtBjPwYge+9xUpdspvGS99GMRnIOnSbpB/OJwfMTPqHma4+i9HpMeQbOT/i04mO3M8nclE9daW3z/0dKqUxN0zzK2XYP8ATQHwjCvCztMU3Tfinv9f7NsrQblVdVvKrsCsbFr7N3CBXuV99br16oCnHXjFcvVIXceqiSb4ttY2+3edneIVSo8bum2DuECvVXs8n2DqFCGaxdC1SF+Zkq4RoWOwpwzrV3CBWu1fk/b9idblath212fPn0he9u2N+DNZK5uT6/Az2AA8BxwPZfSiKEEEIIIf5fqzZnziuBTG5KKS9rY9mmAYVXpSml5tkiJiGEEEIIIcTVyeRGCCGEEEKIKsRUpRaK2ZZMbqxQSjUHSn/jU56maSW+nlfTtKE2C0oIIYQQQghxRTK5sULTtANAhL3jEEIIIYQQojS5W1r55HtuhBBCCCGEENWCZG6EEEIIIYSoQiRzUz7J3AghhBBCCCGqBZncCCGEEEIIIaoFWZYmhBBCCCFEFSJf4lk+ydwIIYQQQgghqgXJ3AghhBBCCFGFyJd4lk8yN0IIIYQQQohqQTI3QgghhBBCVCFyK+jySeZGCCGEEEIIUS1I5kYIIYQQQogqRO6WVj7J3AghhBBCCCGqBcncVLLnhxjtHUKFMqVm2juECjOcCJYt9LZ3GBWqjnO6vUOoULXaZdg7hAq1pNlke4dQodJdqte5w7+qWf/ccfBNe4dQoQo2/GTvECqWd4C9I6hYOdXn+KAqMFWR3I1Syg/4GagLnAUGapqWUqpMLWA+EIL5cqI5mqZ9aNn2GvAYcMlSfJKmaUuu9J6SuRHXrDpNbIBqN7ERQgghhLjBTABWa5rWEFhteVxaAfCCpmlNgI7AU0qpm4ttf1/TtAjLvytObEAmN0IIIYQQQlQpJhv++4/uAr6x/PwNMKB0AU3TYjVN2235OQM4AtT4t28okxshhBBCCCFEZQjWNC0WzJMYIOhKhZVSdYFWwLZiTz+tlNqvlPpKKeV7tTeUyY0QQgghhBBViGbDf0qpx5VSO4v9e7x4LEqpVUqpg1b+3XU9bVJKeQC/As9qmnb5IuLPgAZABBALvHu115EbCgghhBBCCCGs0jRtDjDnCtt7lrdNKRWvlArVNC1WKRUKJJRTzhHzxOZ7TdN+K/ba8cXKzAX+vlq8krkRQgghhBCiCqlC19wsAoZYfh4C/Fm6gFJKAV8CRzRNe6/UttBiD+8GDl7tDWVyI4QQQgghhKgM04FeSqkTQC/LY5RSYUqpy3c+uwV4BOihlNpr+dffsu1tpdQBpdR+IBJ47mpvKMvShBBCCCGEEBVO07QkIMrK8zFAf8vPGwFVTv1Hrvc9ZXIjhBBCCCFEFWKyOhUQIMvShBBCCCGEENWEZG6EEEIIIYSoQkxo9g7hhiWZGyGEEEIIIUS1IJkbIYQQQgghqhDJ25RPMjdCCCGEEEKIakEyN0IIIYQQQlQhFfDlmtWWZG6EEEIIIYQQ1YJkboQQQgghhKhC5G5p5ZPMjRBCCCGEEKJakMxNFaIPb4lT/yGgdBTsXoPhn0Ultuvq3ozLg2MxpSQAYDyyHcO63+wRarn0TVrjcs/joNNh2LKC/FW/WC2nq90Qt+ffIXfe2xTs3QQOjriNmQEOjqDTUbB3E/lLf7Bx9EUipgwmNKolBTn57Hj2c1IPnC1Txq1WIB1nP42TjwepB86ybfSnaAYjDp6udJj1JG41/FEOeo5/tpizP29A5+xI5O8vo3NyQDnoufj3dg6/86vtG1eMR7fW1HjlMdDrSP55JZc+K9lfzg1qUnPmGFybNiDunW9JnPu7nSItn0NEe9yGPQ06PXmrF5P3R8n9xrHtLbg8MBw0DYxGsufNwnj0ADg64fnGh+DgiNLryd+6ntwF8+zTCKD5m4MJiorAmJPPnjGzSbO2z9UOpO3s0Tj6eJB24Ay7njbvc5f5RNSn6+I32PHER8T+vR2A+o/2pc7DkaAU575bw+m5y2zVJKvufHUIjSIjMOTks2DsZ8QcOlumzP9mPE6NFvVRKBLPxLJg7GfkZ+fZPthiWrw5mBBL/+waM9v6mFA7kPazR1vGhDPsKNY/AZ2b0OKNR9A5OpCXnME/d09B5+xI1z9eQefkgM5BT/Tf2zgy075jQnGTp73Hhk3b8fP14Y/vZts7nOu26Vg0b/+9HZNJ4+52DRnevXmJ7fM2HGTJ3tMAGE0aZxLSWDv5frzdnO0RrlWbDp3h7YVrMWkad3duxvA+HUpsn7dyB0t2HAHAaDRxJi6ZtW+PIiUzh/Ff/l1YLjoxjVG3d+bhHm1sGn9pm46e5+0/Npv7pENjhke1KrF93tq9LNl9EgCjycSZ+FTWvjEYF0cHhn+yCEOBkQKTRs8W9Xiybzt7NMFmJG9TPpncVBVK4XT7cHK/mYqWnoTLE9MoOLoL7VJ0iWLGc0fJ+/5tOwV5FUqHy32jyP5kMlpqEm5j36fg4DZMcRfKlHO+cyjGI3uKniswkP3xJMjPBZ0et2ffpuDILkxnj9m2DUBIj5Z41A9haecX8GsdTuvpw1hz26tlyrWY/AAn5izlwp9baT1jOPUGdef0/NWED+tF+vFoNg15Fyd/T/r98w7nftuEKc/Auv9NxZidh3LQE/nnK8St2UeyZSC3OZ2OGm+M5MzDL2OISyJ80Xukr9xG3smi/ipIzSDmtTl49e5onxivRqfDbcQYMqeMxZR8Cc+3ZmPYuQnTxXOFRQwHd2MYuwkAfe36uD//GunPDgZDPhmvPw+5OaDX4znlYwx7tmM8cdjmzQiKisC9fgirOz2Pb+twWs4Yzob+r5Qpd/PkQZz6fCnRf26hxYzh1HkwkrPfrDJv1ClunjyIhHX7C8t7Nq5JnYcj2dDvZUz5BXT6cQLxq/aSdSbOVk0roVH3CALqhTCz+3PUbhXO3VNH8MmAl8uU+2vKt+Rl5gBw++SH6TykD+s+W1SmnK0ER0XgUT+EFZb+iZgxnHVW+qfZ5EGc/HwpF//cQsSM4dR9MJIz36zC0cuNiOnD2DRoBjnRSTgHeAFgyjPwz71vFo4J3Ra9StzqfaTYa0woZUD/Xjx4751MmvKOvUO5bkaTibcWbWX2iN4Ee7nx0CeL6dakFg2CfQrLDO3ajKFdmwGw/sgFvtt4+Iaa2BhNJt76eTWzn/kfwT6ePDTje7q1CKdBqH9hmaG92jG0l/kgf/3+U3y3Zhfe7q54u7uyYNLgwtfpPelzerRsaJd2XGY0mXjrt03MfuI2gr3deeiD3+jWtC4NQnwLywyNjGBoZAQA6w+d5bsNB/B2c0HTNOaOugM3Z0cMRiPDZi2iS5PatKgTbKfWCHuSZWlVhK5mOKbkOLSUBDAaMR7YjEPjtvYO67ro6tyE6VIsWlI8GAso2L0Bh+ZlD4odu91Owb7NaJmpJTfk55r/1zuAXm8+024HYX3bcG7hPwAk7z6Jk5cbLkE+ZcoFdWnKRcvZ8bMLNlCjn6W/NHDwcAHAwc2F/NRMtALzfU+MlrPPOkc9Okf7tRHALaIh+ediyb8Qj2YoIPWvDXj1LnlW0JiURs7+E1BQYKcor0wf3hhTXDSmhFgoKMCwaQ1ObW8pWSg3p+hnF5eSv/PL2/QO5n926o/QPm24sMC8z6XsPomjlxvOVva5gFuaEvP3NgAuLPiH0L5FY0T9EX2IXbydvMS0wuc8G9YgZddJjDn5aEYTiVuOENrffuNK095t2PWbuZ3n95zE1dMNz0CfMuUuT2wAHFyc0Oz4dwIQ1qcN50v1j7UxIfCWpkRb+uf8gn8Is/RPrXs6E7N4BznRSQDkJaYX1ikxJjjYd0worW1Ec7y9PO0dxr9y8EIitfy9qOnniaODnj4t67HuyIVyyy/dd4a+LevZMMKrO3g2jlqBPtQM8DG3oU0j1u0rf+K7dOdR+rZtXOb5bUfPUzPAhzB/r8oM96oOnk8w94m/l7k9rcJZZyVze9nSPafo2yocAKUUbs6OABQYTRQYTShbBG1HJhv+q2pkcmOhlKqrlDqqlPpGKbVfKfWLUspNKXVWKTVNKbVFKbVTKdVaKbVcKXVKKTXSZvF5+qGlJRU+1tKTUV5+ZcrpazXE5ckZOD8yARVY01bhXROdjz+m1EuFj02piShv/xJllLc/Di06Ydi4tOwLKB1u4z/CY9p3FBzbi+nc8coO2SrXED+yY4r6Ijs2GddQ3xJlnPw8MKRloRnNw0JObDKulrNPJ79agVfDGty+dxZ91k5nz8vfFh2w6BS9Vk7jzgOfEb/+IMl7TtmmUVY4BvtjiEksfGyITcIx2P8KNW48Or9ATEnF9rnkSyj/wDLlHNt3weuD+XhMnE7WZzOKvYAOz5lf4PPlHxTs34nx5BFbhF2GS6gvOTHJhY9zrO5znhjSi+9zSbhYyriE+BLavx1nLmdxLNKPXsC/Y2McfT3QuzoRHBWBa5j9+tgr2I+0Yn9baXHJeIWUHecA7pv5BJN3zCaoQRib5y23VYhWWesfl+voH4/6oTj6uHPrb5OJXD6V2vfdWlRRp+ixahq3HZxN/IYDpNhxTKhOEtKzCfF2L3wc7OVGQlqW1bI5+QVsPh5Nz2Z1bBXeNUlIzSTEt2hyGezrSUJaptWyOfkGNh8+S89WZbMzy3cdpZ+VSY+tJaRlE+LjUfg42Nv9Cn1iYPPRC/RsUTThNJpMDHz3F3q8Op+ON9WguWRt/t+SyU1JjYA5mqa1ANKBJy3PX9A0rRPwDzAP+B/QEXjDZpFZOwVR6gyeKfYM2e89Te6nL1KwdRkuD75gm9j+i1JtcL7nMfIWzQPNyrkCzUT228+Q+cpQ9HVuQhdqnw8aZaUvypw5tlrI/F9w9xakHjrH3xFPs6LnJFpPG4KDh6t5o0ljZa9J/N16NH6tGuDVyI4TVOsNtX0cFc1KGwzbN5L+7GCy3p6M6/0jijaYTGSMe5S0J+5DH94EXS07nbm10hdlmnGFMaLZlMEcnvIjmEpWyjwRw4lZf9H554l0/OFF0g6dQyswWnkhG7mOfW7huM+Z2mEUCSdjaHlHp0oO7MrUFf7eiwpZqWhpm3LQ49uiHpsfnsmmQdNp/NzdeNQPMZcxaazpOYmlrZ42jwmNb6yTVlWVtb3Kaj8CG45eIKJO0A21JA1As9KK8rIVG/afIqJ+GN7uriWeNxQYWb//FL1a31QJEV6f62rPoXNE1AvG282l8Dm9TseCF/7H8lce5uD5S5yMTS6ndvVgQrPZv6pGrrkp6YKmaZssP38HPGP5+fJi7gOAh6ZpGUCGUipXKeWjaVpq8RdRSj0OPA7w0W1tGd66wX8OTEtPLpHlUF5+aBkpJQvlFS3VMJ7YC7oR4OYJ2Rn/+f0rgik1CUeforPmOp8AtPSSg4++djiuQ8YDoDy80N/cFoxGCg5sLSqUk4XxxAH0TVpjij2HLTQY2ov6D0UCkLzvNG5h/lw+v+wW6kduXGqJ8vlJGTh6u6P0OjSjCddQP3Lizf1V74GuHJ31FwBZZ+PJOn8Jz/BQUiwXrgIY0rO5tPkIIZEtSD92sdLbZ40hLhHHsIDCx46h/hgSqtaHhSn5ErpimRqdXyBacmK55QuO7EcXEoby9EbLKFq+pWVnUnBoL44R7cm7cKZSY76s3rBe1LHscyl7T+MaVpTBcA31Izeu5N9/flIGjl7F9zn/wv3Sp2U92n4+GjBnEIKjItAKTMQt28n5H9dx/sd1ADSZeD85sUnYUqdHetF+UA8ALu47jXexzJF3iB/p8SnlVUUzaez7ewvdHr+dnQvXV3qsxdUf1ou6FdQ/OTFJ5CdnYMzOw5idR+LWI3g3rUPm6aJrny6PCcGRLUk/ap8xoToJ9nIjrlhWID49m0AvN6tll92AS9IAgn08iUsp+nyPT8kg0NvDatllu47Rt13Z7MzGQ2doXCsYfy93K7VsK9jbnbjUosxTfFoWgd7W41q2t2hJWmlers60bRDKpqMXCA+1nvkV1ZtkbkoqPT29/PjybXhMxX6+/LjMBFHTtDmaprXVNK1tRUxsAEzRp9D5haB8AkGvR9+8MwVHd5Uoozy8C3/W1WhgPgt6g0xsAEznj6MLDEP5BYPeAYfWXSk4sK1EmazXHyXr9RFkvT6Cgr2byFv4GQUHtqI8vMDVMsg5OqFvFIEp3nYf8KfmrWRlr0ms7DWJ6KU7qWNZNuLXOhxDRg65Call6iRsOkzN29sDUHdgV2KWmfsrOzqJoC5NAXAO8MKzQShZ5xNw8vfE0fLhqnNxJKhrUzJOxtqgddZl7zuBU90wHGsGoxwd8LmjK+krt9stnn/DePIYutCa6IJCwMEBx1t6kL9zc4kyupAahT/r6zVEOTigZaShvLxRbpYDBScnHFq0wRR93maxn/l6Jet6TmJdz0nELdtJrYHmfc7Xss/lWdnnEjcfJux283VRtQbeSuzynQCsav8sK9uNYWW7McT8vY19E74mbpl5m5Pl4nXXGv6E9m9H9O9bbNC6Ilu+XcmH/SfyYf+JHFqxkzb3mNtZu1U4uRnZZFxKLVPHv9hyk5ujWnPpVIytwi10+uuVrOk5iTU9JxG7bCe1S/WPtTHh0ubD1LD0T+1i/RO7fBf+HRqh9Dr0rk74tg4n40R02THh1mZknLR9W6ujpjUDOJ+YTnRyBoYCI8v3naFbk7JZsYzcfHadiSfy5lp2iPLKmtYJ4XxCKtGJaeY27DpGtxZljzkycvLYdeIikS3KTgaW7TxqddJjD01rBXE+MY3opHRze/acpFvTsis0MnLy2HUqlsimdQufS87MIT3HfHiWayhg24lo6hW7OYT4/0UyNyXVVkp10jRtCzAI2Ai0ukod2zCZyF/8NS6DJ5lvhbx7Ldqlizi07QlAwc5V6G/uiGP7nmgmExjyyVv4kZ2DLsVkIveX2bg9+Yb5VtBbV2KKO4/jLf0AMGyycp2NhfLyw/Xh50DpzLfC3vsPxkM7bBV5CXGr9xIaFUG/Le9hzMlnx3OfF27r8t04dr4wl9z4VA68+SMdZ4+m2Yv3kXLwHGcsZ8cPv/877T4cSe8100HB/qk/kZ+ciXeTWrT7cCRKr0PpFBcWbSN21Z5yorABo4mYV2ZTf/7roNeRsmAVeSfO4/dQXwCSv1+GQ6AP4YveR+/hBpqJgOF3crzXk5iKXfBtVyYj2V9+iMdLM0GnI3/tUkwXz+LU604A8lcuwrFDV5y79UYzGiE/j8z3zatNdT7+uD09EXQ6lNKRv2Utht22PfC/LH7VXoKjIui59X2MOXnsebZon+v4/Xj2Pj+H3PhUDk/5kbafj6bxhPtIO3iO8z+su+prt//iWZz8PDAZjOyf+DWGcta428LRtXtoFBnB+PUfkJ+Tx8JxRe0c9vV4fnlxLpmXUhn47iicPVxRShF75By/T/7KbjEDxFn6p7elf3YV65/O349nt6V/Dk75kfafj+bmCfeRevAcZy39k3Eihvi1+4laOx3NpHH2+7WkH72IV5NatP1oFEqvA50ietFW4lbacUwoZdyr09mxZz+pqelEDXiYJ0c8wr139LF3WNfEQa9jwp0dGPXVKkyaibvaNiQ82JeF28x34LyvQyMA1hw6T6eGYbg6OdozXKsc9Dom3N+DUbN+xWQycVenZoSHBbBwwz4A7uvaEoA1e0/QqUkdXJ1LtiEn38DWo+eY/GAvm8dujYNex4R7ujBqzhJMmsZd7RsRHuLHws3mO1Te1/lmANYcOEunRjVLtCcxPZuXfzTfEtukafRu2YCuN99Y10hVtKq3WMx2lL3vMnOjUErVBZYAG4DOwAngEeAw0FbTtESl1FDLz09b6py9vK2818165YFq8ws2pVq/ULGqWrbQ++qFqphGzulXL1SF1Gp342QeK8KGf8LsHUKF2uxSbYY3ADrkVq/7K91x8E17h1ChCjb8ZO8QKpZ3wNXLVCU51esYAcD19udv2EHhubq2O758/+xPN+zvwRrJ3JRk0jSt9B3Q6l7+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Dap6LfMo2PCTvUOoUA5dH7B3CBVKy8mwdwgVypRwxt4hCAHI5EYIIYQQQogqRa65KV/1Ou0mhBBCCCGE+H9LMjdCCCGEEEJUIXLNTfkkcyOEEEIIIYSoFiRzI4QQQgghRBVi0uSam/JI5kYIIYQQQghRLUjmRgghhBBCiCpE8jblk8yNEEIIIYQQolqQzI0QQgghhBBViElyN+WSzI0QQgghhBCiWpDMjRBCCCGEEFWIJpmbcknmRgghhBBCCFEtyORGCCGEEEIIUS3IsjQhhBBCCCGqEJO9A7iBSeZGCCGEEEIIUS1I5kYIIYQQQogqRG4FXT7J3AghhBBCCCGqBcncCCGEEEIIUYXIraDLJ5ObG5y+USuc73oMdDoM21ZiWPur1XK6WuG4jn6b3O/ewbh/MwBuk+ag5eWAyQQmEzkfvmDL0K3auOcwM77+DZPJxD1RnRhxd68S2zOycpj48XziElMwGk0MubMHAyI7ciY6nvHvzyssdzEhkSfv788jt0XauAXgExlBvTeGg15Hwg+riZ71e5ky9aYMxyeqNaacfE4++zFZB84UbdTpaLFsBvlxyRwd/BYA/rd3otbY+3FtWIP9/SeQte+UrZpThkfX1oS9at7nUn5eyaXZv5TY7ly/JjVnjsGlaQPi3/2WxLlF7a8x4xm8erSjICmNE32ftnXoVrl2bovfi0+idDoyfl9K2lc/l9juWLcWAW+MxblJOMkff036/KL2ej18D5739ANNI//EWRJfmYmWb7B1EwCImDKY0KiWFOTks+PZz0k9cLZMGbdagXSc/TROPh6kHjjLttGfohmM3DTqNurccwsAykGHV8Ma/NlsJIbULMIf7UP9hyJBKc58v5YTc5fZuGXQ9fVHqNMjgoKcPFY9P4dLB8+WKdNiSC9aPtoXn7rBzG0xktyUTACcPF3p/eEoPGv4o/R69sxZwpEFG2zcAmhl6R9jTj7bn/2cFCv9414rkE6W/kmx9I/JYMTR05UOs57EvYY/ykHPsc8Wc+bnDXg2CKXT7NGF9T3qBHFw5i8ct0MfAWw6Fs3bf2/HZNK4u11DhndvXmL7vA0HWbL3NABGk8aZhDTWTr4fbzdne4T7r0ye9h4bNm3Hz9eHP76bbe9wrmrj9r3M+PRrjCYT9/SL4tFBA0psT8vI5JV3PuNCTDzOTo68MXYUDevVBqDPQ0/h5uqCXq9Dr9fz86fT7dCCkjbtO8aM+YvM+1hkO0bcWfIzPiM7h0mf/ExcUioFRiNDbuvKgO7tAOj3zHTcXJ3R6xR6nY4fpz5jjyaIG4BdJjdKqWeBOZqmZVdEucqglMrUNM3D1u9bMggdznc/Qc6cV9HSknAd8w4Fh7ejxV8oU87ptiEYj+0p8xI5n02G7AwbBXxlRqOJaV8uZM7LTxHs58Ogie/QvW0zGtQKLSzz0/J/aFAzhFkTniA5LYM7x0zlti5tqVcjmIXvvFj4Oj2feJmo9i1t3widjvrTHuPQ/W+QH5tEi6UzSF6xg5zjFwuL+PRojUv9UPZ0fhqP1g2pP/1xDtw2sXB76GO3kXMiGr2na+Fz2cfOc3TE2zR4+wmbNqcMnY6wN0Zy5pGXKYhLosGf75G+aht5J4v2uYK0DGJen4NX745lqqf8upqk+Yup9e5ztoy6fDod/pNGE/fEixTEJxL2wyyy123BcPp8YRFjegZJMz7BPfKWElX1Qf54PTiA6LsfRcvLJ/Dtybj3jSRz0Qpbt4KQHi3xqB/C0s4v4Nc6nNbTh7HmtlfLlGsx+QFOzFnKhT+30nrGcOoN6s7p+as5/tlijn+2GIDQXq246fF+GFKz8GpUk/oPRbK6/yuY8gu49YcXiV21h8wz8TZrW53IlvjUC+HbW18guFUDuk8bysI7XytTLmbncc6s3sM9C14q8XyLIb1IPhHN38Pfw8XPk0fWz+TY75swGYw2agGE9miJZ/0QlnR+Af/W4bSZPoxV5fTPMUv/tLH0z6n5qwkf1ov049FsHPIuzv6e9PvnHc79tomMU7Gs6DUJAKVT3LFnFheX7rRZu4ozmky8tWgrs0f0JtjLjYc+WUy3JrVoEOxTWGZo12YM7doMgPVHLvDdxsNVamIDMKB/Lx68904mTXnH3qFcldFoYurHXzJnxmRCAv154KmJRHZuS4M6NQvLfPHD7zRuUJcPXx/H6fPRTPv4S76Y+Urh9q/efRVfby97hF+G0WRi2td/8PnERwn29+bBybPo3vpmGtQMLizz84ot1K8ZxMfjhpKcnsldL7zDbV1a4ehgPpz94qXH8fVyt1cTbErullY+e11z8yzgVoHlCiml9P8inhuSrnZDTElxaMnxYCygYO8/ODRtX6acY5fbMO7fgpaZZocor93Bk+eoHRJIzeAAHB0d6HtLa9buPFCijFKQlZOHpmlk5+bj7eGGXl9yN9128Bi1QgIIC/SzZfgAeLQKJ+dsHHnn49EMBST+uRG/Pu1KlPHr245LC9cDkLn7BA5e7jgG+QDgFOqHb1Rr4n9YVaJOzolock/F2KQNV+LWsiH552IxXDC3L+2vDXj16lCijDEpjZz9J9AMBWXqZ28/hDH1xphMAzg3a4ThQgwF0XFQUEDWsnW4de9coowpOZX8Q8fRCsq2R+n1KGdn0OvQuTpjvJRkq9BLCOvbhnML/wEgefdJnLzccLHsU8UFdWnKxb+3A3B2wQZq9GtbpkztAZ05/8cWALwahpG06yTGnHw0o4lLW49Qo1+7MnUqU/3ebTjy60YA4vecwtnLHTcrbUs8dI6Mi4llntc0DUcP84kCJ3cXclOzMBXY9mO/Rt82nLX0T9LukziW0z/B5fWPBo4eLgA4uLmQn5pZpg1BtzYj62wC2VZ+B7Zw8EIitfy9qOnniaODnj4t67HuyIVyyy/dd4a+LevZMMKK0TaiOd5envYO45ocOHaS2mEh1AoLxtHRgX7dO7N2044SZU6du0iHVuYMW/3aNYiOu0RiSqodor26gycvUCvYn5rB/jg6ONC3U0vW7TpcooxSiuzSxwg6uXxclFTpe4RSyl0ptVgptU8pdVAp9SoQBqxVSq21lPlMKbVTKXVIKfW65blnrJQbpJQ6YHmdGcXeI1Mp9YZSahvQyUoMUUqp34s97qWU+u1Kr1msbIBSaotS6jalVKBS6lel1A7Lv1tKl69IytsfLbXog0xLTUJ5+5cs4+WHQ7OOGLZYX6bg+vjruD77Lg4deldmqNckPjmVYH+fwsfBfj4kJJWckA3q25Uz0XFEPf4y977wFi8OuxddqYFr2abd9LuljS1CLsM5xI/86KI+yY9NximkZJ84hfiRF1NUJi82CadQc5l6bwzn3JvfgunGXCvrEOKPIbYodkNcEo6l2leV6IMCMMZdKnxsTEjEITjgmuoaE5JI++YXai3/ntqrfsaUkUXOll2VFeoVuYb4kR1TNLHKjk3GNdS3RBknPw8MaVloRvNBcU5sMq4hJcvoXZ0IiWzBxcXmA+y0YxcJ7NgYJ18P9K5OhPaIwDXMticN3EN8ySzWtszYZDxKxX0l++etxC88jOE7ZzFo5Vv88+q3oNn276t0/+SU0z/5xfonOzYZN0s7T3y1As+GNbhz7yz6rJ3OnpfLtqH2XR0598fmSm5J+RLSswnxLjojHuzlRkJaltWyOfkFbD4eTc9mdWwV3v9LCYnJhAQVjc/Bgf7EJyWXKNOoQR1WbdwGwIGjJ4mNv0T8JXMZpeCJF6cycNSLLPy75Ak3e0hISSOk2DFCkJ838ckljxEe6N2Z0zEJ9HxqKv978X3GD76j6BhBwcjpX/DApI/4ZfU2G0ZuH5qm2exfVWOLZWl9gRhN024DUEp5A8OASE3TLh9FvaRpWrIl67JaKdVC07SPlFLPXy6nlAoDZgBtgBRghVJqgKZpfwDuwEFN017BujXAJ0qpQE3TLlne/+urvCZKqWBgETBZ07SVSqkfgPc1TduolKoNLAealH4zpdTjwOMAH/ZqwfAWdf/1L6+MUjuZ812Pkrf4G9DKnqnMmTUBLT0Z5eGNy+OvY7p0EdPpw2XK2ZNSqsTjTXuP0KhuTb54dTQX4hJ5fMontG5SHw8385lZg6GAdTsPMubBO+wRrvnToLRSfVK6TZfL+PZsgyExjaz9p/Hq1LSSAvyPrMReFQe2Qv+hPTpPD9wiO3Gh/yOYMjIJmvky7rdFkbV4dUVHeVXWdyntGgqVfBjaqzWJO45jSDUflGaciOHoJ3/R9ecJFGTlkXr4fOHBt61Y+3u5nn2udrfmXDp8jt/vn4Z33WDu+v5Forcfw5CZU5FhXpmVX/21jAuXi4R0b0HqoXOs+99UPOoG0+3nCSyPOkaBpQ06Rz01+rRh/7Sfy7yGrVjrEatjHbDh6AUi6gRVuSVpVY21vxNVamcc8cAApn86j/89MY6G9WrTOLweDpbVEPM/mEJQgB9JKWk8/uKb1KsdRtsWN9skdmus/dmX3sc27z9G4zphfPHS41yIT+KJt76gdaN6eLi58M1rTxLk60VSWiYj3/qCemGBtGlS30bRixuJLSY3B4B3LFmRvzVN+8fKgDjQMiFwAEKBm4H9pcq0A9ZZJicopb4HugJ/AEbA+pX2gKZpmlLqW+BhpdTXmLM7g4HbrvCajsBq4ClN09ZbXqoncHOx+L2UUp6appVYh6Np2hxgDkDm2Lv+9ZGhlpaE8ik6y6x8/NHSS56V0dUKx+Xhsebt7l7om7Qhz2jEeGhbYVktMw3jwa3oa91k18lNsJ8P8UmphY/jk1MJ9Cu51vfPtdsYfncvlFLUDg2kRpA/Z6ITaN7QfAZw497DNKlXE38f+6wRzotNwqlGUZ84hfqRH59cpoxzWACXdwrnUH/y45Lxv70Tvr3b0TqqNTpnR/SebjSc9Qwnnv7Ihi24soLYRBxDi9rnGOJPQan2VSXG+EvoQwILH+uDAjAmXNvSMpeOrSmIjsOUYj5zmL16Iy4tb7bZ5KbB0F7mC/2B5H2ncQvz53LkbqF+5Malliifn5SBo7c7Sq9DM5pwDfUjJz6lRJnaAzoWLkm77OyP6zn7o3mIazZxIDkxld/fzYf0pOkgc9sS9p3GI6zo7LNHqB9Z8anX/Fo3D+zGrk//AiDtbDzpFy7hFx5KvOXC9soSbqV/LnMN9SOnVP/kJWXgVKx/3Ir1T70HunJklrkNmWfjyTp/Ca/wUJItbQjpEUHKgbPkJaZXapuuJNjLjbhimZr49GwCvayvGl9WRZekVTXBgf7EFRvP4i8lEeRfMmPo4e7Gm+OeBMyTob4PP02NkCAAggLMWVp/X2+ibmnHwaMn7Tq5CfbzJq7YMUJCchpBvqWOEdbvYvid3c3HCCEB1Aj040zMJZqH1yos6+/tQY+2TTl46kK1ntzI99yUr9KXpWmadhxzZuQA8JZSqkR2RSlVDxgLRGma1gJYDLhYeSnrp4jMcjVNu9rVo18DDwODgIWaphVc5TULgF1An2LP6YBOmqZFWP7VKD2xqUimCyfQBYSi/IJA74BDxK0YD20vUSZ72uOF/wr2bybvt88xHtoGTs7gbLlg3ckZ/U2tMMWdq6xQr0nT8Nqci73ExfgkDIYClm3aTfe2Je+2ExLgy7YDxwBISk3nXEwCNYOLDhqWbtxNvy72WZIGkLn3JK71QnGuFYRydCDgri4kLy95gW/K8h0E3tcNAI/WDSnIyMaQkMr5ad+zq83j7G4/iuMj3ydt44EbamIDkL3/BM51w3CsGYxydMD7jq6kr9p+9Yo3qLxDx3CsXQOHGiHg4IB73+5kr99y9YqAMS4B5xZNUC7ms88uHVphOHP+KrUqzql5K1nZaxIre00ieulO6tx3KwB+rcMxZOSQm5Bapk7CpsPUvN18XV7dgV2JWVa0jM7B05XAjk1KPAfg7G8+IHCt4U+N/u04b4OlTwe+WcVPfV/ip74vcXr5Lprc2wWA4FYNyM/IJttK28qTEZNIzVvMmVDXAC98G4SSdi6hMsIu4eS8lazoNYkVlv6pa+kf/3/RP9nRSQR3MbfBOcALzwahZJ4vakOdAZ04/7v9lqQBNK0ZwPnEdKKTMzAUGFm+7wzdmtQsUy4jN59dZ+KJvLmWHaL8/6VZowaci47lYmwCBkMBS9dtpnvnktfZpWdmYbBcH/nrktW0ad4ED3c3snNyyco2Zwazc3LZvGs/4XVr27wNxTVtUJPzcUlcTEjGUFDAsi376Nam5OKYEH8fth08CUBSWgZnYy9RM8iP7Nx8snLyAMjOzWfLgeOE1wqxeRvEjaHSMzeWpV/JmqZ9p5TKBIYCGYAnkAh4AVlAmmUZWD9gnaV68XLbgA+VUgGYl5ANAj6+1jg0TYtRSsUAk4HL9x++0mtqwHBgoVJqgqZp04EVwNPATEvbIjRN23s9v4/rYjKR9/scXB97DZQOw47VmOIv4NCpLwAF5VxnA6A8fHAZarlDl05PwZ4NVu+mZksOej2TRvyPUVM/xWgyMSCyI+G1Qlmwwnwx8cDeXXjif315+ZPvuOf5t9CAZx++E18v803rcvLy2bL/KC8/fr/9GmE0cXrSF9z848sovY74n9aQc/wCwYPN1zTFz19Byurd+ES1pvWWTzDm5HHyuU+u+rJ+/dpT781HcfT3osm3k8g6dJYjg6ZUdmvKMpqIeXU29ea/br4V9MJV5J04j9+D5n0u+YdlOAT4EL7ofXQebqCZCBh2J8d7P4kpM4daH47FvWNzHHy9aLz5a+I/+IGUBStt345i7Ul6axYhn70FOh0ZfyzHcOocnvfdDkDGwr/R+/sS9uMn6Nzd0Ewa3g/fw8W7HyXvwFGyVv5D2E+fgtFI/tFTpP+yxC7NiFu9l9CoCPpteQ9jTj47nvu8cFuX78ax84W55MancuDNH+k4ezTNXryPlIPnOPPjusJyNfq1I279AYyWA4DLOn05BmdfT0yGAvZMnIchzbY3pzy7Zi91erRk8MZ3MeTks/qFOYXb7vhmLGvGf0FWfCothvWmzajbcQv0ZtDKtzi3Zh9rxn/Bjg//oOd7TzBo5VsoBZun/Vx4m2hbibX0z21b3qMgJ5/txfrn1u/GscPSP/ve/JFOs0fT/MX7SD14jtOW/jn0/u90+HAkfdZMRynYP/Un8pPNbdC7OhHctRk7x39p0zaV5qDXMeHODoz6ahUmzcRdbRsSHuzLwm3mk1H3dWgEwJpD5+nUMAxXJ0d7hvuvjXt1Ojv27Cc1NZ2oAQ/z5IhHuPeOPlevaAcOej2TRg9n5ISpGE0m7u4bSXjdWiz4y3xHx4F39Ob0+WhemjELnU5Hgzo1ef2FkQAkpaTx7GvmO8IZjUb69+hCl/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e//j0opfyAn4G6wFlgoKZpKVbKncWc1DACBZqmtb2e+sVVeuZG07TlmC+8L24nxbIumqYNLafux6XK/QD8YKXctX4fTRdgbqm6V3xNTdPyKbk0zY5pAyGEEEII8f+dVnWuuZkArNY0bbpSaoLl8YvllC1+s7F/Ux+w3/fc2JxSahfQAvjO3rEIIYQQQgjx/8BdwDeWn78BBlR2fVvcLc2mLN9nU/o2LS9qmma/q9CFEEIIIYT4/ydY07RYAE3TYpVS5a3P1jB/JYsGfG658/D11C9U7SY3mqbdbe8YhBBCCCGEqCy2vBV08e9vtJhTbPKBUmoVYO32dC9dx9vcYrn5VxCwUil1VNO0Df8m3mo3uRFCCCGEEEJUjOLf31jO9p7lbVNKxSulQi1Zl1DA6r36NU2LsfyfYFmF1R7YAFxT/eL+31xzI4QQQgghRHWgaZrN/v1Hi4Ahlp+HYL77cAlKKXellOfln4HewMFrrV+aTG6EEEIIIYQQlWE60EspdQLz90xOB/P3YCqlLn95XDCwUSm1D9gOLNY0bdmV6l+JLEsTQgghhBCiCqkqX+KpaVoSEGXl+Rigv+Xn00DL66l/JZK5EUIIIYQQQlQLkrkRQgghhBCiCqlCX+Jpc5K5EUIIIYQQQlQLkrkRQgghhBCiCrHl99xUNZK5EUIIIYQQQlQLkrkRQgghhBCiCqmA75+ptiRzI4QQQgghhKgWJHMjhBBCCCFEFSLX3JRPMjdCCCGEEEKIakEyN5XMlJFr7xAqjOn4DnuHUKHiNGd7h1Dh/J2z7R1ChfK5yWDvECqUf1z1as9yfVX5juxrc3++3t4hVCzvAHtHUKG0nAx7h1ChlKunvUOoULrQhvYO4f8V+Z6b8knmRgghhBBCCFEtSOZGCCGEEEKIKsQkd0srl2RuhBBCCCGEENWCTG6EEEIIIYQQ1YIsSxNCCCGEEKIKkUVp5ZPMjRBCCCGEEKJakMyNEEIIIYQQVYh8iWf5JHMjhBBCCCGEqBYkcyOEEEIIIUQVIpmb8knmRgghhBBCCFEtSOZGCCGEEEKIKkSTL/Esl2RuhBBCCCGEENWCZG6EEEIIIYSoQuSam/JJ5kYIIYQQQghRLUjmRgghhBBCiCpEk8xNuSRzI4QQQgghhKgWJHMjhBBCCCFEFSJ3SyufZG6EEEIIIYQQ1YJkbqoQfdO2uAwcidLpyd+4lPzlC6yW09W5CfcJH5AzdxoFuzfaOMor23Q8mrcX78Rk0ri7bTjDuzUrU2bH6ThmLt5JgcmEr5szXz7WB4DvNx/htx0n0IB72jbk4Vua2Dj6Ii3eHExIVATGnHx2jZlN6oGzZcq41Q6k/ezROPl4kHrgDDue/hTNYAQgoHMTWrzxCDpHB/KSM/jn7il4NAil/eejC+u71wni8Nu/cGruMls1yxx3lzYEvzQSdDrSfllG8tyFJbY71atJyFvP43xzOIkffEPKV78Wbqu/eh6mrGw0owmMRs79b4xNY7fGIaI9bsOeBp2evNWLyfvjhxLbHdvegssDw0HTwGgke94sjEcPgKMTnm98CA6OKL2e/K3ryV0wzy5t8ItsScM3h6H0OmK/X825j/8sU6bh1GH4R7XClJPH4Wc+JfPAGQAafzCKgF6tyU9MY3u3sYXlA+/oSL2x9+F+Uw129p1Exr7TNmtPaYNeHU7zyFbk5+Tz1dhZnD90pkyZITNGUbdFAxSKuDMxfD32E/Kyc3HzcmfozCcJqh2CIS+fr8d/SszxCzaJu9HUoQREtcKYk8ehZz4j40DZuF1qB9Li8zE4+niQfuAMB5+aVTgOWKuvc3ak7Z+voXNyROl1xP+9jdMzzX+DHjfXocnMR9G7u5B74RIHRn2MMTOnUtu46dAZ3l64FpOmcXfnZgzv06HE9nkrd7BkxxEAjEYTZ+KSWfv2KFIycxj/5d+F5aIT0xh1e2ce7tGmUuO9mo3b9zLj068xmkzc0y+KRwcNKLE9LSOTV975jAsx8Tg7OfLG2FE0rFcbgD4PPYWbqwt6vQ69Xs/Pn063Qwuuz+Rp77Fh03b8fH3447vZ9g7nqjZu382MWV9hNJq457aePPrgPSW2p2Vk8srbs4r6Z/xTNKxXhzPnoxn3xruF5S7GxvPUsAd45H932LoJNiN3SyufTG6qCqXDddBTZH0wES0lEfeJH1Owfyum2PNlyrncM4KCQ7vsE+cVGE0m3vprO7OH9STYy42HPltKtyY1aRDkU1gmPSeftxZt55OhUYT6uJNs+eA+GZ/CbztO8N2o/jjqdTz1zWpubVSDOgFeNm9HcFQEHvVDWNHpeXxbhxMxYzjr+r9SplyzyYM4+flSLv65hYgZw6n7YCRnvlmFo5cbEdOHsWnQDHKik3C2tCHzVCxrek4yV9Yp+u/9hJilO23ZNNDpCH7lKS4On4QhPpE6Cz8kc8028k8V7WfGtAwS3pyNR89OVl/iwuAJGFPTbRXxlel0uI0YQ+aUsZiSL+H51mwMOzdhuniusIjh4G4MYzcBoK9dH/fnXyP92cFgyCfj9echNwf0ejynfIxhz3aMJw7buA2KRtNHsGfgm+TFJNF2+VtcWr6T7OPRhUX8o1rhVi+ErR2fwatNQxq9/Si7+r0EQNxP67j45TJunvVUiZfNOnqBg8PfodHMx23anNKad29FUL1QJnUfTf1WDXl46uNMGzCxTLmfp8wj1zIeDJw8hB5D+rL0sz/o/9Q9XDh8lk+fmElIgzAeeuMx3n3o9UqPOyAqArd6IWzqOAbvNg1p8vYItvebXKZcw8kPce7zJcT/sZkmbz9KjQd7cPGbleXWN+UZ2HXPGxiz81AOetr99TpJa/aStusEN7/3BCde/5aULUcIG9Sduk/dwakZ1k9yVQSjycRbP69m9jP/I9jHk4dmfE+3FuE0CPUvLDO0VzuG9moHwPr9p/huzS683V3xdndlwaTBha/Te9Ln9GjZsNJivRZGo4mpH3/JnBmTCQn054GnJhLZuS0N6tQsLPPFD7/TuEFdPnx9HKfPRzPt4y/5YmbR+P7Vu6/i6237z51/a0D/Xjx4751MmvKOvUO5KqPRyNQP5zJn5qvm/hk5nsjO7WhQt1ZhmS++/5XG4fX4cMoETp+/yLQP5vLFe69Tr3YNfvnivcLXibrvMaK6dCjvrUQ1Z7NlaUqpZ5VSbhVVriLf8wr1JxX7ua5S6mBFxPVv6Os1wpQQg5YYB8YCDDvX4dCy7MGlU4+7MOzZiJaRavsgr+LgxSRq+XlS088TRwc9fVrUYd2RkmdYl+47Q4+mtQj1cQfAz8MVgNMJ6bSoFYirkwMOeh1t6gaz5rBtzs6WFtanDecX/ANAyu6TOHq54VJsgnZZ4C1Nif57GwDnF/xDWN+2ANS6pzMxi3eQE50EQF5i2YlA0K3NyDobT87FxEpqhXUuLW7CcD4Gw8U4MBSQsWQ9HlEdS5QxJqeRe/A4WkGBTWP7N/ThjTHFRWNKiIWCAgyb1uDU9paShXKLnfl2cTFncEpv0zuY/9lhjbNX63Cyz8SRey4BzWAk4Y/NBPZtV6JMQN+2xC3cAED6rhM4eLnjZNknU7ceoSA1s8zrZp+IJvtUbKXHfzURvdux5bd1AJzecwI3Tze8A33KlMstlqFwcnEq7IqwhjU5sukAAHGnYvCvGYhXgHdlh01g33bEWn7naaV+58X5dWlKwl9bAYhZsJ7Afu2uWt+YnQeActSjHBwK19a7h4eSssWcJUlaf4Cg2yr34O3g2ThqBfpQM8DHPGa3acS6fSfLLb9051H6tm1c5vltR89TM8CHMH/7TgoOHDtJ7bAQaoUF4+joQL/unVm7aUeJMqfOXaRDq+YA1K9dg+i4SySmpNoh2orRNqI53l6e9g7jmhw4epLaYaHUCgvB0dGRfj26sHbT9hJlTp29QIfWLQCoX7sm0fEJJCanliizbfcBaoUFExYSZKvQxQ3GltfcPAtcy0TjWssVUkrpK+q1Spl09SK2oXz8MaVcKnyspSSi8wkoU8YhojOG9YttHd41SUjPJsTbvfBxsJc7CWkll1ScS0onPSefEV+sYNAni/lrzykAwoN92HU2ntTsPHLyC9h4PJr4tCybxn+ZS6gvOTHJhY9zYpNxCfUtUcbJzxNDepZ5eRaQE5tUWMajfiiOPu7c+ttkIpdPpfZ9t5Z5j5oDOnHhjy2V2ArrHIIDMMQW7WcFcYk4BPtfoUZJmqZR88up1Pn1I7wH9quMEK+Lzi8QU1JRe0zJl1D+gWXKObbvgtcH8/GYOJ2sz2YUewEdnjO/wOfLPyjYvxPjySO2CLsE5xA/8mKSCh/nxSThHOJXskyoH7nRRRPhvNgknENLlrlR+QT7k1ysfSlxyfiEWN/nhs18kvd2fEFIgxqsmbcEgAtHztG6r/kgv17LcPxrBOJbTv2K5BzqS250Udy5sUm4lPqdO/p5UpCeXTgO5MYkF5a5Yn2douPqGXQ7NJek9ftJ322eUGQevUCg5SRJ8B0dcalRue1MSM0kxLfowDjY15OEtLITZYCcfAObD5+lZ6uy2Znlu47Sz8qkx9YSEpMJCSr6nQUH+hOflFyiTKMGdVi10XxS6sDRk8TGXyL+krmMUvDEi1MZOOpFFv69ynaB/z+RkJhUtn8SS/dPXVZtMJ8sOHDkBLFxl4i/lFSizNI1G+kXVfZztbrRNM1m/6qaSpncKKXclVKLlVL7lFIHlVKvAmHAWqXUWkuZz5RSO5VSh5RSr1uee8ZKuUFKqQOW15lR7D0ylVJvKKW2AWVSGNf5WmWeV0pNB1yVUnuVUt9biuqVUnMtMa9QSrmW0/7HLW3b+fWRi//xt1n4qlaeK7nDuQwcSd5vX4JmqqD3rFjW/j5UqWYZjRpHYpKZNTiST4dGMWftAc4lplM/yJthXZsy8qtVPPXNam4K8UWvs/Y7qXyqdNBQuivK6S5zIeWgx7dFPTY/PJNNg6bT+Lm78agfUlTVUU9o7zZEL9pacUH/F9cxrp1/8AXO3Tuai4+9jM+Dt+Patuw1VXZnZUc0bN9I+rODyXp7Mq73jyjaYDKRMe5R0p64D314E3S16tkwUAsr+1vZ7zewtk9WjQ8ka39O5cX+9bhPeaHD48SevEi7O8wZuKWf/Y67tzuvLJlJjyH9OH/oDEajsRIjvsxKv5SO22q3aOVuLNxm0tga9SL/RIzCu3U47o3Ny3IOPTubWsN602HFWzh4uGLKr9zsqbXv0Shv1N2w/xQR9cPwdi/5sWgoMLJ+/yl6tb6pEiK8PtYO0lSpFo14YADpmVn874lx/PDHUhqH18NBbz5Umv/BFBbMnsFn0ybx06Ll7Nxv4yWq1dy1HCOMePAe0jMz+d+jz/PD70to3LCofwAMBgPrNu+gd7fOlRytuJFV1jU3fYEYTdNuA1BKeQPDgEhN0y6fXnxJ07RkS9ZltVKqhaZpHymlnr9cTikVBswA2gApwAql1ABN0/4A3IGDmqaVvdgBuNbXAraX8x4TlFJPa5oWYWlDXaAhMEjTtMeUUguAe4HvrLz3HGAOQPoTfSrkCENLTUTnW3TGWfkGYEotebZCX+cmXB81r1VXHt44NGtPrtFIwT7bZwCsCfZ2I65YtiU+PYtAL9cyZXzcnXF1csTVyZE2dYM4FptCnQAv7m7bkLvbms8KfrRiD8FeFbJ68ZrUH9aLug9FApCy9zSuYUVnaF1D/ciNSylRPj8pA0cvd5Reh2Y04RrqT25cKgA5MUnkJ2dgzM7DmJ1H4tYjeDetQ+bpOABCekSQeuCM1eVqla0gPhHH0KL9zCEkgIKEpCvUKMmYYD7LZkxOI3PVZlxaNCJnp91Wc2JKvoSuWKZG5xeIllz+Ur+CI/vRhYShPL3RMtIKn9eyMyk4tBfHiPbkXSh70XhlyotNwjms6Gymc5g/+aX2t7zYJFxqBJDGMXOZUH/ySpW5kUQ+0pdbB0UBcHbfKfyKtc83xI/U+OTyqqKZTOz4ezN9Hr+LTQvXkpuZw9fjPi3cPn3jpyReSKiUuGsO603Nh81xp+09VSJz4mLld25IysDBy61wHHAJ8ysskxebfNX6BenZpGw6TEBkS7KOXiD7ZAy7758GgFv9UAJ6taqUdl4W7ONJXEpG4eP4lAwCvT2sll226xh925XNzmw8dIbGtYLx93K3Usu2ggP9iSs2nsVfSiLIv2TW3cPdjTfHPQmYJ0N9H36aGpblTUEB5nHf39ebqFvacfDoSdq2uNlG0Vd/1vunZDbUw92NN18033hH0zT6DhpJjdDgwu3/bNtDk5vqE+DnY5OY7UluKFC+ylqWdgDoqZSaoZS6VdO0NCtlBiqldgN7gKaAtRGiHbBO07RLmqYVAN8DXS3bjMCvVuqUp7zXutJ7lHZG07S9lp93AXWv4/3/E+PZY+iCaqD8g0HvgGPb7hTsK3lmP/OlIYX/DLv/IffHj2+YiQ1A0xr+nE/KIDo5A0OBkeX7z9Gtca0SZbo3qcWeswkUGE3k5Bdw4EIi9YPM67Qv31wgNjWLNYfO069lXZvFfvrrlazpOYk1PScRu2wntQeaU96+rcMxZOSQm5Baps6lzYepcbt5uUztgbcSu9x8c4DY5bvw79AIpdehd3XCt3U4GSeKLg6veXdnLtphSRpA7oHjONYJw7FGMDg64Nm/G5lrri2DpFydUZaztsrVGfdbWpN3/GwlRnt1xpPH0IXWRBcUAg4OON7Sg/ydm0uU0YXUKPxZX6+h+RqHjDSUlzfKzXIg5+SEQ4s2mKJL3cDDBjL2nMKtfigutQNRjnqCBnQmcXnJG00kLt9JyH3mYcurTUOMGdnkW9knbxRrv13GG/3H8Ub/cexZsZ1O93QHoH6rhuRkZJN2KbVMnaA6RdnNllFtiTtl/ptx9XJD72g+T3frAz05vu1IietzKtLFr1ewNepFtka9yKWlOwi1/M692zSkoJzfecqmwwTdYb5uLWxgNy4tM/fdpeU7rdZ39PfEwXLiRufiiF/XZmSdjAHA8fINVJSi3nP3cPGblZXSzsua1gnhfEIq0Ylp5jF71zG6tWhQplxGTh67TlwkskV4mW3Ldh61Oumxh2aNGnAuOpaLsQkYDAUsXbeZ7p3bliiTnpmFwWDOiP26ZDVtmjfBw92N7JxcsrLN+1V2Ti6bd+0nvG5tm7ehOmvWONzSP/EYDAaWrtlI984lry80948BgF8Xr6JNi5vxcC860bl0zT/069HFpnGLG0+lZG40TTuulGoD9AfeUkqtKL5dKVUPGAu00zQtRSk1D3Cx8lJXWneUq2na9aw9KO+1rmdtU16xn42A1WVplcJkIvenT3AbMw2l05G/aQWm2HM4dr0NAMOGG/M6m+Ic9Dom3NGeUfNWY9I07modTniwDwu3HQfgvg43UT/Im843hTHw479RCu5u25DwYPOZtRd+2EBadh4Oeh0T72yPl6uzXdoRt2ovwVER9N76PsacPHY9+3nhts7fj2f383PIjU/l4JQfaf/5aG6ecB+pB89x9od1AGSciCF+7X6i1k5HM2mc/X4t6UfNyxf1rk4EdW3GnnFf2KNpYDSRMOUzan75Juj0pP26gvyT5/G+vz8AaT8vQR/gS51fPkLn4QYmE76DB3D2tifQ+3oRNutlAJReT/rf68jeaOe79pmMZH/5IR4vzQSdjvy1SzFdPItTrzsByF+5CMcOXXHu1hvNaIT8PDLffwMAnY8/bk9PBJ0OpXTkb1mLYbftJ52a0cTxiV8R8dNLKL2OmB/XknXsImGDewEQM38lSav24B/Vmk7bPsKYk8+RMUWZjKazx+DT+WYc/TzpvOczzsxcQOwPawno146bpg3Hyd+Llt9PIOPgWfY9MM3m7TuwdjfNI1szbf0s8nPySmRhxnw9iXkvfkb6pVSGv/s0Lh6uKKW4cOQc302eA0BoeE1GvDsak8lE7ImLzBv/aXlvVaESV+0hIKoVt2z7EGNOPofHfFa4rdX3Ezj8/Ofkxadw4s3vaf75GMIn3E/GgbNE/7DmivWdg31p+tGTKL0OpdMR/+cWElfuBiDk7luoNaw3AAlLthPz47pKbaODXseE+3swatavmEwm7urUjPCwABZu2AfAfV1bArBm7wk6NamDq7Njifo5+Qa2Hj3H5Ad7VWqc18pBr2fS6OGMnDAVo8nE3X0jCa9biwV/mQ9RBt7Rm9Pno3lpxix0Oh0N6tTk9RdGApCUksazr5nvOGY0Gunfowtd2kfYqynXbNyr09mxZz+pqelEDXiYJ0c8wr139LF3WFY56PVMeuZRRo5/w9w//aIIr1ebBYuWAzDwzj6cPneRl976yNw/dWvy+riiu0Dm5OaxZdc+Xnl+pL2aYFPWlo0KM1UZFwpZloAla5qWa1n6NRRoANypadoZpVRLYD7QCggE9gMvapo2Tyl1oFi5UGArRUvGlgMfa5r2p1IqU9M06/nxojiu+lqYl6WV9x4pQJCmaQbLsrS/NU1rZnntsYCHpmmvXSmGilqWdiNw7FW9LtBb+nT1Wy/d1OfGXYr0bwQ1r9zv8LC1PRuq1917fnC9Ma/v+7fuzynv3jRVU5cfouwdQoXS31S9bu2rXKvGXcyulZZfvcZrAKewpva5uPcatAjpZLPjy/1xW27Y34M1lXXNTXNgplLKBBiAUZgv+l+qlIrVNC1SKbUHOAScBjYVqzunVLmJwFrMGZYlmqaV/fa68l3Ta13hPeYA+y3L5176N78IIYQQQgghKpKpitw0xh4qJXMjikjm5sYlmZsbn2RubmySubmxSebmxiaZmxvfjZy5aRbc0WbHlwfjt96wvwdrKitzI4QQQgghhKgEcs1N+arF5Eap/2vvvuOjqtI/jn+eSUIn9CogxYKiAiI2sIENXew/17r2umtZ17bqrmXXtvZFV0V2xb72riAoqICKAlJ0rUhR6b2TZJ7fH/emklCSMHfu+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F3WEanXYxcbTgy3qGNWqIC+z3q/Ialwr6gjVqkW9NVFHqFY/5a2LOkK1al67btQRqtealVEnqFbJ+T9FHaFaJdpsH3WEamW1MuzvJ825J6OOkLYy65WQyBbItI6NiIiISE2nkRsRERERkRhJas5NhTRyIyIiIiIiGUEjNyIiIiIiMeLa56ZCGrkREREREZGMoJEbEREREZEY0ZybimnkRkREREREMoJGbkREREREYkRzbiqmkRsREREREckI6tyIiIiIiEi1M7OmZjbCzL4PPzcp55odzezLEh/Lzezy8NxNZvZLiXNHbOpnqnMjIiIiIhIjSfeUfVTRtcD77r498H54uxR3/9bde7h7D6AXsBp4tcQl9xWed/d3NvUD1bkREREREZGt4WjgifDrJ4BjNnF9f+BHd59Z2R+ozo2IiIiISIx4Cv+rolbuPgcg/NxyE9efBDxX5tgfzGyKmf2nvLK2stS5ERERERGRcpnZ+Wb2RYmP88ucH2lm08r5OHoLf04t4CjgxRKHHwa6AD2AOcA9m/o+WgpaRERERCRGUrkUtLsPBgZv5PzBFZ0zs3lm1sbd55hZG2D+Rn7UAGCiu88r8b2Lvjazx4C3NpVXIzciIiIiIrI1vAGcEX59BvD6Rq49mTIlaWGHqNCxwLRN/UCN3IiIiIiIxEiy6nNhUuUO4AUzOweYBfwfgJm1BYa4+xHh7XrAIcAFZe7/DzPrATgwo5zzG1DnRkREREREqp27LyJYAa3s8V+BI0rcXg00K+e607f0Z6pzEyM5u+9J/fMugUSCtSPeZu1Lz5Y+v1cf6p16DngSCgpYNeRB8r+eGlHa8mV12Y1ah50OiQT5k0aTN/bNUucT2+5End9eQXLpAgAKvvmcvI+Cpc5rDTyP7B164quWs+aRDZZJj9S+t5xOh349yF+zjtF/HMzCaTM2uKbbmYew67mH06hjK57Y9ULWLlkJQJt9duKwf/+RFbODNv/07udMvP+1FKYvrf7+vWj9l/OxrARLnn+PRY++WOp8rc7taHvn5dTpth0L7n2SRUNeAcBq5dDxv3ditXIgK4sVw8ay4IFnomhCKVnd9qDOSRdhiQTrPx7G+mHPlzqf3X0fah9zBrhDQQFrn3+Ygh++AqBW/2PI2e8IMMj76F3Wv/9qeT8ipRrsvzttbzwPEgmWPD+CBY+8VOp87c7taHfXZdTp1oV59zzFwseKM29z56Xk9utN/qJlfH/4H1IdvUK/v+Vi9urXm3Vr1vGPP97N99N+2OCaq++9kt323o1VK1YB8I8/3sWPX08vOr9j9x0Y9MYD/P3i2/jo7Y9Tlh2g4QE9aXfTeVhWgkX/HcG8f728wTXb3HwejQ7qRXLNOmb+6QHWTAuytzjnKJqdfAi4s/abmcy88p/4ujzq7tyJ9rddhNXOgYIks69/hNWTv09puwDGfjOLf7w2jmTSOXavrpzdv2ep80NHfck7E4PHqyCZ5Kd5Sxl1y++ok5PN2Q+9QV5+AflJ5+DdOnHx4b1Tnr+ssZO/5c4n3wjac1BvzjnqoFLnV6xew3UPPc/cRUvJLyjgjCP355gDg9wDLr2DenVrk5UwshIJnrv10iiaUMqY8RO588H/UFCQ5LgjD+bcU44rdX7ZipX89R8PMvvXedSulcMtV/+e7Ttty0+zfuGqW4rnZf88Zx6/P+skTj9hYKqbsEVuuO1ePho7nqZNGvPa049EHSdSqZxzEzfq3MRFIkH9Cy9n+V/+RHLRAhrd+yh5n42lYHbxMuB5kyey7LOxAGR17EzDa25i6UW/iyrxhsyoNeBM1j59O758MXXO/Rv5307EF/5S6rKCWd+y7r93b3D3/Mkfk//5CGofc2GqEm+W9v2606hTa/7b90+03L0LfW8/k9cG3rTBdXM//46ZIydx1IvXb3hu/LcMO3OTC4BsfYkEbW66iJln3EDe3IV0fvU+Vrz/Ket/mF10ScGyFcy95VEaHrpPqbv6+jxmnHYdvnotZGfR6fm7WPnhF6z58ttUt6KYJah7yh9Ydd+1+JKF1L9+EPmTPyE5Z1bRJfnfTCL/5k8ASGzTiboX3MCqv55Dom1HcvY7glW3XQL5edS77Dbyp35Gcv6vUbUGEgna3nIhP53+F/LnLqLL6/eyfORnrCvx+OQvW8GvNw8m99C9N7j7kpffZ9GTb9P+nj+mMvVG7dmvN+06bcPv+p7FTrt35bLbL+UPA8t/0Tj41sfK7bgkEgnOu+5cvvhwwtaOu6FEgvZ/v4AfTr2RvDmL2PHNu1k2Yjxrvy9+THIP6kWdjm34ev8LqddzB9rfehHfHX0VOa2a0uKs3/C//n/A162n47+uosnA/Vj80ge0ve4M5t7/X5aPnkjuQb1oe90Z/PDbG1LatIJkkttfGcsjFxxJq0b1OfX+VzigW0e6tC5eifXMg3pw5kE9APjwqxk8/dFUGtWrg7vz2EUDqVc7h7yCAs568A367tSB3bZtldI2lFSQTHLb46/x6J/PpVWzRpxyw4McuPvOdGlXnOn59z6hc7uWDLrqTBYvX8nRf7qbI/v2JCc7eLk05PrzaZJbP6omlFJQUMCtDzzG4LtupHWLZpx04dUctG9vunRsX3TNkGdeput2nXjgb9cyfdbP3Hb/Ywy592Y6ddiGl4bcW/R9+v/fefTvu1dUTdlsxxxxCKccfxTX/W3D1wgihSq1oICZXR7WxlXLddXBzG4xswpXa6jgPjPMrHn49bitk6x6ZG+/EwVzfiE5bw7k57Puow/I2atv6YvWrin60mrXJd069YltupBcMg9fugCSBRR89SnZO/ba7PsnZ32Dr1m5FRNWTsdDe/HdS2MAmD/xR2rn1qdey8YbXLfoq5ms/HlhitNtmbrdd2D9zF/Jmz0X8vJZ9tZHNDy49IvkgkXLWDv1e8jL3+D+vnotAJadDdlZRF0SnNVpR5ILfsUXzoWCfPI+/5DsHvuWvmjd2qIvrXYdCkMn2rSnYPr/YP06SCbJ/24q2T37pDD9hup13571M+eQN3senpfPsjc/IveQ0i9IChYtY82U7/FyHp/V47+iYOmKVMXdLH0O3Zf3XhoBwP8mfkOD3Po0bdl0i77HMWcdzcfvfMzShUu3QsKNq9dje9bNmMv6WcFjsuTNj2l06J6lrml06J4sfnkUAKsnfUdWbn2yWwYdBMvOIlGnFmQlSNStTd68xcGdHBINg38+sxrWKz6eQtNmzad9s1zaNcslJzuLw3pux+ivZlR4/buTfuTwntsBYGbUq50DQH5BkvyCJJaK0Bsx7YfZtG/VjHatmpGTnc3h+3Rn9ISvS11jZqxesw53Z/Xa9TRqUI+sRHquvTT1mx/o0LYN7du2JicnhwH9+jJq7PhS1/w4YzZ77b4bAJ07tOOXefNZuHhpqWs+mziV9m1b0bb1prYfid4ePXalUW7DqGOkhaR7yj7iprJ/sZcDm9Np2dzriphZViXy4O5/dfeRlblveP99N31VdBLNmpNcWLx6XnLRArKaNd/gulp770fjh5+k4Y13sOqBO1MZcZOsYVN82aKi2758MdZww72YstptR53zb6P2KVdjLbZJZcRKqd+6Cat+LW7XqjmLqdd6k3tMldKq13ac8N6tDHjqKprsEF2bs1s1I29OcQcsf+5CclptUAJbsUSCzm8OYsfxz7Bq7JesmRzhqA1gjZuTXLyg6LYvWUCi8Ybtye7Zh/q3/Jt6l/6NtUODEbTkLzPI2mFXrH5DqFWb7F17k2jaImXZy5PduvTjkzd3ETmtt+DxSUPNWzdjwa/Fj9GCOQtpXkGbzr76TB4b8QgX3XghObVyiu7fd0Af3nzq7ZTkLatW62as/7X4MVk/Z9EGfzM5rZuxvtTjtpCc1s3Im7eY+YNfpdunQ9jli6EULF/Nio+/BODnm4ewzXVn0u3Tf9P2hrP49c6nUtKekuYvW03rxg2KbrdqVJ/5y1aVe+2a9XmM+2Y2B+/WqehYQTLJife8RL8bn2TvHbZh1whHbQDmL1lG62aNi263bNqIeYuXlbrmpEP3Zfqv8zn497dywjX3cfXvBpIo7NwYXHjHEE667p+89P5nKUxevvkLF9G6ZfHvWqsWzZi3sHQneMcuHRn50acATP3f98yZu4B5CxaVuubdD8YwoP9+Wz+wSIpssnNjZvXN7G0zmxxuyHMj0BYYZWajwmseDjf1+crMbg6PXVrOdSeb2dTw+9xZ4mesDEdePgP2KSfDnmb2Svj10Wa2xsxqmVkdM5seHh9qZieEX88ws5vNbGL487qGx5uZ2XtmNsnMHoXiN5LMbGX4+UAzG21mL5nZN2b2jJlZeO6I8NgYM/unmW1yre1qYxu+51VeZ3r9px+z9KLfseLW66l72tkpCFZVpRuRnDOD1Q9cxtrB15E/fjh1TrwiolxboJzHZkuGzRZOncEze13OS4dez7TH3+Owf0dYMlReW7ZEMsn0gZfwXZ8zqNt9B2rvsG315Kqscpuz4WOTP2ksq/56DqsfupnaRwcrVibnzmb9sBeo98c7qHfZbSR/no4XJLdu3k0p93kgfu+qlbKZz21D7vgPZx5wDhcfeQm5jRty0sUnAnDxTRfx2G1DSCYjemzK+x3boAHlP0dkNapPo0P24us+5zOt91kk6tWmybEHAND89AH8fMu/+Wrvc/jlln+z7V2XVHv0TSlvZ/KKniE++momPTq1olG9OkXHshIJXvjTCQz/62lMm7WAH+akfvSppPJ+r6zM79+4Kd/Sddu2jHzoel64/TJuH/o6K8MR6Sduupjnb7uMh645m+dHfMKE/03f8BumUPntKX37nFOOY/nKlZxw7hU8++o7dN2+E9lZxS/98vLyGD3ucw49IK3f35VyuHvKPuJmc0ZuDgd+dffu7r4LcD/wK3CQuxfOxLve3fcAdgMOMLPd3P2fJa8Ll3y7E+hHsMtobzM7Jrx/fWCau+/l7mPKyTARKJzFuB/BGte9gb2Ait4+WejuuxPsbHpleOxGYIy79yRYd7tDBfftSTDqtDPQGehjZnWAR4EB7t4XqPAt3JI7uT4xc05Fl22R5MIFJJoXDxknmrUgubjiEqf8r6aQ1WYbLLdRtfz86uArFmONit9lstym+IqlpS9avwby1gFQ8MNkyMqCug1IN93OOJjjh9/K8cNvZfW8JdRvW9yu+m2asnre0s3+Xnkr15C/Omjz7A8mk8jOok6TaNqcP3chOW2KRwSzWzcnb96ijdyjfMkVq1j16RQa7L/5ZYdbgy9ZWGq0xZq0ILm04hdYBd9PJdGyLdYgF4C8McNY9fffs/quP+GrVpCc/0uF902F/DmlH5+c1s3Ij6BcqaqOPmMgjw5/mEeHP8yieYto0bb4MWrRpjmLyvmdWzw/aGfe+jyGvTCcrj12BGCH3Xbghoeu45lPnmT/I/fj0lsvoc9hqXuhtn7OImq1LX5MarVpRt780o9J3tyF1Cr1uDUnb95iGvbtzvrZ88hfvBzyC1g27FPq9+oKQLPjD2LZu8FcsKVvjaVe9+1T0JrSWjWqz9ylxaXA85atokWj8uebDPuyuCStrNy6tdmjSxvGfjO73POp0qppI+YuWlp0e/7iZbRsklvqmtc/nED/3rtgZnRo3ZxtWjTlp3BksfDaZo0a0G+Pbkz7MeL2tGjG3PnFfyvzFiyiZbPSJZ0N6tfj79dcwktD7uW2P1/KkqXL2aZN8Qjax59NYqcdOtO8aeNUxRbZ6janczMVONjM7jSz/dx9WTnXnGhmE4FJQDeCTkFZvYHR7r7A3fOBZ4D9w3MFwIbLy4TC638ws52APYF7w/vuB1S0LM4r4ecJQMfw6/2Bp8Pv+TawpIL7jnf3n909CXwZ3r8rMN3dfwqvea6C++Lug919D3ff44xt21R02RbJ//4bstq2I9GqNWRnU3v/fuSNH1vqmkSb4nKmrC7bY9nZ+PLyHq5oJH+ZTqJpa6xxC0hkkdVtb/K/Kz0B2OoXd8YSbTsHb0Ol4Tybr54YycuHXc/Lh13PjGET2OGEYP5Ty927sH7FalbPX7rZ36tui+I2t+jRGRJWtJJaqq2Z8h21Om5DTrtWkJNNo9/sz8rNLL/IappLomHwwsdq16JBnx6si/gf/4IZ35JouQ3WvDVkZZPT+wDyJ39S6hpr0bbo60SH7SArG1+5PDjXsHHwuWkLsnv2JW/8qJRlL8/qKd9Tu2Nbctq1wnKyaTRwf5aPHL/pO6aZ1594kwsOu4gLDruIscPGcegJhwCw0+5dWbViVVFHpqSS83D6HLYvP307A4DT9v0dp+4TfHz09sf88/pBjB2euimUqyd/T+1ObajVviWWk02TgfuxbETpx2TZiPE0PT54L7Bezx0oWLGK/PlLWP/LQurtviNWpxYADfrsxtoffgYgb95iGuy9S9HxdTNSv5BFt/YtmbVwGb8sWk5efgHDJ/3AAd02HI1dsWYdE36cw0HdOhYdW7xyDcvXBG/arM3L57Pvf6FTq8YpSl6+bl3aMWvuIn6ev5i8/HyGfTKZA3rtVOqa1s0a81m4Wt+iZSuYMWcB7Vo2ZfXa9awK27N67Xo+mfod27VvnfI2lLRL1+2Y+cscfp4zj7y8PN79YAwH7lt6RbrlK1eRl5cHwMtvj6TXbjvToH7xbIF3P/iYAf3KzN+VWEjiKfuIm02ulubu35lZL4K1qG83s/dKnjezTgQjI73dfYmZDQXqbPidNjqXcK27F2wiysfAACAPGAkMBbIoHpUpa134uYDS7dycR2ldia8L7x/tXMhkAaseuZ/cm++GRIJ1I9+hYNYMah9+FADrhr1BrX33p3a/wyA/H1+/nhX/uDnSyBvwJOvfHUqdU68BS5D/5Yf4gl/I7hUsf54/4X2ydt6TnF4H48kCyM9j3csPFt299nG/J7HtTli9htS9fBB5o18i/8sPo2pNkVkffEmHft05acw95K9dz+grBhedG/DklXx41RBWz1vKLmcfSveLfkO9Fo04YcTtzBo1mY+uGkLnI/dk59P74wUF5K/N4/2LH4quMQVJ5t78MB2G/g1LJFj60gjWfT+LJicPAGDJc++S1bwJnV+7n0SDeuBJmp55ND8efiHZLZrS9q4rsKwEJIzlb49h5ajPo2sLQDLJ2mcfpN7lt2GWYP3Y4SR/nUnOAUcCkPfh2+T06kvOPgdDQQG+fh1rBt9adPe6F/0Fq58LBfmsfXYQrI64o12Q5NcbH6HTkzcHS0G/OJJ138+i6SmHA7D42WFkN2/Mdm/cV/T4ND/rKL479GKSK9fQ/oErqb/3rmQ3yaXruMeZd/+zLHlhRKRN+uyD8ezVb0+eGjOUtWvXcdcVxasg3fbk37nnqntZNG8x1w26lkbNGmEYP379I/dd+0CEqUsoSPLzXwbT5ambgqWgn3+ftd/NptlpwWOy6OlhLP9gArkH7cHOHz8SLAV95SAAVn/5HUvfGUfXd+7DCwpY89V0Fj07HIBZ1z5Eu5vOxbKySK7LY9a1/0p507KzElx7XF8uGvwOSXeO3nNHtmvdlBfHBZPw/2/f4H3MD6bOYJ8d21E3XEAAYOHy1fzluVFFE5IP7d6F/XeOtkw1OyuLP595NBfd8W+SySTHHNib7dq15oWRwZyUEw/em/OP689fHnmB46+5D3fn8pMH0CS3Pj/PW8Qf7wvmPeUXFHBEn5706b5jlM0hOyuL6y49lwuvvoWCZJJjB/Rnu04deOGN4HfoxKMOY/rMn7n+9n+SSCTo0rEdN1/1+6L7r1m7jk8mTOavV6TXCqQbc9WNd/D5pCksXbqc/secxsXnnM7xAw+LOpakGdtULV1YTrbY3deGZWRnAl2Ao9z9JzPrDjxJUMrVApgCXOPuQ81saonr2gCfAr0IRkyGA4Pc/XUzW+nuG63DMbMDw5/zpLvfYGafAq2BTu7uYafqLXd/ycxmAHu4+0Iz2wO4290PNLN/AvPd/e9mNgB4B2gRXrfS3RuEP+dKd/9N+HMfBL4Ange+A/Zz9xlm9gzQqPC6iiwaeED8urwVqNO7XdQRqtXTg6Neu6f67Ve7osHIeGrXLy/qCNVq5sjaUUeoVpfnrdv0RTFyd6Ju1BGqVdd/HRB1hGplbTpHHaFaJdqkvtRwa7JamfX3A5DTvHPavlBo1KBLyl5fLlv5Y9r+fyjP5uxzsytwl5klCUZNLiKY9P+umc0J59NMAr4CpgMla6UGl7nuz8AoglGQd9z99S3I+hnQCvgovD2FoKOyJQ/uzcBzYQndh8CsTVxfxN3XmNnFwDAzWwjErxZERERERGIvjhP9U2WTIzdSzMwauPvKcPW0h4Dv3f2+jd1HIzfpSyM36U8jN+lNIzfpTSM36U0jN+kvnUducut3Ttnry+Wrpqft/4fybM7IjRQ7z8zOAGoRLJ7waMR5RERERKSGiePmmqmSdp0bM3sV6FTm8DXuPjyKPCWFozQbHakREREREZFopF3nxt2PjTqDiIiIiEi6Km+TXQlszj43IiIiIiIiaS/tRm5ERERERKRimnNTMY3ciIiIiIhIRtDIjYiIiIhIjGgrl4pp5EZERERERDKCRm5ERERERGJEq6VVTCM3IiIiIiKSETRyIyIiIiISI5pzUzGN3IiIiIiISEbQyI2IiIiISIxo5KZiGrkREREREZGMoM6NiIiIiIhkBJWliYiIiIjEiIrSKmaq2csMZna+uw+OOkd1UXvSm9qT3tSe9JZp7YHMa5Pak94yrT1SvVSWljnOjzpANVN70pvak97UnvSWae2BzGuT2pPeMq09Uo3UuRERERERkYygzo2IiIiIiGQEdW4yR6bVnqo96U3tSW9qT3rLtPZA5rVJ7UlvmdYeqUZaUEBERERERDKCRm5ERERERCQjqHMjIiIiIiIZQZ0bERERERHJCOrcxJSZ1d6cYyIiIrL5zKx+1BlEpPKyow4glfYJsPtmHIsFM7vM3R/Y1DERKZ+Z1QU6uPu3UWepKjM7bmPn3f2VVGWpTpnYLjPLpcRrCXdfHGGcKjGzfYEhQAOgg5l1By5w94ujTVY54RuexwMdKf0Y3RJVpqowszeBsqtgLQO+AB5197WpTyXpSJ2bmDGz1sA2QF0z6wlYeCoXqBdZsKo7AyjbkTmznGNpz8ymsuETcBF33y2FcarNRtplgMepXZn2GJnZQOBuoBbQycx6ALe4+1GRBqu8geHnlsC+wAfh7YOA0UDsOgGhcyi/PcsIfh9j0y4zuwC4BVhD8d+SA50jC1V19wGHAW8AuPtkM9s/2khV8jrB79YEYF3EWarDdKAF8Fx4+7fAPGAH4DHg9IhySZpR5yZ+DiN40d8OuLfE8RXAdVEEqgozOxk4heAF2RslTjUEFkWTqsp+E37+ffj5qfDzqcDq1MepNu+Gn8u254lo4lRJpj1GNwF7ErxQxt2/NLOOEeapEnc/C8DM3gJ2dvc54e02wENRZqsip5z2FLY3Zq4Eurn7wqiDVCd3n21mJQ8VRJWlGrRz98OjDlGNerp7yc7mm2b2kbvvb2ZfRZZK0o46NzHj7k8AT5jZ8e7+ctR5qsE4YA7QHLinxPEVwJRIElWRu88EMLM+7t6nxKlrzWwswbudcVRue+JY4pCBj1G+uy8r86IsE3Qs7AiECt+ljatMas+PxPONgI2ZHZamuZnVAi4F/hdxpqoYZ2a7uvvUqINUkxZm1sHdZwGYWQeC1w4A66OLJelGnZv4esvMTiHmtbThi8yZwD5RZ9kK6ptZX3cfA0X13HGeqJpp7YHMadO08Pkgy8y2J3hRNi7iTNVhtJkNJyhDceAkYFS0kaokk9rzZ4IXz59RouTJ3S+NLlKVXUhQCr0N8DPwHhC7+TYlym6zgbPMbDrBYxS7EuIy/gSMMbMfCdrSCbg4XAAijhUEspWYe4Vl55LGzGwYxbW0RcPm7n5PhXdKY+FE2zsJauyN4ifh3EiDVYGZ9QL+AzQi+IdmGXC2u0+MNFglZVp7IHPaZGb1gOuBQwn+doYDf8uECbZmdixQWIrykbu/GmWeqsqU9pjZeGAMMBVIFh4PqwtiycwGuPu7ZY5d6O6PRJWpMsxs242dLxy5jqNwkYSuBM9z32TCc5xUP3VuYsrMprn7LlHnqC5m9gMw0N3jXAJQrnA1IXP3ZWWOnxHHFwKZ1h6ouE2S3szsE3fPmFHfOLXHzMa5+75R56hOZjYOuMHdPwhvXw0c5O4Dok1WOWb2lLufvqljcRKOrnekdMXKk5EFkrSksrT4yrRa2nmZ2LEBcPflFZy6jBgOpWdSe8ysFXAb0NbdB5jZzsA+7v7viKNtETMbRTmrv7l7vwjipFKdqANUszi1Z5SZnQ+8SemytNguBQ0cRVDyfRVwOMEIQVxXHAToVvKGmWUBvSLKUmVm9hTQBfiS4ooVB9S5kVLUuYmvvsCZZvYTmVFL+4WZPQ+8Rul/KGOzNGolZNrs7zi2ZyjwOEFJF8B3wPNArDo3BCtXFapDsLdFfkRZUinTSg/i1J5TCPJeW+Z4bJeCdveFZnYUMJKg5PsEj2F5i5n9mWD11Lpmtpzi5+b1wODIglXdHgSrDcbuMZHUUucmvmI5TL4RuQQr7xxa4lis9n2ohEx7go5je5q7+wvhiwHcPd/MYrf0q7tPKHNorJl9GEkYqSl2Jphs35fgb/9jIFZzUwqZ2QpKP3/VIuiknWBmsZv76e63A7eb2e3u/ueo81SjaUBrghVWRSqkzk1MuftMM+sLbO/uj5tZC4JdlWMppvs8VFUcRzo2Jo7tWWVmzQhf2JjZ3gSLCsSKmTUtcTNBUHrSOqI4qRTH37mNiVN7ngCWA/8Mb58cHjsxskSV5O4No86wNbj7n8ORqMIFLEa7+1tRZqqi5sDX4WIWJSs84lw6KFuBOjcxZWY3EgzR7khQVpMDPA302dj90pWZ1SHYvbsbJerO3f3syEJVkZn9tbzjJZbrHpvCOFWWae0JXUGwG3mXcH+bFsAJ0UaqlAkEHTQjKEf7ieDvKdPFdmJ0BeLUnh3dvXuJ26PMbHJkaapJJnUGzOx2gs19nwkPXRbu7RXX0Zybog4g8aDOTXwdC/QEJgK4+69mFud3n54CvgEOI9hA8VTivXkawKoSX9cBfkOJNrn7H1KeqGoyrT24+0QzO4DgTQIDvnX3vIhjbTF37xR1hupkZmPcvW855UKlloh392mRBNxCmdae0CQz29vdPwUws72I5xscRczsDqA3pTsDfd297LyiuDgS6OHuSQAzewKYRLBHUey4u0ptZbNoKeiYMrPx7r6nmU10993DTaw+ieuCAmY2yd17mtkUd9/NzHKA4Zm02lO4Pv8b7n5Y1FmqQya0J9wf5gpgW3c/L9wAc8e4vVsb7hNVoQxfmEMiYGb/I3hTYFZ4qAPBmx1JYrq4jZlNoXRnIAuYFMe2QFF7DixcwS4sXx0dt/Zs7psDIoU0chNfL5jZo0BjMzsPOBt4LOJMVVH4bvlSM9sFmEuwln0mqUeMVxIqRya053GCkq7CvUV+Bl4EYtW5IShB2xf4ILx9EDCaYP5Qpi/MIdE4POoAW0ljoHA560YR5qgOtxOMsI0i6AjsTwxHbdy9b/g5ztUpkkLq3MSUu99tZocQTOjcEfiru4+IOFZVDDazJsBfCOZANADKneMRF2Y2leJ3mbII5nPcUvE90lumtSfUxd1/a2YnA7j7GjOL06TuQk6wROocADNrAzxUQxfqkBSI8y73G5ERnYFC7v6cmY0mKLUz4Bp3nxttqi1XZsGUDcR8byXZClSWJrKVmNm2JW7mE2xUGtu9RzKtPVC0I3l/YGxY3tkFeM7d94w42hYxs2nuvkuJ2wlgSsljIrJp4RsDhZ2Bz+LYGSipzAIJH7r7m1HmqYxwP7/CBVM6AEvCrxsDszJtzqFUnUZuYibTak/N7IqNnXf3e1OVpbpl2jubmdae0I3AMKC9mT1DsNrgmZEmqpzRZjYceI7geeEkYFS0kUTixcxeAv4DvFU47ybOylkg4VIz2zduq6UVdl7M7BGCeZ7vhLcHAAdHmU3Sk0ZuJFLhktYVcvebU5VFaqZwn5u9Cd4g+NTdF0YcqVLM7FiK36H9yN1fjTKPSNyY2cHAWQTPBy8CQ939m2hTVV4GLpAwwd17lTn2hbvvEVUmSU8auYkxM9ud4t2hx7j7pIgjbTF1XiQNHEDx31EOEKtOQZkStFhlF0kn7j4SGGlmjQg2JR1hZrMJFut5Oo7LxJNZCyQsNLMbCPb0c+A0YFG0kSQdJaIOIJUTbqj4BNCMYNfeoeEffSyZWTsze9XM5pvZPDN72czaRZ1LMpuZ/Qu4EJgKTAMuMLOHok21ZcJ3ZSebWYeos4jEXTiSeyZwLsGeMA8AuwNxXLCncIGEoeEeNxPCY3F1MsFCNq8CrwEtw2MipagsLabCPQZ6uvva8HZdYKK77xRtssoxsxHAswSbeULwjsyp7n5IdKkk05nZV8AuHj4RhqMgU929W7TJtoyZfUBQWz+eEputuvtRkYUSiRkzewXoSvDv0NDC1QfDc7Esf8q0BRJENofK0uJrBsEu8WvD27WBHyNLU3Ut3P3xEreHmtnlUYWRGuNbgtV3ChdLaA9MiS5Opam8U6TqHnT3D8o74e57mNkhcdpywczed/f+BNsrlD0WO2a2A3AlwR54Ra9fM2mzb6ke6tzEjJkNIqg1XQd8FY54OHAIMCbKbFW00MxOI1jtCYKhZtXSytbWDPifmY0Pb/cGPjGzNyA+Ix/u/qGZtSLIDzDe3edHmUkkbirq2JRwJzEoTzOzOgSbLDcP948r3LsrF2gbWbCqexF4BBgCFEScRdKYOjfx80X4eQKlJw+PTn2UanU28CBwX3h7bHhMZGuK9UaxhczsROAugucBAwaZ2VXu/lKkwUQyS1w2+L0AuJygIzOB4tzLgVjNKSwj390fjjqEpD/NuRGRGsvM6gNr3D0Zljx0Bd6N26pIZjYZOKRwtMbMWgAj3b17tMlEMoeZTXT33aPOsbnM7BJ3H7SR83Ers7sJmE/wxu66wuPuvrii+0jNpM5NTJnZb4C/AdsSjMDFchPPQuHKaIMINlF0ghK7y9z950iDSUYzswnAfkAT4FOCkdHV7n5qpMG2kJlNdfddS9xOAJNLHhORqolb52ZT4tYeM/upnMPu7p1THkbSmsrS4ut+4DiClZ0yoYf6OMFqaf8X3j4tPKbV0mRrMndfbWbnAIPc/R9m9mXUoSrhXTMbTvGctd8C70SYRyRWwjcE9nb3cRu5bEaK4qRKXMrsAHD3TlFnkHhQ5ya+ZgPTMqRjA1otTaJhZrYPcCpwTngsK8I8leXAowSbkRowmGCXdRHZDGFp6j3APhu55rgURkqFWLx+MLN+7v6BmZX7/9/dX0l1Jklv6tzE19XAO2b2IaVrT++NLlKVaLU0icJlwJ+BV939KzPrDIyKOFNlHOLu1wBF/8ib2c3ANdFFEomd98zseOCVDHrjMBMcAHwADCznnFPieU8ENOcmtszsPWAlwc7qycLj7h7L/S7C3dUfJHjXzIFxwKXuPivSYFKjmdkgd78k6hwVMbOLgIuBzpTe56ohMNbdT4skmEgMmdkKoD7BMsNriPFc1s0pszOzVzJwNEpEnZu4iutuyRUxsyeAy919SXi7KXC3u2s5aIlMuk+4NbNGBIsh3A5cW+LUCq0gJFKzmdkn7l5hmV3cmNmPBAu/fAx85O5fRxxJ0pTK0uJrpJkd6u7vRR2kmuxW2LGBYGlHM+sZZSCRdOfuy4BlBGWcIlJFZnYUsH94c7S7vxVlnirKtDK7nYG9CFa4vNvMuhKsCnlstLEk3ahzE1+/B642s3VAHjEePg8lzKxJmZEb/X6KiEhKmNkdQG/gmfDQZWbW192v3cjd0tkVhGV2ZhbrMrtQAcHrnQKCcvx5BPveiJSiF48x5e4Nww7A9kCdqPNUg3uAcWb2EsGcmxOBW6ONJBKvpVJFpEqOAHq4exKKyqUnUbrkMzbcvWHUGarZcoJ5xvcCj7m7Fh2ScqlzE1Nmdi7BSk/tgC8Jln0dB/SPMFalufuTZvYF0I/gBeVxqqeVrcnMsoA73P2qjVz2QKryiEhaaAwUzldrFGGOapFhZXYnEyx3fzFwrpmNI5h78360sSTdaEGBmDKzqQTD55+6e4+w9vRmd/9txNFEYsPMPgD6Z0g9uohUgZmdDNxBsBy8EXQKrnP35zZ6xzRVTpndycCEGJfZARC+3hkAXA60dPe60SaSdKPOTUyZ2efu3jvcTX0vd19nZl+6e4+Io4nERrhp3/bAi8CqwuPaFE6kZjKzNgQdAgM+c/e5EUeqNDObQukyuyxgkrvvFm2yyjGzl4EewA8EK6Z9TPAYrY0yl6QflaXF189m1hh4DRhhZkuAXyNNJBI/TQk2i+1X4pg2hROpgczsfXfvD7xRzrG4akzmlNndAUx094LyTprZIe4+IsWZJA1p5CYDmNkBBE9aw9x9fdR5RERE4sLM6gD1CMrRDqR4IZFc4F133ymiaFWSaWV2m5Lu+5JJ6qhzIyI1lpm1AwYBfQhGbMYAl7n7z5EGE5GUMbPLCOZvtAV+obhzs5xgVa4HI4pWZZlUZrcpZjbJ3bU/nqhzIyI1l5mNAJ4FngoPnQac6u6HRJdKRKJgZpe4+6Coc1SX8krqMqDMrkIauZFCmnMjIjVZC3d/vMTtoWZ2eVRhRCQ67j7IzHYBdqbE/nHu/mR0qbZciTK75mbWhNJldm0jCyaSIurciEhNttDMTgMKa9BPJlhgQERqGDO7kWDOzc7AOwTLDY8BYtW5AS6guMxuAqXL7B6KKFOVmFkC2Nvdx23kshkpiiNpTmVpIlJjmVkH4EFgH4I5N+OAS919VqTBRCTlwv3juhMsl9zdzFoBQ9x9YMTRKiUDy+w+cfd9os4h6U8jNyJSk7V396NKHjCzPoA6NyI1zxp3T5pZvpnlAvOBzlGHqqxMKbMr4T0zOx54RRsvy8aocyMiNdkgoOwE1PKOiUjm+yLcP+4xgnKulcD4SBNVQQaV2RW6AqgPFJjZGoJyO3f33GhjSbpRWZqI1Dhmtg+wL0Fd+n0lTuUCx7p79yhyiUh6MLOOQK67T4k6S2VlWpmdyObSyI2I1ES1gAYEz4ENSxxfDpwQSSIRiVTJZZLdfUbZYzGUUWV2AGZ2FMFmpACj3f2tKPNIelLnRkRqHHf/EPjQzIa6+0wzaxgc9pVRZxOR1MrgpZMzrczuDoINSZ8JD11mZn3d/doIY0kaUlmaiNRY4WTbp4Cm4aGFwBnuPi26VCKSSmZ2GcVLJ/9COJcDWAEMdvdYLp9cUoaU2U0Berh7MrydRVByt1u0ySTdJKIOICISocHAFe6+rbtvC/wpPCYiNYS7P+DunYBbCV48dwIeB6YDn0QargrM7P3Cr919hrtPKXksphqX+LpRVCEkvalzIyI1WX13H1V4w91HE6zGIyI1zwnuvtzM+gKHAEOBh6ONtOXMrI6ZNSUsszOzpuFHR+JdZnc7MMnMhprZEwSldrdHnEnSkObciEhNNt3M/kJQmgZwGvBThHlEJDoF4ecjgUfc/XUzuynCPJV1AcVldhMoXWb3YHSxqsbdnzOz0QTzbgy4xt3nRptK0pFGbkSkJjsbaAG8DLwCNAfOjDKQiETmFzN7FDgReMfMahPD10mZXGbn7nPc/Q13f93d52ZAmZ1sBbH7oxURqUZdgPYEz4U5QH/go0gTiUhUTgSGA4e7+1KChUauijRR1ajMTmoklaWJSE32DHAlMA1IRpxFRCLk7qsJRnALb88B5kSXqMoyucwOgn3JYr+SnVQ/LQUtIjWWmY1x975R5xARqW5m9hbB0tYHA72ANcB4d+8eabBKMrNL3H1Q1Dkk/alzIyI1lpn1B04G3gfWFR5391cqvJOISAyYWT3gcGCqu39vZm2AXd39vYijVVq4N9nOQJ3CY+7+ZHSJJB2pcyMiNZaZPQ10Bb6iuCzN3f3s6FKJiEhZZnYjcCBB5+YdYAAwxt1PiDKXpB91bkSkxjKzqe6+a9Q5RERk48xsKtAdmOTu3c2sFTDE3QdGHE3SjFZLE5Ga7FMz2znqECIisklr3D0J5JtZLjAf6BxxJklDWi1NRGqyvsAZZvYTwZwbIyhL2y3aWCIiUsYXZtYYeIxg1bSVwPhIE0laUlmaiNRYZrZtecfdfWaqs4iIyOYJ97jJdfcpUWeR9KPOjYiIiIikNTN73937b+qYiMrSRERERCQtmVkdoB7Q3MyaULyJZy7Bxp4ipahzIyIiIiLp6gLgcoKOzATCuZHACuDB6GJJutJqaSIiIiKSltz9AXfvBNwK9Ai/fhyYDnwSaThJS+rciIiIiEi6O8Hdl5tZX+AQYCjwcLSRJB2pcyMiIiIi6a4g/Hwk8Ii7vw7UijCPpCl1bkREREQk3f1iZo8CJwLvmFlt9DpWyqGloEVEREQkrZlZPeBwYKq7f29mbYBd3f29iKNJmlHnRkREREREMoKG80REREREJCOocyMiIiIiIhlBnRsREREREckI6tyIiIiIiEhGUOdGREREREQywv8DIe/Vy9jIaio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075" y="3200199"/>
            <a:ext cx="3468466" cy="2964305"/>
          </a:xfrm>
          <a:prstGeom prst="rect">
            <a:avLst/>
          </a:prstGeom>
        </p:spPr>
      </p:pic>
      <p:sp>
        <p:nvSpPr>
          <p:cNvPr id="2" name="Rectangle 1"/>
          <p:cNvSpPr/>
          <p:nvPr/>
        </p:nvSpPr>
        <p:spPr>
          <a:xfrm>
            <a:off x="460375" y="6164504"/>
            <a:ext cx="8498430" cy="646331"/>
          </a:xfrm>
          <a:prstGeom prst="rect">
            <a:avLst/>
          </a:prstGeom>
        </p:spPr>
        <p:txBody>
          <a:bodyPr wrap="square">
            <a:spAutoFit/>
          </a:bodyPr>
          <a:lstStyle/>
          <a:p>
            <a:r>
              <a:rPr lang="en-GB" sz="1800" b="1" u="sng" dirty="0">
                <a:latin typeface="Comic Sans MS" panose="030F0702030302020204" pitchFamily="66" charset="0"/>
              </a:rPr>
              <a:t>Insight</a:t>
            </a:r>
            <a:r>
              <a:rPr lang="en-GB" sz="1800" dirty="0">
                <a:latin typeface="Comic Sans MS" panose="030F0702030302020204" pitchFamily="66" charset="0"/>
              </a:rPr>
              <a:t> : Autocorrelation plot suggest that immediate lags have significate relationship to build a good forecasting model</a:t>
            </a:r>
          </a:p>
        </p:txBody>
      </p:sp>
      <p:pic>
        <p:nvPicPr>
          <p:cNvPr id="5" name="Picture 4">
            <a:extLst>
              <a:ext uri="{FF2B5EF4-FFF2-40B4-BE49-F238E27FC236}">
                <a16:creationId xmlns:a16="http://schemas.microsoft.com/office/drawing/2014/main" id="{5054B000-75B9-8F90-9E3D-B631BD52BF23}"/>
              </a:ext>
            </a:extLst>
          </p:cNvPr>
          <p:cNvPicPr>
            <a:picLocks noChangeAspect="1"/>
          </p:cNvPicPr>
          <p:nvPr/>
        </p:nvPicPr>
        <p:blipFill>
          <a:blip r:embed="rId4"/>
          <a:stretch>
            <a:fillRect/>
          </a:stretch>
        </p:blipFill>
        <p:spPr>
          <a:xfrm>
            <a:off x="304800" y="437721"/>
            <a:ext cx="8534399" cy="2724700"/>
          </a:xfrm>
          <a:prstGeom prst="rect">
            <a:avLst/>
          </a:prstGeom>
          <a:ln>
            <a:solidFill>
              <a:schemeClr val="tx1"/>
            </a:solidFill>
          </a:ln>
        </p:spPr>
      </p:pic>
    </p:spTree>
    <p:extLst>
      <p:ext uri="{BB962C8B-B14F-4D97-AF65-F5344CB8AC3E}">
        <p14:creationId xmlns:p14="http://schemas.microsoft.com/office/powerpoint/2010/main" val="2992239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24D058-5D52-6ED4-4B6F-D9591319090A}"/>
              </a:ext>
            </a:extLst>
          </p:cNvPr>
          <p:cNvSpPr txBox="1"/>
          <p:nvPr/>
        </p:nvSpPr>
        <p:spPr>
          <a:xfrm>
            <a:off x="1371600" y="304800"/>
            <a:ext cx="4572000" cy="369332"/>
          </a:xfrm>
          <a:prstGeom prst="rect">
            <a:avLst/>
          </a:prstGeom>
          <a:noFill/>
        </p:spPr>
        <p:txBody>
          <a:bodyPr wrap="square">
            <a:spAutoFit/>
          </a:bodyPr>
          <a:lstStyle/>
          <a:p>
            <a:pPr algn="l"/>
            <a:r>
              <a:rPr lang="en-IN" b="1" dirty="0">
                <a:solidFill>
                  <a:srgbClr val="000000"/>
                </a:solidFill>
                <a:latin typeface="Helvetica Neue"/>
              </a:rPr>
              <a:t>C</a:t>
            </a:r>
            <a:r>
              <a:rPr lang="en-IN" b="1" i="0" dirty="0">
                <a:solidFill>
                  <a:srgbClr val="000000"/>
                </a:solidFill>
                <a:effectLst/>
                <a:latin typeface="Helvetica Neue"/>
              </a:rPr>
              <a:t>hecking the </a:t>
            </a:r>
            <a:r>
              <a:rPr lang="en-IN" b="1" dirty="0">
                <a:solidFill>
                  <a:srgbClr val="000000"/>
                </a:solidFill>
                <a:latin typeface="Helvetica Neue"/>
              </a:rPr>
              <a:t>Seasonality</a:t>
            </a:r>
            <a:endParaRPr lang="en-IN" b="1" i="0" dirty="0">
              <a:solidFill>
                <a:srgbClr val="000000"/>
              </a:solidFill>
              <a:effectLst/>
              <a:latin typeface="Helvetica Neue"/>
            </a:endParaRPr>
          </a:p>
        </p:txBody>
      </p:sp>
      <p:sp>
        <p:nvSpPr>
          <p:cNvPr id="2" name="TextBox 1">
            <a:extLst>
              <a:ext uri="{FF2B5EF4-FFF2-40B4-BE49-F238E27FC236}">
                <a16:creationId xmlns:a16="http://schemas.microsoft.com/office/drawing/2014/main" id="{FA5CFDCA-F6D8-9CFD-4983-CEC23106F94E}"/>
              </a:ext>
            </a:extLst>
          </p:cNvPr>
          <p:cNvSpPr txBox="1"/>
          <p:nvPr/>
        </p:nvSpPr>
        <p:spPr>
          <a:xfrm>
            <a:off x="457200" y="1371600"/>
            <a:ext cx="3657600" cy="646331"/>
          </a:xfrm>
          <a:prstGeom prst="rect">
            <a:avLst/>
          </a:prstGeom>
          <a:noFill/>
        </p:spPr>
        <p:txBody>
          <a:bodyPr wrap="square" rtlCol="0">
            <a:spAutoFit/>
          </a:bodyPr>
          <a:lstStyle/>
          <a:p>
            <a:r>
              <a:rPr lang="en-IN" dirty="0"/>
              <a:t>AD Fuller test</a:t>
            </a:r>
          </a:p>
          <a:p>
            <a:endParaRPr lang="en-IN" dirty="0"/>
          </a:p>
        </p:txBody>
      </p:sp>
    </p:spTree>
    <p:extLst>
      <p:ext uri="{BB962C8B-B14F-4D97-AF65-F5344CB8AC3E}">
        <p14:creationId xmlns:p14="http://schemas.microsoft.com/office/powerpoint/2010/main" val="774448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3B347D-E01B-800C-76C5-0096B24AB705}"/>
              </a:ext>
            </a:extLst>
          </p:cNvPr>
          <p:cNvSpPr txBox="1"/>
          <p:nvPr/>
        </p:nvSpPr>
        <p:spPr>
          <a:xfrm>
            <a:off x="1905000" y="1295400"/>
            <a:ext cx="1981200" cy="646331"/>
          </a:xfrm>
          <a:prstGeom prst="rect">
            <a:avLst/>
          </a:prstGeom>
          <a:noFill/>
        </p:spPr>
        <p:txBody>
          <a:bodyPr wrap="square" rtlCol="0">
            <a:spAutoFit/>
          </a:bodyPr>
          <a:lstStyle/>
          <a:p>
            <a:r>
              <a:rPr lang="en-IN" dirty="0"/>
              <a:t>Differencing</a:t>
            </a:r>
          </a:p>
          <a:p>
            <a:endParaRPr lang="en-IN" dirty="0"/>
          </a:p>
        </p:txBody>
      </p:sp>
      <p:sp>
        <p:nvSpPr>
          <p:cNvPr id="4" name="Rectangle 1">
            <a:extLst>
              <a:ext uri="{FF2B5EF4-FFF2-40B4-BE49-F238E27FC236}">
                <a16:creationId xmlns:a16="http://schemas.microsoft.com/office/drawing/2014/main" id="{FA26E9E5-5478-BCF6-C9BF-1CC8D14393CB}"/>
              </a:ext>
            </a:extLst>
          </p:cNvPr>
          <p:cNvSpPr>
            <a:spLocks noChangeArrowheads="1"/>
          </p:cNvSpPr>
          <p:nvPr/>
        </p:nvSpPr>
        <p:spPr bwMode="auto">
          <a:xfrm>
            <a:off x="0" y="0"/>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p value:0.0 , Series is Stationary</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9209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BBADF0-7119-66E1-FF00-F501D36A5617}"/>
              </a:ext>
            </a:extLst>
          </p:cNvPr>
          <p:cNvSpPr txBox="1"/>
          <p:nvPr/>
        </p:nvSpPr>
        <p:spPr>
          <a:xfrm>
            <a:off x="1219200" y="381000"/>
            <a:ext cx="4572000" cy="369332"/>
          </a:xfrm>
          <a:prstGeom prst="rect">
            <a:avLst/>
          </a:prstGeom>
          <a:noFill/>
        </p:spPr>
        <p:txBody>
          <a:bodyPr wrap="square">
            <a:spAutoFit/>
          </a:bodyPr>
          <a:lstStyle/>
          <a:p>
            <a:pPr algn="l"/>
            <a:r>
              <a:rPr lang="en-IN" b="1" dirty="0">
                <a:solidFill>
                  <a:srgbClr val="000000"/>
                </a:solidFill>
                <a:latin typeface="Helvetica Neue"/>
              </a:rPr>
              <a:t>After Differencing</a:t>
            </a:r>
            <a:r>
              <a:rPr lang="en-IN" b="1" i="0" dirty="0">
                <a:solidFill>
                  <a:srgbClr val="000000"/>
                </a:solidFill>
                <a:effectLst/>
                <a:latin typeface="Helvetica Neue"/>
              </a:rPr>
              <a:t> stationarity</a:t>
            </a:r>
          </a:p>
        </p:txBody>
      </p:sp>
      <p:pic>
        <p:nvPicPr>
          <p:cNvPr id="5" name="Picture 4">
            <a:extLst>
              <a:ext uri="{FF2B5EF4-FFF2-40B4-BE49-F238E27FC236}">
                <a16:creationId xmlns:a16="http://schemas.microsoft.com/office/drawing/2014/main" id="{1002F067-1071-716A-DE92-F418E99B3A9D}"/>
              </a:ext>
            </a:extLst>
          </p:cNvPr>
          <p:cNvPicPr>
            <a:picLocks noChangeAspect="1"/>
          </p:cNvPicPr>
          <p:nvPr/>
        </p:nvPicPr>
        <p:blipFill>
          <a:blip r:embed="rId2"/>
          <a:stretch>
            <a:fillRect/>
          </a:stretch>
        </p:blipFill>
        <p:spPr>
          <a:xfrm>
            <a:off x="152400" y="990600"/>
            <a:ext cx="8763000" cy="4038600"/>
          </a:xfrm>
          <a:prstGeom prst="rect">
            <a:avLst/>
          </a:prstGeom>
          <a:ln>
            <a:solidFill>
              <a:schemeClr val="tx1"/>
            </a:solidFill>
          </a:ln>
        </p:spPr>
      </p:pic>
      <p:sp>
        <p:nvSpPr>
          <p:cNvPr id="7" name="TextBox 6">
            <a:extLst>
              <a:ext uri="{FF2B5EF4-FFF2-40B4-BE49-F238E27FC236}">
                <a16:creationId xmlns:a16="http://schemas.microsoft.com/office/drawing/2014/main" id="{970C3AC1-6A04-D9A9-607D-C7DF4B48BEDB}"/>
              </a:ext>
            </a:extLst>
          </p:cNvPr>
          <p:cNvSpPr txBox="1"/>
          <p:nvPr/>
        </p:nvSpPr>
        <p:spPr>
          <a:xfrm>
            <a:off x="1981200" y="5269468"/>
            <a:ext cx="4572000" cy="369332"/>
          </a:xfrm>
          <a:prstGeom prst="rect">
            <a:avLst/>
          </a:prstGeom>
          <a:noFill/>
        </p:spPr>
        <p:txBody>
          <a:bodyPr wrap="square">
            <a:spAutoFit/>
          </a:bodyPr>
          <a:lstStyle/>
          <a:p>
            <a:r>
              <a:rPr lang="en-IN" dirty="0"/>
              <a:t>Differencing to make data into stationarity</a:t>
            </a:r>
          </a:p>
        </p:txBody>
      </p:sp>
      <p:sp>
        <p:nvSpPr>
          <p:cNvPr id="2" name="TextBox 1">
            <a:extLst>
              <a:ext uri="{FF2B5EF4-FFF2-40B4-BE49-F238E27FC236}">
                <a16:creationId xmlns:a16="http://schemas.microsoft.com/office/drawing/2014/main" id="{7EF77266-B644-91DE-524F-BD320ED6F804}"/>
              </a:ext>
            </a:extLst>
          </p:cNvPr>
          <p:cNvSpPr txBox="1"/>
          <p:nvPr/>
        </p:nvSpPr>
        <p:spPr>
          <a:xfrm>
            <a:off x="304800" y="5791200"/>
            <a:ext cx="6629400" cy="923330"/>
          </a:xfrm>
          <a:prstGeom prst="rect">
            <a:avLst/>
          </a:prstGeom>
          <a:noFill/>
        </p:spPr>
        <p:txBody>
          <a:bodyPr wrap="square" rtlCol="0">
            <a:spAutoFit/>
          </a:bodyPr>
          <a:lstStyle/>
          <a:p>
            <a:r>
              <a:rPr lang="en-IN" dirty="0"/>
              <a:t>Here the mean of the data became constant and hence our data is stationary.</a:t>
            </a:r>
          </a:p>
          <a:p>
            <a:endParaRPr lang="en-IN" dirty="0"/>
          </a:p>
        </p:txBody>
      </p:sp>
    </p:spTree>
    <p:extLst>
      <p:ext uri="{BB962C8B-B14F-4D97-AF65-F5344CB8AC3E}">
        <p14:creationId xmlns:p14="http://schemas.microsoft.com/office/powerpoint/2010/main" val="365020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C3D34F-F911-F056-5767-5881018817B4}"/>
              </a:ext>
            </a:extLst>
          </p:cNvPr>
          <p:cNvSpPr txBox="1"/>
          <p:nvPr/>
        </p:nvSpPr>
        <p:spPr>
          <a:xfrm>
            <a:off x="381000" y="609600"/>
            <a:ext cx="4572000" cy="369332"/>
          </a:xfrm>
          <a:prstGeom prst="rect">
            <a:avLst/>
          </a:prstGeom>
          <a:noFill/>
        </p:spPr>
        <p:txBody>
          <a:bodyPr wrap="square">
            <a:spAutoFit/>
          </a:bodyPr>
          <a:lstStyle/>
          <a:p>
            <a:r>
              <a:rPr lang="en-IN" dirty="0"/>
              <a:t>ACF Plot after Differencing</a:t>
            </a:r>
          </a:p>
        </p:txBody>
      </p:sp>
      <p:pic>
        <p:nvPicPr>
          <p:cNvPr id="5" name="Picture 4">
            <a:extLst>
              <a:ext uri="{FF2B5EF4-FFF2-40B4-BE49-F238E27FC236}">
                <a16:creationId xmlns:a16="http://schemas.microsoft.com/office/drawing/2014/main" id="{D271718E-3789-DE11-DDB7-55C689CCB3FC}"/>
              </a:ext>
            </a:extLst>
          </p:cNvPr>
          <p:cNvPicPr>
            <a:picLocks noChangeAspect="1"/>
          </p:cNvPicPr>
          <p:nvPr/>
        </p:nvPicPr>
        <p:blipFill>
          <a:blip r:embed="rId2"/>
          <a:stretch>
            <a:fillRect/>
          </a:stretch>
        </p:blipFill>
        <p:spPr>
          <a:xfrm>
            <a:off x="152400" y="1230868"/>
            <a:ext cx="8839200" cy="3505200"/>
          </a:xfrm>
          <a:prstGeom prst="rect">
            <a:avLst/>
          </a:prstGeom>
          <a:ln>
            <a:solidFill>
              <a:schemeClr val="tx1"/>
            </a:solidFill>
          </a:ln>
        </p:spPr>
      </p:pic>
      <p:sp>
        <p:nvSpPr>
          <p:cNvPr id="7" name="TextBox 6">
            <a:extLst>
              <a:ext uri="{FF2B5EF4-FFF2-40B4-BE49-F238E27FC236}">
                <a16:creationId xmlns:a16="http://schemas.microsoft.com/office/drawing/2014/main" id="{0F275BC3-BC2E-9881-F8D1-EAA60375CBEE}"/>
              </a:ext>
            </a:extLst>
          </p:cNvPr>
          <p:cNvSpPr txBox="1"/>
          <p:nvPr/>
        </p:nvSpPr>
        <p:spPr>
          <a:xfrm>
            <a:off x="1219200" y="5009408"/>
            <a:ext cx="6248400" cy="307777"/>
          </a:xfrm>
          <a:prstGeom prst="rect">
            <a:avLst/>
          </a:prstGeom>
          <a:noFill/>
        </p:spPr>
        <p:txBody>
          <a:bodyPr wrap="square">
            <a:spAutoFit/>
          </a:bodyPr>
          <a:lstStyle/>
          <a:p>
            <a:r>
              <a:rPr lang="en-US" sz="1400" b="0" i="0" dirty="0">
                <a:solidFill>
                  <a:srgbClr val="000000"/>
                </a:solidFill>
                <a:effectLst/>
                <a:latin typeface="Helvetica Neue"/>
              </a:rPr>
              <a:t>From here we can decide q value is 0 , 2 and 6 or 7</a:t>
            </a:r>
            <a:endParaRPr lang="en-IN" sz="1400" dirty="0"/>
          </a:p>
        </p:txBody>
      </p:sp>
    </p:spTree>
    <p:extLst>
      <p:ext uri="{BB962C8B-B14F-4D97-AF65-F5344CB8AC3E}">
        <p14:creationId xmlns:p14="http://schemas.microsoft.com/office/powerpoint/2010/main" val="1947653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F344FC8E-91EC-4F6B-8B5D-BFD0C6FA301E}"/>
              </a:ext>
            </a:extLst>
          </p:cNvPr>
          <p:cNvSpPr>
            <a:spLocks noGrp="1"/>
          </p:cNvSpPr>
          <p:nvPr/>
        </p:nvSpPr>
        <p:spPr>
          <a:xfrm>
            <a:off x="381276" y="2176272"/>
            <a:ext cx="4253070" cy="4224528"/>
          </a:xfrm>
          <a:prstGeom prst="rect">
            <a:avLst/>
          </a:prstGeom>
          <a:ln/>
        </p:spPr>
        <p:style>
          <a:lnRef idx="1">
            <a:schemeClr val="dk1"/>
          </a:lnRef>
          <a:fillRef idx="2">
            <a:schemeClr val="dk1"/>
          </a:fillRef>
          <a:effectRef idx="1">
            <a:schemeClr val="dk1"/>
          </a:effectRef>
          <a:fontRef idx="minor">
            <a:schemeClr val="dk1"/>
          </a:fontRef>
        </p:style>
        <p:txBody>
          <a:bodyPr spcFirstLastPara="1" wrap="square" lIns="292600" tIns="274300" rIns="274300" bIns="274300" anchor="t" anchorCtr="0">
            <a:normAutofit/>
          </a:bodyPr>
          <a:lstStyle>
            <a:defPPr marR="0" lvl="0" algn="l" rtl="0">
              <a:lnSpc>
                <a:spcPct val="100000"/>
              </a:lnSpc>
              <a:spcBef>
                <a:spcPts val="0"/>
              </a:spcBef>
              <a:spcAft>
                <a:spcPts val="0"/>
              </a:spcAft>
            </a:defPPr>
            <a:lvl1pPr marL="457200" marR="0" lvl="0" indent="-22860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1200"/>
              <a:buFont typeface="Noto Sans Symbols"/>
              <a:buNone/>
              <a:defRPr sz="1200" b="0"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000"/>
              <a:buFont typeface="Noto Sans Symbols"/>
              <a:buNone/>
              <a:defRPr sz="1000" b="0"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9pPr>
          </a:lstStyle>
          <a:p>
            <a:pPr marL="0" marR="0" lvl="0" indent="0" algn="ctr" rtl="0">
              <a:lnSpc>
                <a:spcPct val="150000"/>
              </a:lnSpc>
              <a:spcBef>
                <a:spcPts val="0"/>
              </a:spcBef>
              <a:spcAft>
                <a:spcPts val="0"/>
              </a:spcAft>
              <a:buClr>
                <a:srgbClr val="002776"/>
              </a:buClr>
              <a:buSzPts val="3600"/>
              <a:buFont typeface="Verdana"/>
              <a:buNone/>
            </a:pPr>
            <a:r>
              <a:rPr lang="en-US" sz="1600" dirty="0">
                <a:solidFill>
                  <a:schemeClr val="tx1"/>
                </a:solidFill>
                <a:latin typeface="Verdana"/>
                <a:ea typeface="Verdana"/>
                <a:cs typeface="Verdana"/>
                <a:sym typeface="Verdana"/>
              </a:rPr>
              <a:t>By</a:t>
            </a:r>
          </a:p>
          <a:p>
            <a:pPr marL="0" marR="0" lvl="0" indent="0" algn="ctr" rtl="0">
              <a:lnSpc>
                <a:spcPct val="150000"/>
              </a:lnSpc>
              <a:spcBef>
                <a:spcPts val="0"/>
              </a:spcBef>
              <a:spcAft>
                <a:spcPts val="0"/>
              </a:spcAft>
              <a:buClr>
                <a:srgbClr val="002776"/>
              </a:buClr>
              <a:buSzPts val="3600"/>
              <a:buFont typeface="Verdana"/>
              <a:buNone/>
            </a:pPr>
            <a:r>
              <a:rPr lang="en-US" sz="1800" b="1" dirty="0">
                <a:solidFill>
                  <a:srgbClr val="0070C0"/>
                </a:solidFill>
                <a:latin typeface="Verdana"/>
                <a:ea typeface="Verdana"/>
                <a:cs typeface="Verdana"/>
                <a:sym typeface="Verdana"/>
              </a:rPr>
              <a:t>GROUP -04</a:t>
            </a:r>
          </a:p>
        </p:txBody>
      </p:sp>
      <p:sp>
        <p:nvSpPr>
          <p:cNvPr id="3" name="Text Placeholder 2">
            <a:extLst>
              <a:ext uri="{FF2B5EF4-FFF2-40B4-BE49-F238E27FC236}">
                <a16:creationId xmlns:a16="http://schemas.microsoft.com/office/drawing/2014/main" id="{00BB2294-2C07-44A2-B615-166AB459251B}"/>
              </a:ext>
            </a:extLst>
          </p:cNvPr>
          <p:cNvSpPr>
            <a:spLocks noGrp="1"/>
          </p:cNvSpPr>
          <p:nvPr/>
        </p:nvSpPr>
        <p:spPr>
          <a:xfrm>
            <a:off x="5257800" y="2867026"/>
            <a:ext cx="3566160" cy="1843087"/>
          </a:xfrm>
          <a:prstGeom prst="rect">
            <a:avLst/>
          </a:prstGeo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55600" algn="l" rtl="0">
              <a:lnSpc>
                <a:spcPct val="100000"/>
              </a:lnSpc>
              <a:spcBef>
                <a:spcPts val="400"/>
              </a:spcBef>
              <a:spcAft>
                <a:spcPts val="0"/>
              </a:spcAft>
              <a:buClr>
                <a:srgbClr val="51640A"/>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6pPr>
            <a:lvl7pPr marL="3200400" marR="0" lvl="6" indent="-355600" algn="l" rtl="0">
              <a:lnSpc>
                <a:spcPct val="100000"/>
              </a:lnSpc>
              <a:spcBef>
                <a:spcPts val="4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7pPr>
            <a:lvl8pPr marL="3657600" marR="0" lvl="7" indent="-355600" algn="l" rtl="0">
              <a:lnSpc>
                <a:spcPct val="100000"/>
              </a:lnSpc>
              <a:spcBef>
                <a:spcPts val="400"/>
              </a:spcBef>
              <a:spcAft>
                <a:spcPts val="0"/>
              </a:spcAft>
              <a:buClr>
                <a:srgbClr val="51640A"/>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8pPr>
            <a:lvl9pPr marL="4114800" marR="0" lvl="8" indent="-355600" algn="l" rtl="0">
              <a:lnSpc>
                <a:spcPct val="100000"/>
              </a:lnSpc>
              <a:spcBef>
                <a:spcPts val="4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9pPr>
          </a:lstStyle>
          <a:p>
            <a:pPr marL="0" marR="0" lvl="0" indent="0" algn="ctr" rtl="0">
              <a:lnSpc>
                <a:spcPct val="150000"/>
              </a:lnSpc>
              <a:spcBef>
                <a:spcPts val="0"/>
              </a:spcBef>
              <a:spcAft>
                <a:spcPts val="0"/>
              </a:spcAft>
              <a:buClr>
                <a:srgbClr val="002776"/>
              </a:buClr>
              <a:buSzPts val="3600"/>
              <a:buFont typeface="Verdana"/>
              <a:buNone/>
            </a:pPr>
            <a:r>
              <a:rPr lang="en-US" sz="1800" dirty="0">
                <a:solidFill>
                  <a:schemeClr val="tx1"/>
                </a:solidFill>
                <a:latin typeface="Verdana"/>
                <a:ea typeface="Verdana"/>
                <a:cs typeface="Verdana"/>
                <a:sym typeface="Verdana"/>
              </a:rPr>
              <a:t>Under the guidance of </a:t>
            </a:r>
          </a:p>
          <a:p>
            <a:pPr marL="0" marR="0" lvl="0" indent="0" algn="ctr" rtl="0">
              <a:lnSpc>
                <a:spcPct val="150000"/>
              </a:lnSpc>
              <a:spcBef>
                <a:spcPts val="0"/>
              </a:spcBef>
              <a:spcAft>
                <a:spcPts val="0"/>
              </a:spcAft>
              <a:buClr>
                <a:srgbClr val="002776"/>
              </a:buClr>
              <a:buSzPts val="3600"/>
              <a:buFont typeface="Verdana"/>
              <a:buNone/>
            </a:pPr>
            <a:endParaRPr lang="en-US" sz="700" b="1" dirty="0">
              <a:solidFill>
                <a:srgbClr val="002776"/>
              </a:solidFill>
              <a:latin typeface="Verdana"/>
              <a:ea typeface="Verdana"/>
              <a:cs typeface="Verdana"/>
              <a:sym typeface="Verdana"/>
            </a:endParaRPr>
          </a:p>
          <a:p>
            <a:endParaRPr lang="en-IN" dirty="0"/>
          </a:p>
        </p:txBody>
      </p:sp>
      <p:sp>
        <p:nvSpPr>
          <p:cNvPr id="4" name="Title 1">
            <a:extLst>
              <a:ext uri="{FF2B5EF4-FFF2-40B4-BE49-F238E27FC236}">
                <a16:creationId xmlns:a16="http://schemas.microsoft.com/office/drawing/2014/main" id="{DB987D60-A619-4415-93CA-AF12DB3C6F01}"/>
              </a:ext>
            </a:extLst>
          </p:cNvPr>
          <p:cNvSpPr txBox="1">
            <a:spLocks/>
          </p:cNvSpPr>
          <p:nvPr/>
        </p:nvSpPr>
        <p:spPr>
          <a:xfrm>
            <a:off x="114300" y="496877"/>
            <a:ext cx="8915400" cy="1286862"/>
          </a:xfrm>
          <a:prstGeom prst="rect">
            <a:avLst/>
          </a:prstGeom>
        </p:spPr>
        <p:style>
          <a:lnRef idx="2">
            <a:schemeClr val="dk1">
              <a:shade val="50000"/>
            </a:schemeClr>
          </a:lnRef>
          <a:fillRef idx="1">
            <a:schemeClr val="dk1"/>
          </a:fillRef>
          <a:effectRef idx="0">
            <a:schemeClr val="dk1"/>
          </a:effectRef>
          <a:fontRef idx="minor">
            <a:schemeClr val="lt1"/>
          </a:fontRef>
        </p:style>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br>
              <a:rPr lang="en-US" sz="2000" b="1" dirty="0">
                <a:solidFill>
                  <a:schemeClr val="tx2">
                    <a:lumMod val="20000"/>
                    <a:lumOff val="80000"/>
                  </a:schemeClr>
                </a:solidFill>
                <a:latin typeface="Verdana"/>
                <a:ea typeface="Verdana"/>
                <a:sym typeface="Verdana"/>
              </a:rPr>
            </a:br>
            <a:r>
              <a:rPr lang="en-US" sz="2000" b="1" dirty="0">
                <a:solidFill>
                  <a:schemeClr val="tx2">
                    <a:lumMod val="20000"/>
                    <a:lumOff val="80000"/>
                  </a:schemeClr>
                </a:solidFill>
                <a:latin typeface="Verdana"/>
                <a:ea typeface="Verdana"/>
                <a:sym typeface="Verdana"/>
              </a:rPr>
              <a:t>A STUDY ON UNDERLYING STRUCTURE OF A GOLD PRICE DATASET AND BULIDING FORECASTING MODEL FOR PRICE PREDICTION </a:t>
            </a:r>
            <a:br>
              <a:rPr lang="en-US" sz="3600" dirty="0">
                <a:solidFill>
                  <a:schemeClr val="tx2">
                    <a:lumMod val="20000"/>
                    <a:lumOff val="80000"/>
                  </a:schemeClr>
                </a:solidFill>
                <a:latin typeface="Arial"/>
                <a:ea typeface="Arial"/>
                <a:cs typeface="Arial"/>
                <a:sym typeface="Arial"/>
              </a:rPr>
            </a:br>
            <a:endParaRPr lang="en-IN" dirty="0">
              <a:solidFill>
                <a:schemeClr val="tx2">
                  <a:lumMod val="20000"/>
                  <a:lumOff val="80000"/>
                </a:schemeClr>
              </a:solidFill>
            </a:endParaRPr>
          </a:p>
        </p:txBody>
      </p:sp>
    </p:spTree>
    <p:extLst>
      <p:ext uri="{BB962C8B-B14F-4D97-AF65-F5344CB8AC3E}">
        <p14:creationId xmlns:p14="http://schemas.microsoft.com/office/powerpoint/2010/main" val="256831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7AA3697-0DEB-9809-ADE9-3E2CA3DD8DA5}"/>
              </a:ext>
            </a:extLst>
          </p:cNvPr>
          <p:cNvSpPr txBox="1"/>
          <p:nvPr/>
        </p:nvSpPr>
        <p:spPr>
          <a:xfrm>
            <a:off x="381000" y="189101"/>
            <a:ext cx="4572000" cy="369332"/>
          </a:xfrm>
          <a:prstGeom prst="rect">
            <a:avLst/>
          </a:prstGeom>
          <a:noFill/>
        </p:spPr>
        <p:txBody>
          <a:bodyPr wrap="square">
            <a:spAutoFit/>
          </a:bodyPr>
          <a:lstStyle/>
          <a:p>
            <a:r>
              <a:rPr lang="en-IN" dirty="0"/>
              <a:t>PACF Plot after Differencing p=0,2,4,6,7..</a:t>
            </a:r>
          </a:p>
        </p:txBody>
      </p:sp>
      <p:pic>
        <p:nvPicPr>
          <p:cNvPr id="13" name="Picture 12">
            <a:extLst>
              <a:ext uri="{FF2B5EF4-FFF2-40B4-BE49-F238E27FC236}">
                <a16:creationId xmlns:a16="http://schemas.microsoft.com/office/drawing/2014/main" id="{058C5485-0AA5-65B9-AF4E-B1782EF46832}"/>
              </a:ext>
            </a:extLst>
          </p:cNvPr>
          <p:cNvPicPr>
            <a:picLocks noChangeAspect="1"/>
          </p:cNvPicPr>
          <p:nvPr/>
        </p:nvPicPr>
        <p:blipFill rotWithShape="1">
          <a:blip r:embed="rId2"/>
          <a:srcRect b="2797"/>
          <a:stretch/>
        </p:blipFill>
        <p:spPr>
          <a:xfrm>
            <a:off x="152400" y="914400"/>
            <a:ext cx="8534399" cy="2724700"/>
          </a:xfrm>
          <a:prstGeom prst="rect">
            <a:avLst/>
          </a:prstGeom>
          <a:ln>
            <a:solidFill>
              <a:schemeClr val="tx1"/>
            </a:solidFill>
          </a:ln>
        </p:spPr>
      </p:pic>
    </p:spTree>
    <p:extLst>
      <p:ext uri="{BB962C8B-B14F-4D97-AF65-F5344CB8AC3E}">
        <p14:creationId xmlns:p14="http://schemas.microsoft.com/office/powerpoint/2010/main" val="4086945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2050" name="AutoShape 2" descr="data:image/png;base64,iVBORw0KGgoAAAANSUhEUgAAAzcAAAKCCAYAAADsoSeoAAAAOXRFWHRTb2Z0d2FyZQBNYXRwbG90bGliIHZlcnNpb24zLjMuNCwgaHR0cHM6Ly9tYXRwbG90bGliLm9yZy8QVMy6AAAACXBIWXMAAAsTAAALEwEAmpwYAAEAAElEQVR4nOzdd3gU1dfA8e/d3fRKekLv0kNVBGmh27C+iiIgiFgQRSwgKiqKYvvZARti74hKBwEB6R2kE0p678m2ef/YkGTJBoImu0k8n+fhYXfmzOac3N2ZvXPvTJSmaQghhBBCCCFEbadzdQJCCCGEEEIIURWkcyOEEEIIIYSoE6RzI4QQQgghhKgTpHMjhBBCCCGEqBOkcyOEEEIIIYSoE6RzI4QQQgghhKgTpHMjhBBCCCGE+EeUUp8opZKVUvsrWK+UUm8rpY4ppfYqpbqUWTdUKXW4eN2TVZGPdG6EEEIIIYQQ/9QCYOgF1g8DWhb/mwB8AKCU0gPvFa9vC9yulGr7b5ORzo0QQgghhBDiH9E0bT2QfoGQ64GFms1mIFApFQn0AI5pmnZC0zQj8E1x7L8inRshhBBCCCFEdakPnCnz/GzxsoqW/yuGf/sC4sJMqSc0V+dQVQpnTXZ1ClUqfX2Bq1OocumpPq5OoUpZrMrVKVSppfq61T69Ck2uTqFKbfR0c3UKVWrKaIurU6hSWn7d2mdbcwpdnUKVMsXXrXoAgn9dV2MPQs78fuke2vxebNPJzpmvadr8S3gJR79H7QLL/xXp3AghhBBCCCEcKu7IXEpn5nxngYZlnjcA4gH3Cpb/K9K5EUIIIYQQojax1qqR2cXAg0qpb4DLgSxN0xKUUilAS6VUUyAOuA0Y+W9/mHRuhBBCCCGEEP+IUuproB8QopQ6CzwLuAFomjYXWAIMB44B+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mOvqdC5Kf1kXPG+8B5QO0+aVGFf/4DBO17Al3o+8SuFnczDv2VS6QunwfvQNtKx0Cj583klZV57nld0Jmno/6HXk/ryU7AXf2K33GTYA/zG3AWDNLyD9pbcwHT3hilRL+PXtTIOZ96D0OtK+WUnS+z+Wi6n/3D0E9O+KtaCIU4++RcF+W86h464j+PZBoGkUHjrFqalvoxWZiHjkNoJvH4w5LQuAhDlfkP3HDqfU49+vM42eGw96HalfryTxvZ/KxTR8fjwBA2z1xD7yNvn7T+DRLIrmHzxWEuPRKJy4174m+eNfiZpyGyEjB2FOywYg7pUvyFrjnHocGTLzLlr074SpwMjiqfNI3B9bLmbEW/cT1aEpFrOF+D3H+X3aJ1jNFhpf0YZbP5xC5pkUAA4t28afb/9crfkG9e9Ey1ljUXodCV+u5tQ7v5SLafniWIJjOmMtKOLgQ++Tu+/kBbdtOvUWou6MwVjcJide+pq01buo16cDzWfcgc7dgNVo5vjzn5Ox4UC11ne+2tY+laVv0Qn34aNB6TDvXIPpz8V263VN2uI5cirWjGQALH9vxbS2/OfPlfStO+Nx/T2g02HashLTH+X3dwC6hi3wmjSHwi9ew7LXdgzynj4frajAdgteq5WCtx51ZuoXpW/XDc9bJ6J0eowblmJc/p3DOF3jVvg8+T8KPnwJ884NTs6y8ty69MDnnkmg01G48ncKf/jKfv3lvfC+Y5ztS77FQt5H72I+uM9F2YqapE53bpRSY4BumqY96GDdJk3TrvwXr7tC07T4f5fhvzdi+CBG3nQd0194zdWpXJzS4XnzRPI/eBotMw3vKW9g3r8Fa9KZcnEe147GcmhXuZdw63st1qSzKE9vJyV9CXQ6gp6YRPL9T2BOSiHyi/coWLcJ08nTJSHmuESSxk/BmpOL55XdCZ7xCImjJ7k054az7uXYHc9iSkij9a+vkbVyK4VHS9vEv39XPJtEcrDPRLw7t6Lhi/dx5PrHcAsPInTsNfwd8yBakZEm7z9GvWuvIv2HNQCkfLSY5PmLnF5Po1n3cmSkrZ42v79K5oqtFB49WxISMKArnk0j2d/7Pny6tKLR7IkcuvZxik7Ec3DIIyWv02n7x2Qu21yyXdKHi0maV/5LubO16N+JoKYRvNf3Uep3bsHwWWP5ZMSz5eL2L9rIosnvA3DD2w/Q+bZ+7PhiNQCntx3m27udtM/QKVq/PI5dt86iKD6Nbstnk7J8O/lH4kpCgmM64900gs1XPIR/15a0njOeHcOeuui2p+f9zpkPfrX7cab0HPaOegVjUgY+lzUk+pun2Bg90Tm1Ugvbp7KUwv2auyn87EW07DQ8730J86EdaClxdmGWU4co+nKOi5K8CKXD44Z7KZj/LFpWGl6TX8N8cCuag2OQ+9WjsRwufwwq+GAG5Oc4KeFLoHR43f4Aef+bhpaRis+0dzDv3Yw14XS5OM8bx2E+4LqTM5Wi0+Ez8WGyn34Ua1oKAW/Mw7RlI5Yzp0pCTHt2krVlIwD6Js3we2Immffd5aqMnU/+zk2F/rPX3PzTjk2xMUBUFaXyr3SL7kCAv5+r06gUXeOWWFMT0NKSwGLGvGs9hg6Xl4tz63MN5r2b0HKz7JargGAMbbtj2rzCWSlfEvf2rTGfjccclwBmM3nL1+LVr5ddTNHeg1hzcgEw7vsbfXioK1It4R3dkqLYRIynk9BMZjJ+/ZOAwT3sYgIG9yD9xz8AyN91BL2/D4awegAogx6dpzvodei8PDAlpTu9hrJ8oltSFJtQUk/6LxsIHGz/Hgsc3IO0H9YCkLfzCAZ/H9yK6znHv3dHik4lYoxLcVbqldZqUFf2/vgnAHG7juHp741vWGC5uGN/7Cl5HL/nOP6RQc5K0Y5/lxbkn0yk8FQymslC8qJNhA7tbhcTMrQbid+vByB7x1EM/j64hwVWatvz5e6PxZiUAUDeoTPoPNxQ7s47j1fb2qeydA1aYE1PRMtIBosFy75NGC7r5uq0LomuUUusaYlo6cXHoN1/YmjXo1ycW++rsez9q9wxqCbTN22NNTkeLTURLGZM29di6NSzXJz7gOsx7dqAlpPp/CQvgaFlGywJcViTbMfTovVrcLu8t31QYUHJQ+XhhaY5OUlRY9WKzo1SapFSaodS6oBSakLxslyl1CvFy1cppXoopdYqpU4opa4rs3lDpdQypdRhpdSzZV4zt8zjx5RS25RSe5VSzxUva6KU+lsp9WHxz12hlPJSSt0MdAO+VErtVkp5OenXUOvpAoKxZqSWPLdmpqECgu1iVEAQhg49MW1cVm57jxvuoWjxpzV2nqkhNARzYnLJc0tyCvqw4ArjfUcMo2DjVmekViH3iGCM8aVtYkxIwy3cPme3iGCMCaUxpsRU3CKCMSWlkzz/Z9pt/oj22xdgyc4n58/dJXEho4dz2fK3aPTqJPQBPtVeC4B7ZJBdrsbENNzP+9LoFhFUvuYI+5ig63qT9sufdsvCxlxN25X/o8lrDzqtHkf8IoLIjk8reZ6dmI5feL0K43UGPR1u7M2xtXtLljXo0oIJS1/i9s8eJ7Rl/WrN1yMiiKIy+RbFp+Fx3u/bIzKIwrjSNilKSMMjMuii2za4ewg9/niVy/53HwYHbRJ6zeXk7D+JZjRXZUkXVNvap7KUXxBaVmldWnY6yr98h0zfsCWe97+Cx6gnUaENnJniRamAYLTM0veZ5ugY5B+Eof0VmP4qfwwC8JrwHF4Pv47h8sHVmuulUoHBWDNKT8ZoGanoAkPKxRiir8S07ndnp3fJdMEhWFNLj6fWtBT0wSHl4tyvuIrADxbi9+zL5L31ijNTdDlNszrtX21TKzo3wN2apnXF1ql4SCkVDPgAa4uX5wCzgEHADUDZizF6AHcA0cAtSim7U01KqcFAy+K4aKCrUqpP8eqWwHuaprUDMoGbNE37AdgO3KFpWrSmaQWcRyk1QSm1XSm1/aOFX1dF/XWEKr/ovFMtHjfcQ9GvC8p1YPRtu6PlZmE9e7wa8/uXlKP6HId6dOuE74ihZL79UfXmdDEOUi5/+stxu+kDfAgYdDkHe01gf/ex6Lw9qHdDXwBSP1/Kwasmcmjow5iSM6g/4+4qT92x8rmWL+fC7aTcDAQM7kHGbxtLliUvXMq+XhM5OPgRTMkZNHx6bBXle+kcpn+BU5bDZo3l9JZDnNl2GICE/bG8feVk5g+bzrYFy7nlwynVlaqNg4S1ch+MCvYNF9j27Gcr+OvySWwd8DjGpAxaPGc/HcWndQNaPH0Hh6d++I9T/ydqXftUViX2FdaEk+S/8SCF7z+BefMyPEfWrGtSHDr/GHT9eIp+/8zhSbSCd5+k4H9TKPzoedx6DUfXrK2zsqwEhw1k98zz1okU/fRxjT1BaMfRZ9/Bx8i4+U8y77uLnBefwutOZx1nRE1XW665eUgpdUPx44bYOh1G4NyplX1AkaZpJqXUPqBJmW1XapqWBqCU+gnoja1zcs7g4n/nJtf6Fr/+aeCkpmm7i5fvOO91K6Rp2nxgPoAp9YQMlBazZqXiVq/0zIsuMBgt234ak75hS7xG2y7qVj7+6Nt0BasVXeNWGNr3wNC2KxjcUZ7eeN45hcIv3nBqDRdiTk7BEBFW8lwfFoolJa1cnFvLpgQ//SjJk6Zhzcp2ZorlGBPScI8qbRP3yGBMyfZtYkpMxT0yhLzi524RIZiS0vHr3QnjmSTM6bYaspZtxqfrZWT8vA5zaul0jrSvV9Ds0xnVXgsU1xNZpp6IYEyJ59XjqOYy0+kC+nchf98JuxrKPk75aiUtFzxVHelXqNtdg+h8W38A4veewD+q9Gyzf0QQucmZDrfrM/lGfIL8+G7axyXLjLml52OO/bGHYS/o8arnS0FGrqOX+NeKEtLwKJOvR1QwxsSMcjGe9UPIwvYF3yMymKLEDJS7ocJtTSmlbRL/xWo6fvFEaVxkEB0+ncrBB9+j4FRStdRVVm1un8rSstPtRjmUfxBajn07UlSau+XobtCNA2+/GnONipaVhiozmqEcHIN0DVvgeedU2/riY1CRxYLlwJaSWC03C8v+zegbtsJ64qDzCrgALTMVXb3Sac6qXgjWTPvjj75xK7zGT7Ot9w3A0L4HhRYL5j1/OTXXyrCmpqALKT2e6oJDsaanVhhvPrAXfWR9lH8AWnbtmU74r8g1NxWq8SM3Sql+wECgp6ZpnbB1QjwBk1Z6OswKFAFotvGzsp228zsXjk4Zzi4ehYnWNK2FpmnnjjRFZeIs1J7OYI1kPX0UXUgUKigc9AYMnftg3m8/LSvvhfHkPW/7Z96ziaIfPsC8bzPG3xaSN3Msec+Pp3DhHCxH99aojg2A8cBhDA3rY4iKAIMBnyH9KFi3yS5GHxFG6GszSXv6Zcyn4yp4JefJ33MUj6aRuDcMQ7kZqHftVWSttG+TrJVbCbrJ9sXNu3MrLDl5mJMzMMal4t2lNcrTHQDfXh0pPGa7cN9Q5hqWgCFXUHj4vItaq0nenqN4lqkn6PreZJ5XT+aKrQTf3A8Any62ekzJpV/Sgq6/ivRf1tttU/aanHpDL6fASfWcs33hSj4cPp0Ph0/n8IrtdLzpKgDqd25BYU6Bwy/P0bf1o1nfDvw06V27U54+oQElj6M6NUPpVLV+cc7ZdRzvZpF4NgpFuekJG3Elqcu328WkLt9OxC22AXP/ri2x5ORjTM684LbuZa5jCR3eg7xDtovCDf7edPzySY6/+DVZxaMh1a02t09lWeOOowuKQAWGgl6PvsOVmA/ZX5SufEtz19Vvbjv7XkM6NgDWM0fRhUSigsJsx6Doq7AcsN8/5L80oeSfee8min6ah+XAFnD3AI/iWejuHuhbdcaaeMrBT3ENS+xhdGH1UcG246tbt36Y92y2i8l9anTJP9POPyn8+p0a2bEBMB89hD6qAbpw2/HUo88ATFs32sXoIkunbOqbt0QZDP+djo24oNrwZT0AyNA0LV8pdRlwxSVuP0gpFQQUACOA88ctlwMvKKW+1DQtVylVHzBd5DVzgBpxFf9jz77Mtl17yczMJmbEndw/bhQ3XTvE1Wk5ZrVS+ONcvCc+V3wbzlVYE0/jduVQAEybHM9xrjUsVtJfeYew914GnY7cxcswnTiF703XAJD7428E3HMnugB/gqY9BIBmsZB45wMuzfns0/Np/vlM262gv11N4ZEzBN9pa5O0L5aRvWYH/v270fbPubZbQU99B4D83UfIXLKJy5a8iWaxUHDgBGlfLQeg/vTReLVtChoYzyZzetr7Tqvn9NMf0urLZ0GnJ+3bVRQeOUPonbbPRMoXy8las4OAAV1pv2Eu1sIiYqe8XbK5ztMd/z6dOPXkB3Yv2+Cp0Xi1awqahvFMcrn1znRszW5a9I/mgfVvYC6+1fA5ty14jN8e/5Dc5EyufvFuMuNSGfvzc0DpLYXbDO9BtzsHYjVbMBWabF+uq5FmsXJk2idEf/MUSq8j/us/yDt8lqi7BgEQv3Alaat2ERzThZ5b3sZSYOTv4ruIVbQtQItn7sS3fRPQNArOpHB46nwAGowbinfTCJpMuYkmU24CYPf/zcKU6pxR0trWPpVmtWL8/VM875oOOh3mnX+gpZzF0G0gAObtq9C3vQK3HgPRrFYwGSn6/u2LvKiTWa0U/Twfr3tm2v4cwbbVWJPOYOhp29+ZK7jOBkD5BuI5xjbqgU6Pedd6h3dTcxmrlcJv3sN78ksonQ7jxhVYE07h1udqAEzra/51NnasFvLm/g//514DnY6iVUuwnI7FY6jtkuqiZYtxv7IPHgOGgNmMZjSSM+c5Fyctagp1obnANYFSygNYBNQHDgOhwEzgN03TfItjZgK5mqa9Vvw8V9M03+JbNg/Hdn1OC+ArTdOeKxtT/HgyML74R+YCd2IbqflN07T2xTFTAV9N02YqpW4CXsLWYerp6Lqbc+rStLTCWZNdnUKVSl9fYbPVWumprrvQvTpYrI7mkddeS/V1q316FV7sPFDtstHTzdUpVKkpoy2uTqFKafl1a59tzSl0dQpVyhRft+oBCP51XY09CBUd2eC075cerXrX2N+DIzV+5EbTtCJgmINVvmViZp63jW/x/wuABRW8btnt3wLechDWvkzMa2Ue/wg4/stfQgghhBBCCJeo8Z0bIYQQQgghRBnWujUyW5Vq/A0FhBBCCCGEEKIyZORGCCGEEEKI2qQ2/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oUqpT7+EmuTqFKWY9sc3UKVUp/8G9XpyAEIJ0b8R9W1zo2QgghhPiPkBsKVEiuuRFCCCGEEELUCTJyI4QQQgghRG1ilT/iWREZuRFCCCGEEELUCTJyI4QQQgghRG0i19xUSEZuhBBCCCGEEHWCjNwIIYQQQghRm8jfuamQjNwIIYQQQggh6gQZuRFCCCGEEKI2kWtuKiQjN0IIIYQQQog6QUZuhBBCCCGEqE3kmpsKyciNEEIIIYQQok6QkRshhBBCCCFqExm5qZCM3AghhBBCCCHqBOncCCGEEEIIIeoEmZYmhBBCCCFELaJpFlenUGPJyI0QQgghhBCiTpCRGyGEEEIIIWoTuaFAhaRzU8PpL+uC5433gNJh2rwS4+ofHMbpGrbE+5FXKfxsDuY9m0pXKB3ej76BlpVOwYfPOynrf27GS2+wfuNWguoFsuiLua5O56K8ruxG0BP3o3Q6cn5eStYn39qtd2vSkJDnp+LRpgXp73xK9sLS9vO/80b8bhwGmobxaCypz7yKZjQ5uwTq9Y+m2QtjUXodiV+u5uy7i8rFNJt1N0ExnbEWGDk8+V3y9p3EPSqY1u9Mwj00EE3TSPx8JfEfLQHAp10TWsyZgM7DDc1i5diTH5K765jTamr74mjCYqKxFBjZ89AHZO+LLRfj1SiUzvMewj3Qh6x9sex+4D00k4XwoV1p9cStaFYrmtnKwacXkrH1MDoPN3r+8gw6dzeUXk/Cb1s4+qrjz2N16/fcKJr2j8ZUUMSKR+eTvD+2XEyn0YPoMm4ogU3C+aDTRAozcgHwCPBm8KsTCGgchqXIxIqpH5J25KyTKyjl26cLUc/eAzodGd+uJGWu/e/Uo1kDGrw6Gc92zUl6/XNSP/y5ZF39Vx7Cf0B3zGlZHB36oLNTr1Df50bRpH805uL2SXHQPh1HD6JzcfvMO699Br46gcDGYZiLTKxycfvo23TB88YJoNNh+msFxlUVHIMatcR7ymsULpiDefdGMLjhPfkVMLiBTod590aMS79ycvblbdh1kFc+/Qmr1cqNMT0Zd8Mgu/U5eQVMe2chiakZWCxWRl83gBH9r+BkXBKPv7mgJO5scir3/99wRl3d38kV2Nt4JI45v2/HatW4oVsL7u7bvlzMthOJvPr7dsxWK/W8Pfj4niEAfLnpb37adhQNuLFbS+7s1cbJ2Zenb94R9yGjbO+ZXWsxbfzVbr2ucRs8/28K1swUACyHtmFab9snuF97D4ZWndHysimY+6TTcxc1x3+2c6OUmgnkapr22j/YtglwpaZp1bunVjo8b55I/gdPo2Wm4T3lDcz7t2BNOlMuzuPa0VgO7Sr3Em59r8WadBbl6V2tqVaVEcMHMfKm65j+wiU3i/PpdARPn0TivU9gTkol6qt3yV/7F6YTp0tCLNk5pL3yHj79e9ltqg8Lxn/kCOJuGI9WZCR0zgx8hvYnd/EKp9fQfPZ49t/6PEUJ6UQve5n0FdvJL/Nlql5MZ7yaRbK95yT8urSkxSsT2DN8GprZwomZn5G37yR6H0+iV8whc/1e8o+cpenTozj9+vdkrNlFvZjONH16FPtufNYpJYXGROPTNIK1VzxCYNcWtJ8zjk3Dni4Xd9mMkZyct4SERX/Rfs44Go7sz+nPVpG6fj9Jy3YA4Ne2EV3mP8S63lOxFpnYfOMsLPlFKIOenr/OJGXNbjJ3OK/TBtCkfycCm0TwaZ9HiejcnAEvjuGb62eWi4vffoSTq3dx87dP2S3v8cD1pBw8xa8T/ke95pEMmDWGH2+f7aTsz6PTEfX8RE6OehpzYhrNf3mD7FVbKDpWuo8zZ+UQ/9x8/AdfUW7zjB9Xk7bwdxq+/ogzs76gc+3zWZn2+dZB+yRU0D7dH7ie1IOn+L24ffrPGsNPrmofpcPzlvvIf2+G7Rg09U3bMSjRwTHoujFY/i5zDDKbyH9nOhgLQafH++E5mP/egTX2sHNrKMNisfLSx98z/+kHCA8K5PZpr9GvW3uaN4wsiflm+Z80bxDBu0/eS3pWDtdNfpGre3ejaf1wvn/tiZLXGXjv08T06OSqUmx5WK3M/nUrc8cOJNzfmzs+WErfNg1oHhZYEpNdYGT24q28NyaGyEAf0nMLADiWlMFP247yxX3DcdPreOCz1VzVuj6NQ/xdVA2gFO7DxlD4xWy07HQ8x7+A+fBOtNQ4uzDL6cMUfVP+O4J5z5+Yt63EY8REZ2XsWpqM3FRErrn5Z5oAI6v7h+gat8SamoCWlgQWM+Zd6zF0uLxcnFufazDv3YSWm2W3XAUEY2jbHdNmJ39h/he6RXcgwN/P1WlUikf71pjOxGOOSwSzmbxla/Hud6VdjDU9E+OBI2hmc7ntlV6P8vAAvQ6dlweWlDRnpV7Cr3MLCk8mUng6Gc1kJmXRRoKGdLeLCR7SneTv1gKQs/MoBn9v3MICMSVnkrfvJACWvEIKjsbhHhFk20jT0Pt5AWDw88aYmO60msKHdiXu+z8ByNxxDDd/bzzKHOzPCendjsRftwBw9rv1RAzrBoAlv6gkRu/tAVrpNufWKTc9OoMetDIrnaT54K78/eMGABJ3HcfD3wcfB/WlHDhF9tnUcsuDWtbn9MYDAGQcT8C/QQjeLvpC492pJcZTCZjOJKGZzGT9uh7/Qfb7OEtaFgV7j6KZyn+G8rcewJKZ46x0K6WZg/bxrqB9ciponzNl2sfPhe2ja9wKa0qZY9DO9Rg6lO9kuvW9BvOeTWi5mfYrjIW2//UG0Lvm81LW/mOnaBQRSoPwENzcDAzt1YU/tu+zi1EK8gqK0DSN/EIjAb7e6PX2X5W27D9Mw4gQokKDnJl+OfvPptEwyI8GQX64GfQM6diYtX/bdzyX7jnJgHYNiQz0ASDI17ZfPpGcTceGoXi5GzDodXRtEs6ag2fK/Qxn0tVvjjUjCS0zBawWLAc2Y2jdtdLbW08fQivIrcYMRW1Razs3Sqm7lFJ7lVJ7lFKfK6UaK6VWFy9brZRqVBzncPl5r3WPUmpb8Wv9qJTyLl6+QCn1tlJqk1LqhFLq5uJNXgauUkrtVkpV2ylDXUAw1ozSg581Mw0VEGyfe0AQhg49MW1cVm57jxvuoWjxp9K7ryb6sBAsiSklzy3JqRjCQyq1rSU5jazPfqDh8i9ptOpbrDl5FPy1o7pSrZBHZBBF8aXvMWNCGh6R9gds98hgiuLTysSk4xFp/z70aBiKT/sm5Ow8CsDxZz6l6dOj6LFjLk2fvYvYl76sxirseUYGURBXmm9hQjqe59XkFuSHKTsPzWL7bBTGp9nFhA/rRt8Nr9H9i8fZ88i80g11it6rZzPowDxS1+0jc+fx6i3GAd+IeuQklNaXm5iOb0S9Sm+f+vdpWgy1dWDDOzXDv34IvpGu+ZJmiAjGlFD6/jMlpuEWEXyBLWo+34h65P7L9mleQ9pHFxhcMv0HwJqZ6uAYFIyhY09MG5aWfwGlw/vxt/F96QvMh3djPXWkulO+oKT0TMKDA0uehwcFkpxmf1Lw9qF9OBmXSMyEp7np0dk8MfYmdDr7r0rLNu5kWK/Kf+muLsnZ+UQE+JQ8D/f3ITmrwC7mVFo22QVGxn20gtvf+51fd9n2WS3CA9kRm0RmfhEFRjMbjsSRlJXn1PzPp/yC0LJKPztadjrKr/xnR9+gBZ4TXsJj5OOo0PrOTLFmsVqd96+WqZWdG6VUO+ApYICmaZ2AycC7wEJN0zoCXwJvF4dXtLysnzRN6178Wn8D48qsiwR6A9dg69QAPAn8qWlatKZpb1ZtdWWp8ovOO/PlccM9FP26oFwHRt+2O1puFtazzv/y9Z+hyrePVskzkzo/X7z79+TM8FGcHnQbyssTn6tjqjrDi3NQw/nvMUchZWN03p60+WgqJ55ZgKV4ykPk6CGceHYBW7tO5MSzC2j5xv1VmfUFKQefm/PbxXHZpTFJS7ezrvdUdox5ndZP3FIaZNXYEDON1dEPENilOb6XNaiyvCvvn7/vALa9/yueAT7csfRFOo8dTPKBU1jNLjp4/YvPUM118c/UhWwvbp+RS1+k09jBpLiyfRw5/xh04z0ULV7g+CSaZiV/zkPkPjMGfeNW6CIbOyfHS6DOew9u3P03rZs0YPX8F/j+1Sd46ePvyc0v7TCYTGbWbt/P4J7RTs60PEdvq/M/UhaLxt/x6bx7V3/eHxPD/D/2cSo1m2ZhAYzt046Jn6zigc9W0yqiHnqdo529q9kXaU2IJf+tyRTOn45563I8b53iorxETVZbr7kZAPygaVoqgKZp6UqpnsCNxes/B+YUP65oeVntlVKzgEDAF1heZt0iTdOswEGlVHhlklNKTQAmALw1oANjO/yzHbo1KxW3eqUjAbrAYLRs++k9+oYt8Rr9mO3n+vijb9MVrFZ0jVthaN8DQ9uuYHBHeXrjeecUCr944x/lIsqzJKWgjwgtea4PC8GSXLmpZZ5XdMEcl4g1w3bWMH/1Bjw7tSXv99XVkmtFiuLT8IgqfY+5RwZTlJjhICa4TEwQRcXTzJRBT9uPp5Ly05+kLdlSEhN+a19OzPgEgNTFf9Hy9fuqswwajx1EwzsHAJC1+wRe9YM5V4VnZFC5moxpObj5+6D0OjSLFc+o8nUDpG8+hHeTcNtIT3rp9Cdzdj5pG/8mrH8ncg9V/8Xene4aSPvbbRcuJ+09gV+ZkTPfiCDykjIr/VrG3AJWTJ1f8vzujW+SfSblAltUH3NCKm6Rpe8/t4hgzEnOm8JYVTqe1z6+57VP7iW2z8oy7TPWhe1jzUzDLbB0H6cLDCl/DGrUAq/RjwOgfP3Rt+0GFgvmfZtLgwrysBzdh75NF6wJp5ySuyPhQYEkpWWWPE9KzyQ0yH7K3y9/bOHuGwahlKJRZCj1w4I5GZdMh5a24/iG3Qdp07QBwYEuvDalWHiAN4llRluSsvMI9fcqFxPo44GXuxte7m50bRLG4YQMGof4c0O3ltzQrSUAb6/YRbi/a6/N1XLS7UYGlX8QWk6mfZCxtKNpObYHhuvByxf+i9PRZFZOhWrlyA22U2MXOxVW0XpHyxcAD2qa1gF4DvAss66ozONKndbQNG2+pmndNE3r9k87NgDW00fRhUShgsJBb8DQuQ/m/VvtYvJeGE/e87Z/5j2bKPrhA8z7NmP8bSF5M8eS9/x4ChfOwXJ0r3RsqljRgcO4NaqPoX4EGAz4DO1H/rq/KrWtJTEZj45tUJ4eAHhe3hnTydMX2arq5ew+hmezSDwahaHcDISO6EX6im12MWkrthN2az8A/Lq0xJKTjyk5E4CWb95P/tGzxM37zW4bY2IGAVe2AyCwdwcKTiRUax2nPl3JhphpbIiZRtLS7dS/5Srbz+7aAnNOPkXF+ZaVtvEAEdfaru9ocGufkpsIeDcpPYfh36EJOjcDpvQc3IP9MBQf/HWeboT0aU/usfhqreucPQtX8eWwp/hy2FMcX76DNjf1BiCic3OMOfnkOaivIh7+3ujc9AC0v70fcVsPYcwtuMhW1SN/71E8mkTh1iAc5WYg4No+ZK/aevENa5i9C1fx1bCn+MpB+xTl5JN/Ce3jXqZ92rm4faynj6ALLXMM6tIH874tdjF5z40n77lx5D03DvPujRR9bzsGKV9/8CqeMuXmjr51NNYk1931DaBdi0acSkjhbFIaJpOZZRt30q9bB7uYiJB6bNlnu+lBWmY2p+KTaRBe+oV76YadDOvt+ilpAO3qB3M6LYe49BxMZgvL956i72UN7WL6tWnIrthkzBYrBUYz+86k0izM1jE7d3OBhMw81hw4zbBOTZxdgh1r3Al0QRGowFDQ6dG3uwLzEfvp2sonoOSxLqqZbajqv9ixqYGUUkOVUoeVUseUUuVuV6eUeqz4co7dSqn9SimLUiqoeF2sUmpf8brt/zaX2jpysxr4WSn1pqZpacW/nE3AbdhGZ+4ANhTHVrS8LD8gQSnlVhwT5yCmrJzibaqX1Urhj3Pxnvic7TacW1ZhTTyN25VDATBtKn+dTW332LMvs23XXjIzs4kZcSf3jxvFTdcOcXVajlmspM1+l4gPZoNOR86i5ZiOn8LvlmsAyPn+N/TB9Yj6+j10Pt5oVo2AO2/k7A3jKdp3iLyVfxL1zftgsWA8dJzsH5a4pIbj0z+i/dczUHodSV+vIf/wWSLuGgxA4sIVZKzaSVBMF7ptfhdrQRFHHn4fAP8elxF+S1/yDp6i86pXAYid/RUZq3dxdOpc2+2lDXqsRSaOPTavwhSqWvKqXYTGRNNvy/+wFBSxd3Lpz+7+5ePsnfIhRUkZ/D3ra7rMm0TrJ28le18sZ776A4CIa3rQ4JY+WM1mrIVGdk6wzWT1CK9Hp7fvQ+l1KJ0i/pfNJK8sf4fC6nZyzW6a9O/E2D9fx1xgtBuFGbFgKiuf+Ii8pEyixw6m28Rr8AkNYNSK2Zxcs4dVT3xEUIsohrw5Ec1iJe1oHCsf/9DpNZSwWIl/di5NF9r2cRnfr6Lo6GmCRtr2celfLcMQEkiLxW+i8/UGzUrI2Os4Mvh+rLkFNHxrKj5XdMBQz5/LNn1K0v++IuO7la6rB4gtbp/Rxe1TdhTm+gVTWVXcPp3GDqZrcfvcsWI2sWv2sLpM+1gtVtKPxrHKle1jtVL4w1y873/edgzavNJ2DOo1DADTRgfX2RRT/kF43fkIKB0oHebdf2I5sK3CeGcw6PVMH3cz9734PharlRH9r6BFw0i+W2H7WnDr4N7ce/NQnn7vC26cMhsNePjO66jn7wtAQZGRv/Ye4ukJ/+fCKkoZ9DqevLYH9y1YjVXTuL5LC1qEB/L9Ftu1Tbdc3opmYQFc2SqKW9/5DaXghm4taRFuu47l0a/Wk5VfhEGvY9p1PfD38nBlOaBZMS5dgOcdTxS/Z9ahpcRh6Gqbsm3esRp92x64dR2IZrWA2UTRj++WbO5x4wPoGrdBefvh9fA7mNb+gHn3OldVU/1q0LUwSik98B4wCDgLbFNKLdY07eC5GE3TXgVeLY6/FnhE07SyQ8H9z83I+tf51Nb5zUqp0cBjgAXYBcwEPgFCgBRgrKZpp4tv2+xo+UyKbwWtlLoPeBw4BewD/DRNG6OUWgD8pmnaD8U/M1fTNN/iTtCy4tdccKHrbnIevrZ2/oId8JzxlqtTqFJnY+51dQpV7mxSwMWDapFszc3VKVSpIx56V6dQpQbqsy4eVIussdStz8/dIzJdnUKVch8/ydUpVCnrEdd29qqa9eDfrk6hyvk882VNvBAJgIIV7zvt+6XX4Psv+HsovjRkpqZpQ4qfTwPQNM3hfeyVUl8Bf2ia9mHx81igW1V1bmrryA2apn0GfHbe4gEO4mIrWD6zzOMPgA8cxIw577lv8f8mwAVXfwshhBBCiP+8mnXNTX2g7L3EzwLl/3YJUHxH4qFA2b+8rAErlFIaME/TtPmOtq2sWtu5EUIIIYQQQlSvsjfKKjb/vA6Iw/uqVvBy1wIbz5uS1kvTtHilVBiwUil1SNO09f80X+ncCCGEEEIIUZs48Zqb4o7MhUZTzgJl72bRAKjojju3AV+f9/rxxf8nK6V+BnoA/7hzU1vvliaEEEIIIYRwvW1AS6VUU6WUO7YOzOLzg5RSAUBf4Jcyy3yUUn7nHgODgf3/JhkZuRFCCCGEEEL8I5qmmZVSD2L7O5F64BNN0w4opSYWr59bHHoDsELTtLwym4djuwMy2PolX2ma9q9uByydGyGEEEIIIWqTGnQraABN05YAS85bNve85wuw/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13m6hSq1GPf7XJ1ClUq6vu+rk6hStX/fr6rU6hSiZqHq1OoUimGujcZ6N5nXJ2B+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7PS8le8I3dep9hA/AfcxsA1vwC0l96C9PRE65ItUJeV3Yj6In7UTodOT8vJeuTb+3WuzVpSMjzU/Fo04L0dz4le+EPJev877wRvxuHgaZhPBpL6jOvohlNzi7hksx46Q3Wb9xKUL1AFn0x19XpVKjti6MJjemMpaCIvQ99QPa+2HIxXo1C6TxvMm6BPmTti2XPA++imSxE3dSLZg9eB4Alr4j9j39EzsHT+DSPpPP8yaXbNw7j6JzviZ2/1FlllRg0cxTN+0djKijit6nzSdofWy7murfuI6JDM6xmM/F7TrBs2idYzZaS9ZEdm3HXopksevAdDi/Z5sTsy3vzjecZNnQA+QUFjBv3CLt27y8XM6B/b15+eQY6nY683DzuHv8Ix4/HAtC3T09ef/053NwMpKWmM2DgzU6uoJShQ3c8Rz0AOh2mtUso+s1+v2bociWeN40FzYpmsVD45ftYjhTX6+2D97ip6Bo0AU2j4KPXsBw76PwizvPGG88zdOgACvILGDf+EXY7aJ/+/Xvx8mxb++Tm5jH+nikl7QPQtWsnNvy5mDvuuJ+ffv7didnbRL9wF5ExnTAXGNn28DwyHewTvBuGcsXcB3EP9CVzXyxbJr2PZrJg8PPi8nfvx7t+MMqg58gHvxP77Xp0Hm70//lpdO4GlEHP2d+2cvC1H6u9lsD+0TR9/m7Q60j+ajVx7/5cLqbpC3cTGNMFa4GRYw+/Q96+k6UrdTo6LnsFY2I6h+6aDUDwNT1pOPX/8GpZn73DnyRvz/Fqr6OsjrPuIiImGkuBkR2T5zpun0ah9Jg7qbh9TrLtQVv7AIRc2YaOz49C52agKD2HP294Ad/mkfSYN6lke5/GYRyc8wPHP1zmrLIAuPL5UTQaEI25oIi1j8wn1cH+ut2YQXQYP5SAJuF81mEihRm5AET2bMOQjx8h50wKACeXbmPn/xY5MXsnkpGbCsnITW2h0xH0xCSSJ00n/qZx+Aztj1vTRnYh5rhEksZPIeH/JpD14RcEz3jERclWQKcjePokku6fztkbxttqaGZfgyU7h7RX3iPrsx/sluvDgvEfOYL42x8g7qYJoNPhM7S/M7P/R0YMH8TcN2a5Oo0LCo2JxrtpJOuueJj9Uz+k/ZzxDuMumzGSk/N+Z13PRzBn5tJw5AAA8k+lsHnE82zo/wTH3viJDq9PACDveAIbYp60/Rs0DWuBkUQXdAqa9+9EvaYRzO37KEunfczQWWMcxh1YtIn5Ax7jo8HTcPNwp9Nt/UrWKZ2i37T/4+T6vc5J+gKGDR1AyxZNuaxtb+677wnee3e2w7h3353NXaMfpFv3wXz9zSKmT7N1NAMC/HnnnZe44cYxdIoewP/dfq8z07endHiOfoi8V6eR+8TduPUcgC6qsV2I+cBOcp+6h9wZ91Lw0Wt4jXu0ZJ3XnQ9i2ruN3CfGkvvUBCzxp5xdQTlDhw6gRYumtG3bm/vuf4J336mgfd6Zzegxk+jeYwjffLuIaU8+VLJOp9Px0ovTWbFynbPSthMxoBO+zSJYeuWj7HjsY7q8PNZhXMcZt3F0/lKW9XoUY1YeTW/vB0CLsYPIPhLHyoHTWXvTLDo9ewfKTY+1yMTam19k5cDprBw4nYj+HQnq0qJ6i9HpaPbSPRy840V2932YkBG98WrVwC4kcEAXPJtFsuvKBzn+2Ac0e3mC3frIe66m4Gic3bL8w6c5NG4O2Zud35kOj4nGt1kEK3pOYefUj4h+5W6Hce1n3M6xeUtZceUUjJl5NBlpO2a6+XsT/fJY/hr9Oqv6Ps7We94CIPd4AmsGTrf9G/wUlgIj8Uu3O60ugIYDOhHQNIJvej/K+ic+pvfsMQ7jErcd4bfbZpd0YuzWbT3Mj0Oe4schT9Xdjo24IOnc/ENKqSZKqfKn46qJe/vWmM/GY45LALOZvOVr8erXyy6maO9BrDm2sxfGfX+jDw91VnqV4tG+NaYz8ZjjEm01LFuLd78r7WKs6ZkYDxxBM5vLba/0epSHB+h16Lw8sKSkOSv1f6xbdAcC/P1cncYFhQ/tRtz36wHI3HEMg783HmGB5eKCe7cj8dctAJz9bj3hw7rZttl+BHNWHgAZO47iGRlUbtuQqzqQF5tE4dnUaqqiYi0HdWX/jxsAiN91HA9/H3wc1Hf8jz0lj+P3HMevTB3dxgzm8NJt5KVmV3u+F3PttUP4/Etb53/L1p0EBAYQERFWLk7TNPz9bO+9gAA/EhKSALj9thtYtGgpZ87EA5Diws+RvvllWJPi0FISwGLGtPkP3Lra7xMoKix5qDw8S+8Q5OmN4bIOmNYtsT23mCE/z0mZV+zaawfz5Re29tm6dSeBgf4Vto/fufbxL20fgAceGMvPi5aQkuz8zwtA1NCunPr+TwDSdx7D3d8bTwefmbDe7Tj721YAYr9bT/3ifQIaGHw9ATB4e2LMzEUz284yW/KLANC56dG56av9jk++nVtQEJtI0ekkNJOZ1F82EDSku11M0NDupHxv60jm7jyKwd8Ht+J63SODqBfThaSvVtltU3A0jsLj8dWae0WihnTl9He29snYeQy3CtontFc74n6z7bNPf/cnUUNt7dPwxiuJ/30bBXG2z36Rg/1a2FXtyYtNosDJ++wmg7ty5Afb/jp5p21/7e2gtrQDp8h1wfGkRtGszvtXy8i0tFrCEBqCOTG55LklOQX39pdVGO87YhgFG7c6I7VK04eFYEksPctiSU7Fo0PFNZRlSU4j67MfaLj8S7TCIgr+2kHBXzuqK9X/FM/IIArjSr/gFiak4xkZRFFyZskytyA/TNn5aBbbTq4wPt1hJ6bhyP6krNldbnnkDT1J+HlTledeGX4R9ciOL60vJzEdv/B65JWpryydQU/7G3uzcubnAPiG16PVkG58dftLRM5p5oyUL6h+VARnz5R+qYo7m0D9qAgSy+wfAO69dyq/Lv6cgoJCsnNy6NX7WgBatmyGm5uB1Su/x9fPl3fe/ZgvvrAfKXUWVS8ELb10n2BNT0HfvE25OEPXXnjeOh7lH0j+608BoAuLxJqdhdeEx9E3bIYl9igFX7xn1xlyhaioCM6cLW2fs3EJRDlqn4mPsfiXhRQUFJKTk0Pvq64r2f7664YxeMitdJvXyam5n+MVEUR+mc9MfkI6XpH1KCzzmXEP8sWUlVeyTyhISMcroh4Axz5ZQa/PHuWa3e/i5uvFX/e+U9qJ0SkGLX8R36bhHPt0Jem7qnc6l0dEEMa40i/BxoR0fDu3tItxjwiiKL40pighDffIYEzJmTR9/m5OzfocvY9XteZ5KTwj61EQn17yvCAhHc9y7eOHKbts+6ThGWlrH99mkSg3PVf9NAODjxfHP1rG6eLO7DkNRvTkzKK/qr+Y8/hE1COvzHsvLyEd74h65Fewv3YkvGsLbl7xInlJmWx+4SsyjsRdfCNRp/znR27OH4FRSk1VSs2sILarUmqPUuov4AFn5Vj8w8svq+CEl0e3TviOGErm2x9Vb06XykENWiXP2un8fPHu35Mzw0dxetBtKC9PfK6OqeoMRbHz28XR2+/8M65BvdrScGR/Dr3wlf22bnrCB3cl4dfNVZ1m5Tj87FT8vhsyawxnthzi7LbDAAx89k7+ePkbNGvN+JsCqpKfo8mT7+Ha60bRpFk3PvvsW1579VkADAY9Xbt05Nrr72L41SN5atrDtGzpok5bJd5XAOYdG8l9Yiz5/3sGz5vG2DbV69E3aYlx9WJyn56IVlSIxzW3VW++lVDp9nnoHq67/i6aNe/OZwu/49U5tvZ5/bWZTH/qJawunE/v+COjVSLI9l94v45kHjjFb9EPsmLgdLq8NBqDb3HnwKqxctB0fusyiaDOzfFv3aD861SlSnz+HbUZmka9gV0xpWaRt7dmXbvqON/zgxxsWFy3Muip17Epm+58lY23v8xlj9yAb7OI0k3d9EQO7krcYhfssy9xf32+1H2xfHn5w/ww+Cn2f7qCIR/XsOn5wilk5ObSfApM0jRtnVLq1YqClFITgAkALzW8jJEh9f/1DzYnp2AoM7VBHxbqcFqWW8umBD/9KMmTpmHNcv0UmrIsSSnoI0qnyunDQrAkV25KjOcVXTDHJWLNyAIgf/UGPDu1Je/31dWSa13XeOxgGt5pu2Ymc/dxPOsHl6zzjAyiKDHDLt6YloObvzdKr0OzWPGMCqKwTIxf20Z0eONett/+MqbiCzvPCY2JJmtfLMaUrGqsyF6XuwYSfZttfnnC3hP4R5XW5xcRRE4FZwF7T74B7yA/fpz2ScmyyI5Nuf6dBwHwDvKjef9OWM1Wjq5w3sjhfRNHM27cHQBs376bBg2jStbVbxBJfJkpTQAhIUF07NCWrdt2AfDd94v5/bcvAYiLSyAtLZ38/ALy8wv4c8NmOnZsy1EX3HxES09FBZXuE3RBoWiZFe8TLIf3oQuPQvn6Y01PQUtPwXL8EACmrevxuNY1nZuJE0cz7u6RAGzfvoeGDUrbp0H9SLspZ2Brnw4d27CtuH2+/34xv/36BQBdunbki8/fK4kbOnQAZouZxYuXV2sNzccMotkdts9M+p4TeEcFc64lvCODKEzMtIs3puXgFuBTsk/wigyiIMm2T2h6Wx8OvfsrAHmxSeSdTsGvRSQZu0vfY6bsfFI2/U1E/45kHz5bbXUVJaThXj+k5Ll7ZBDGpPRyMR5RIeQUP/eIDMaYmE7wNT2pN7g7XWK6oPNwQ+/nTct3H+Log29XW74VaTZ2EE2K2ydj9wm8okpHzr0i7ffHcG6fXbZ9gkvasCA+DWN6Dpb8Iiz5RaRu/puAdo3JPZEIQMSAaDL3nXQ4Xa06tBs9kMuKrwdK2XMCnzL7a5/IIPKTMiv9WqbcgpLHZ9bsQffiGDzr+ZbccKAuqSkn3Gqi//zITWUppQKAQE3Tzl3h+XlFsZqmzdc0rZumad2qomMDYDxwGEPD+hiiIsBgwGdIPwrW2U/z0UeEEfraTNKefhnz6Zo3DFt04DBujepjqF9cw9B+5K+r3LC3JTEZj45tUJ4eAHhe3hnTydPVmW6ddurTFSUX+yct3U79W/oAENi1BeacfLspaeekbTxIxLWXA9Dg1j4kLbNdaOpZP5gun0xhzwPvkXciodx2UTf0IuHnjdVXjAM7F67ik+FP8cnwpziyYgftb+pty6Vzc4py8h1OSet0Wz+a9u3AL5PesztT+EHvKXzQ+xE+6P0Ih5ZsZfnTC5zasQH4YO5ndOs+mG7dB7N48XJG3WG7u9nlPbqQnZVdbspTRkYWAQH+JSMyA2P6cOjQUQAW/7qc3r0uR6/X4+XlSY8enUvWOZvlxCH0EfVRoRGgN+B2RX9MO+33a7qw0o6CrnFL0Luh5WajZWVgTU9BF2E7829o1xlrnGtuKDB37md07zGE7j2GsPjXZdxxp619evToQlZWjuP28fenZcumAMTE9OHQoWMAtG59Ja1a96RV65789NPvPPTQU9XesQE4vmAlKwdNZ+Wg6cQt3U7jW64CIKhLC0w5BXZTns5J3niQBtf0AKDJrX2IX2b7XOTHpRHWux0AHiH++DWPJO90Mu7Bfrj5ewOg83QjrE87co6V32dUpdzdx/BqGolHwzCUm4GQ63uTvtz+IvmM5dsIvaUvAL5dWmLOyceUnMnpl75kR9cJ7OxxH0cmvknWhn0u6dgAnPh0ZcnF/gnLttPoVlv71LtA+6RsOkj9a2z77Ea3XkVCcd0Jy3cQfHlrlF6H3sudel1akFPmhgkNbriSs06cknbgs1UlNwCIXbaDVjfb9tdhXZpjzMm/pClpXqEBJY9Do5uBTtXJjo24MBm5ATP2nTzPCuIUFU4EcwKLlfRX3iHsvZdBpyN38TJMJ07he9M1AOT++BsB99yJLsCfoGm2u+5oFguJdzp39twFWaykzX6XiA9mg05HzqLlmI6fwu8WWw053/+GPrgeUV+/h87HG82qEXDnjZy9YTxF+w6Rt/JPor55HywWjIeOk/3DEhcXdHGPPfsy23btJTMzm5gRd3L/uFHcdO0QV6dlJ2XVLsJioum75S2sBUXsnVx6y+puXz7BvinzKUrK4NCsr+g87yFaPfl/ZO+L5exXfwDQ8tGbcK/nS/viO/ZoZgsbhxRfF+HlTkifDuyf+qHzCyt2fM1umvfvxMT1r2MqMPL71Pkl625dMJUlj39EbnImQ18cS1ZcKnf9PBOAw8u2sfHtRa5J+gKWLF3N0KEDOPz3RvILChg/fkrJul9/WciEiY+RkJDEvfc9xnffzsdq1cjMyGT8BNtdxg4dOsbyFX+wa+cqrFYrn3zyNQcOHHZNMVYrBQvfweexV2y3gl6/FGvcKdwH2PYJxjW/YejeB/feg8BiRjMayX/vhZLNCxa+g9d901EGN6wpCeTPn+OaOspYunQNQ4cO4O+/N1CQX8j4e0rb55dfFjKxuH3uu+9xvv3mQ6xWKxkZWUy499ELvKpzJa7eTWRMNMP+egNLgZFtj8wrWdf7i8fY/uiHFCZlsm/W11wxdxLtn7iFjP2nOPn1WgAOvvkz3d+ayOA1L4OCvS9+gzE9l4A2Den+1kSUXofSKc4s3kLCql3VW4zFyonpH9H266dReh1J36yh4MgZwu8aDEDSwhVkrN5JYEwXuvz1HpaCIo498t5FXzZoWA+azhqPW7A/bT6fTt6BWP6+/YWLblcVElftJjwmmsGb38RSUMSOh0vb58ovH2fnlPkUJmWy/4Wv6TFvEm2fvIXM/aeI/WotADlH40n6Yy8xf7yMZtWI/fIPsg/ZRs/0Xu6E9WnPrsdcM6399JrdNBrQids2vI650MjaKaX762ELp7LusY/IT8qk/d2D6XTfNXiHBnDzytmc/mMP6x/7iGZX96DtqBg0iwVzoYnV91+8LWstuRV0hVRlr3moq5RSbkAC0BrIBdYByzRNm+kgdi9wv6ZpG5RSrwBXa5rW/kKvf6rLwDrzC7ZaHE3irb0arJ538aBaZmW76a5OoUrt8axb51+eTvjD1SlUqbT/q9wNQWqL0O9c1MmrJl8G9XV1ClWqPq69WURVS9Q8XJ1ClUox1L3JQPee/aLGfvHJnzvZad8vvSe+VWN/D47UrW8O/4CmaSal1PPAFuAkcOgC4WOBT5RS+UD1zxMQQgghhBDifLXwFs3O8p/v3ABomvY2cNGJtJqm7QDK3ptzZnXlJIQQQgghhLg00rkRQgghhBCiNpG7pVVIOjcOKKXeA3qdt/gtTdM+dUU+QgghhBBCiIuTzo0DmqbVoFuMCSGEEEIIUYbcLa1Cde/WFkIIIYQQQoj/JBm5EUIIIYQQojaRkZsKyciNEEIIIYQQok6QkRshhBBCCCFqE03ullYRGbkRQgghhBBC1AkyciOEEEIIIURtItfcVEhGboQQQgghhBB1gnRuhBBCCCGEEHWCTEsTQgghhBCiNrHKDQUqIiM3QgghhBBCiDpBRm6EEEIIIYSoTTS5oUBFZORGCCGEEEIIUSfIyI0QQgghhBC1iVxzUyHp3FSz9FQfV6dQZXKNbq5OoUr93W66q1OocoMOvOTqFKpU/00/uTqFKtV2Qt2aRrBwbd0a/P+xXpirU6hSjT2yXZ1ClVLK1RlUrWCPfFenUKUsprq1PxC1l3RuhBBCCCGEqEU0+SOeFZJuthBCCCGEEKJOkJEbIYQQQgghahO55qZCMnIjhBBCCCGEqBNk5EYIIYQQQojaRP7OTYVk5EYIIYQQQghRJ0jnRgghhBBCiNrEqjnvXyUopYYqpQ4rpY4ppZ50sL6fUipLKbW7+N8zld32Usm0NCGEEEIIIcQ/opTSA+8Bg4CzwDal1GJN0w6eF/qnpmnX/MNtK006N0IIIYQQQtQmNevv3PQAjmmadgJAKfUNcD1QmQ7Kv9nWIZmWJoQQQgghhPin6gNnyjw/W7zsfD2VUnuUUkuVUu0ucdtKk86NEEIIIYQQwiGl1ASl1PYy/yacH+Jgs/Mv1tkJNNY0rRPwDrDoEra9JDItTQghhBBCiNrEiX/EU9O0+cD8C4ScBRqWed4AiD/vNbLLPF6ilHpfKRVSmW0vlYzcCCGEEEIIIf6pbUBLpVRTpZQ7cBuwuGyAUipCKaWKH/fA1gdJq8y2l0pGboQQQgghhKhNatAf8dQ0zayUehBYDuiBTzRNO6CUmli8fi5wM3CfUsoMFAC3aZqmAQ63/Tf5SOdGCCGEEEII8Y9pmrYEWHLesrllHr8LvFvZbf8N6dwIIYQQQghRmzjxmpvaRq65EUIIIYQQQtQJMnIjhBBCCCFELaLVrD/iWaNI56YG8uvbmQYz70HpdaR9s5Kk938sF1P/uXsI6N8Va0ERpx59i4L9JwAIHXcdwbcPAk2j8NApTk19G63IRMQjtxF8+2DMaVkAJMz5guw/djilnnr9o2n2wliUXkfil6s5++6icjHNZt1NUExnrAVGDk9+l7x9J3GPCqb1O5NwDw1E0zQSP19J/Ee2KZk+7ZrQYs4EdB5uaBYrx578kNxdx5xSD0DbF0cTGtMZS0ERex/6gOx9seVivBqF0nneZNwCfcjaF8ueB95FM1mIuqkXzR68DgBLXhH7H/+InIOn8WkeSef5k0u3bxzG0TnfEzt/qbPKuqgZL73B+o1bCaoXyKIv5l58gxpg46EzzFn8F1arxg09WnP3gGi79QvW7mHJTtt7x2LVOJmcyR8z76TAaGbGN2tJyylAKbjp8jbccVV7F1Rg02HWXYTFRGMpMLJr8lyyHLznvBuF0m3uJNwCfcnad5IdD76PZrIQfGUbLl/wKPmnkwGIX7KNI2/8jM7Djd6LnkHnbkAZ9MT/toXDr5bf31S3Ps+NovGAaMwFRayaMp+U/bHlYjqOHkSn8UMJbBLOhx0nUpiRC4C7nxeD37oPv/rBKL2eXfOX8Pd3651cAbSbNZrw4vbZPfkDh+3j1SiUrnMfKtkn7HrwPTSTpWR9QHQzrvr9BXbc+xYJv20FoNOb9xI+qDNFqdms6/e4s8pxyLdvF+o/cw/odaR/u5KUD36wW+/RvAENXp2MV7vmJL72Oakf/uyiTCvm26cLUc/eAzodGd+uJGXueTU0s9Xg2a45Sa/b11D/lYfwH9Adc1oWR4c+6OzUHfLu3ZXwpyaCTkfWD8tI//B7u/XuTRsQMXsKHm1bkPq/z8j4pPTz3Wz1Aqx5+WgWK1gsnLp58vkv73Q+fboS8fQElF5HxrcrSJt3Xj3NGhD1ysN4tmtByhsLSfvoJwCUuxtNvnkF5e4Gej05yzaS8taXrihB1ADSualpdDoazrqXY3c8iykhjda/vkbWyq0UHi39463+/bvi2SSSg30m4t25FQ1fvI8j1z+GW3gQoWOv4e+YB9GKjDR5/zHqXXsV6T+sASDlo8Ukz1/k9Hqazx7P/lufpyghnehlL5O+Yjv5R86WhNSL6YxXs0i295yEX5eWtHhlAnuGT0MzWzgx8zPy9p1E7+NJ9Io5ZK7fS/6RszR9ehSnX/+ejDW7qBfTmaZPj2Lfjc86paTQmGi8m0ay7oqHCezagvZzxrNp2IxycZfNGMnJeb+TsOgv2s8ZR8ORAzj92UryT6WwecTzmLPyCB0QTYfXJ7Bp2AzyjiewIebJ4t+bImbPByQu2eaUmiprxPBBjLzpOqa/8JqrU6kUi9XK7J83MnfCcMIDfLjj7UX0bdeY5uH1SmLG9OvEmH6dAFh38BRfrN9HgLcnRnM+j15zBW0ahJBXaOT2t37milb17bZ1lrCYaHyaRbC65xTqdWlBp1fuZv3wZ8rFtZ1xO8fnLSXul7/o+MrdNB7Zn9jPVgGQtuUQW0bZt5u1yMTGm2ZhyS9CGfRctfhZklfvIWOn804UNO7ficCmEXx+1aOEd25Ov5fG8P11M8vFxW8/wsnVu7jxu6fslnccPYj0o3H8dvcbeAb5MWrdqxz+eSPWMp2G6hYWE41vswjW9HyEwC4t6PDKODYMf7pcXNsZIzkxbwnxv/xFh1fG0Whkf04Vtw86RdsZI0leu8dumzPfriP2k+VEv3O/M0qpmE5H/ecncvLOpzElptFi8Rtkr9xC0bHSY5M5M4f4mfPxH3yFCxO9AJ2OqOcncnLU05gT02j+yxtkrzqvhqwc4p9zXEPGj6tJW/g7DV9/xJlZV0ynI/yZBzh793RMSak0/v4tctdswXj8dEmIJSuH5Flz8R3Y0+FLnLnrSSyZ2Q7XOZ1OR+TM+zg1egamxFSa/fwmOas3YyzTPpasHBKfn4ffYPt6NKOJ2Duno+UXgkFP029fJXfddgp2H3Z2Fc4j19xUSK65qWG8o1tSFJuI8XQSmslMxq9/EjC4h11MwOAepP/4BwD5u46g9/fBEGb7wqUMenSe7qDXofPywJSU7vQayvLr3ILCk4kUnk5GM5lJWbSRoCHd7WKCh3Qn+bu1AOTsPIrB3xu3sEBMyZnk7TsJgCWvkIKjcbhHBNk20jT0fl4AGPy8MSY6r87wod2I+952ZjhzxzEM/t54hAWWiwvu3Y7EX7cAcPa79YQP62bbZvsRzFl5AGTsOIpnZFC5bUOu6kBebBKFZ1OrqYp/plt0BwL8/VydRqXtP51CwxB/GgT742bQMyS6OWsPnKowfumu4wzt3AKAUH9v2jQIAcDH051mYfVILm43Z4sc0pUz3/0JQMbOY7hV8J4L6dWO+N9s77kz3/1J5NBuF31tS34RADo3PcqgB825B8xmg7vy948bAEjadRwPfx+8HdSWeuAUOQ4+D5qm4eZr2xe4+3hSmJmH1ezc6RoRZdon8yLtk/Bb6T4hokz7NB03lITft2BMtf+imb75EMbM3OpLvpK8o1tiPJWA8Yzt2JT563r8B19uF2NJy6Jg71Ewm12U5YV5d7LVYCquIevX9fgPclyDZipfQ/7WA1gyc5yV7kV5dmyF6XQ8prOJYDKTs2QdvjH2nTJLehaF+4+g1dA2KcurUyuMp+IxnbHVk/XbevwGnldPWhaF+46Cg/bR8gsBUAYDGPT/8m/ci9rsP9+5UUo1UUrtL/N8qlJqZgWxXZVSe5RSfymlXi27XVVxjwjGGF96ADcmpOEWHmwX4xYRjDGhNMaUmIpbRDCmpHSS5/9Mu80f0X77AizZ+eT8ubskLmT0cC5b/haNXp2EPsCnqlN3yCMyiKLz6vE478u8e2QwRfFpZWLS8Yi0r9mjYSg+7ZuQs/MoAMef+ZSmT4+ix465NH32LmJfct7ws2dkEIVxpfkWJqSX66C4Bflhyi4e7gcK48vHADQc2Z+UNbvLLY+8oScJP2+q2sT/g5Kz84gI9C15Hh7gU2EHpcBoZtPhswzs0KTcurj0HA7Fp9KhUVh1pXpBnpH1KIgv7cAXJKTjFWk/guQe5IcpO6/kPVeQkIZnmZigri3pt3o2V3z1OH6t65duqFP0W/USQ/fPJWX9PjJ2Ha/eYs7jE1GP3DKf/9yEdHwjKj86tnfBSoJaRHH39ne5feVs/nz2c6d30DwjgygsU0OBg32C4/axxXhG1CNyePeSUbaayC08GFOZfbnJwbGppjNEBGOyO3am4RZRu2ooyxAegikhpeS5OTEVwyW0iaZpNPj4RRr/+DYBtw6rjhQviSHcvn3MiamX9h7T6Wj26zu03voleRt3U7CnDo/agG3kxln/apn/fOfmEn0KPKRpmuPx3WJKqQlKqe1Kqe0/5sZe2k9QDpaVO1A7CNI09AE+BAy6nIO9JrC/+1h03h7Uu6EvAKmfL+XgVRM5NPRhTMkZ1J9x96Xl9U8px7leLKRsjM7bkzYfTeXEMwuw5BYAEDl6CCeeXcDWrhM58ewCWr7h2ikb2iXWBBDUqy0NR/bn0Atf2W/rpid8cFcSft1c1Wn+5zj6juuwbYD1B08R3SScAG9Pu+X5RSamLlzFY9f1xNfTvRqyrAQHSVdmt3AuKGtvLCu6PcTamGmc+HgFPT59tDTGqrF24HSWd36QwM7N8busQdXlXQnKYW2VP5g26tuBlIOn+KTbg3wz9Cn6vHBXyUiO01RiP3eh9mn3wl0cfOGrmv0lojI11nT/8r1WK1xCOadHPsqpmyZx9p6nCRx5DV7dXHdNIVDxzrmyrFZOXDuJI71G49WpFR6tGldNXqLWkWtuKkkpFQAEapq2rnjR54DDUx2aps0H5gPsanT9Je05jQlpuEeFlDx3jwzGlGw/5cqUmIp7ZAjnzj+7RYRgSkrHr3cnjGeSMKfbpjVkLduMT9fLyPh5HebUrJLt075eQbNPy18jUh2K4tPwOK+eosQMBzHBZWKCKCqeZqYMetp+PJWUn/4kbcmWkpjwW/tyYsYnAKQu/ouWr99XnWXQeOxgGt45AIDM3cfxrF+ar2dkULmajGk5uPl7o/Q6NIsVz6ggCsvE+LVtRIc37mX77S9jyrCfchIaE03WvliMKVmIfyc8wIfEMlN6krLyCPV3PGq5bPdxhnZubrfMZLHy6MKVDO/cnJgOTas11/M1HTuIxnf0ByBj9wm8okpHArwi7d9PcO4951PynvOKDKYwMRMAc/FJAYDk1bvRvTwW9yA/jOmlU2zM2fmkbfqbsP6dyDl0lurUYfRA2t1uqy15zwl8y3z+fSODyEvKrPRrtb21Lzve/xWArNgkss+kENQikqTdJ6o05/M1GTuIRnec2yecwLNMDZVvH1tMYKdmdJ33EGAb4QmLiUYzW0lctr1aa7gUpsRU3Mrsy90cHJtqOnNCKm6RZWqICMbs4qnb/4Y5KRW3yNCS54aIEMzJaRfYwp6luP0s6VnkrtqEZ8fWFGyv8gkplWZOtG8fQ0QIpqTK13OONSePvM178e3TlaIjFU9DrvU0uVtaRWTkBszY/x48K4hTOGEGZ/6eo3g0jcS9YRjKzUC9a68ia+VWu5islVsJusn2xcC7cyssOXmYkzMwxqXi3aU1qvjssm+vjhQes31JOXdNDkDAkCsoPHwaZ8jZfQzPZpF4NLLVEzqiF+kr7C+ST1uxnbBb+wHg16Ullpx8TMmZALR8837yj54lbt5vdtsYEzMIuLIdAIG9O1BwIqFa6zj16Qo2xDzJhpgnSVq6nfq39LH97K4tMOfkU1Scb1lpGw8Sca1tPneDW/uQVPxFxbN+MF0+mcKeB94jz0HeUTf0IuHnjdVXzH9Iu4ahnE7NJi49G5PZwvLdx+nbtlG5uJwCIztOJNK/XemZPk3TeO67dTQNq8eovh2dmTYAJz9dydqB01k7cDqJy7bT8NarAKjXpQWmnAKH77nUTQeJusb2nmt461UkLLe95zxCA0piAjs3B6UwpufgHuyHwd8bAJ2nG6FXtSf3WHw1Vwb7PlvFN0Of4puhT3Fi+Q7a3NQbgPDOzTHm5JPvoLaK5MSn0qCXbV/gFeJPveaRZJ1Kro607cR+upL1A6exfuA0u/YJ7NICUwX7hNRNB4i8pnSfkLjcdsfK1T0ms7r7Q6zu/hAJv21h35Of1KiODdiOTe5NonBrEI5yMxB4bR+yzzs21XT5e4/iUaaGgGv7kL2qdtVQVuG+I7g1jsKtfji4GfAb3pfcNZUb8VdeHigfr5LHPr26UHQkthqzvbiCvUdwb1Iftwa2egKu6UPu6i0X3xDQB/mj87OduFIe7vj2iqbo+JmLbCXqKhm5gSQgTCkVDOQC1wDLzg/SNC1TKZWllOqtadoG4I5qycZi5ezT82n++UzbraC/XU3hkTME3zkUgLQvlpG9Zgf+/bvR9s+5tltBT30HgPzdR8hcsonLlryJZrFQcOAEaV8tB6D+9NF4tW0KGhjPJnN62vvVkr6jeo5P/4j2X89A6XUkfb2G/MNnibhrMACJC1eQsWonQTFd6Lb5XawFRRx52Jabf4/LCL+lL3kHT9F51asAxM7+iozVuzg6da7t9tIGPdYiE8cem+eceoCUVbsIi4mm75a3sBYUsXdy6S2Ru335BPumzKcoKYNDs76i87yHaPXk/5G9L5azX9luAtHy0Ztwr+dL+1dsUwM1s4WNQ2x3gNJ5uRPSpwP7p37otHouxWPPvsy2XXvJzMwmZsSd3D9uFDddO8TVaVXIoNfx5Igrue/DpVitGtf3aE2LiCC+/+sgALf0bAvAmv2x9GxVHy93t5Jtd8cm8dvOY7SMCOLWN2y3T500rDtXtSnfOapuSat2Ex4TzcDNb2IpKGLXw6Xv9yu+fJzdU+ZTmJTJwRe+ptu8SVz25C1k7T/F6a/WAhB17eU0GT0QzWzBUmhk+0TbPsMzLJDOb9+H0utQOkXc4s0krdzl1Npi1+ym8YBO3LXhdUwFRlY/Or9k3bWfTWXN4x+Rl5RJx7GD6XrfNXiHBnD7ytmcWrOHNY9/xLa3FjHwjXu5feVslIJNL31bcptoZ0ku3icM2Pw/LAVF7C7TPj2+fJw9Uz6kKCmDv1/4mi7zJnHZk7eStT+WM8X7hAvp8sEkgq9sg3uQHwN3vsvhV3/gzNdrq7GaClisxD8zl2YLnwO9jozvVlF09DRBd9iOTelfLsMQGkiLxW+i9/UGzUrI3ddxZND9WMuMHLqUxUr8s3NpuvA5262gvy+uYWRxDV8twxBiq0F3roax13FksK2Ghm9NxeeKDhjq+XPZpk9J+t9XZHy30qX1JL/wAQ0+ngU6PVk/rsB47DQB/zccgKxvl6APqUfjH9621WO1Uu+uEcRefS/6ev5EvWu7o5/S68n+bS35G5zz5yEqZLGS+NwHNFrwAkqnI/OHlRQdPU29222TZDK+Xoo+pB7NFv2vpH2CxlzP8aETMYQGEfXqFJReBzpF9u8byP2jZt1ttMrV5GmsLqbq3HzTf0Ap9RDwEHASiANiNU2b6SCuK/AJkA8sB27WNO2Ck1QvdVpaTZZrdLt4UC2So9W9vv2gAy+5OoUqZd70k6tTqFIrJux0dQpV6rRb3Rr8b+LE20c7Q2NP199lrSr920syahp3j5p/B7NLYTHVrf0BQNvjv9fYd13ulOuc9v3S943FNfb34Ejd+3b3D2ia9jbwdiXidgCdwHaXNeDm6s1MCCGEEEIIUVnSuRFCCCGEEKIW0WRaWoWkc+OAUuo9oNd5i9/SNO3Tc080TYsFXHzfRCGEEEIIIcQ50rlxQNO0B1ydgxBCCCGEEA7JyE2F6t7VX0IIIYQQQoj/JBm5EUIIIYQQojaxyh/xrIiM3AghhBBCCCHqBBm5EUIIIYQQojaRa24qJCM3QgghhBBCiDpBRm6EEEIIIYSoTWTkpkIyciOEEEIIIYSoE2TkRgghhBBCiFpE02TkpiIyciOEEEIIIYSoE2TkRgghhBBCiNpErrmpkIzcCCGEEEIIIeoEGbkRQgghhBCiNpGRmwrJyI0QQgghhBCiTpCRm2pmsSpXp1BlsjU3V6dQ5fZ66l2dQpXqv+knV6dQpQxX3ujqFKpUEJtdnUKVeiDvkKtTqFIL3dq6OoUq1bB7jqtTqFKZR+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vM42eGw96HalfryTxvZ/KxTR8fjwBA7piLSgi9pG3yd9/Ao9mUTT/4LGSGI9G4cS99jXJH/9K1JTbCBk5CHNaNgBxr3xB1podTqup7YujCYuJxlJgZM9DH5C9L7ZcjFejUDrPewj3QB+y9sWy+4H30EwWwod2pdUTt6JZrWhmKwefXkjG1sPoPNzo+csz6NzdUHo9Cb9t4eirPzitprIGzRxF8/7RmAqK+G3qfJL2x5aLue6t+4jo0Ayr2Uz8nhMsm/YJVrOlZH1kx2bctWgmix58h8NLtjkxe3sbD51hzuK/sFo1bujRmrsHRNutX7B2D0t2HgPAYtU4mZzJHzPvpMBoZsY3a0nLKUApuOnyNtxxVXsXVFB5M156g/UbtxJUL5BFX8x1dToVqtc/mmYvjEXpdSR+uZqz7y4qF9Ns1t0ExXTGWmDk8OR3ydt3EveoYFq/Mwn30EA0TSPx85XEf7QEAJ+2jWkxZwJ6H08Kz6Rw+P63sOQWOLkym+dnT2PAoKsoKCjkkQeeYv/ev8vF/Pj7Z/j6+gAQHBLE7p37GD9qMjfcfDX3Tx4HQF5ePtMefYG/Dxyu1nyD+nei5SxbeyR8uZpT7/xSLqbli2MJjumMtaCIgw+9T+6+kxfctt38h/FuHgWAwd8bc3Y+22Iex7NhKJf/+Sb5x+MByN5xlMOPf1it9ZVliO6B99gHQaenaPXvFC36ym69W7deeN52N2gaWCzkL3gXy6F94OaO3/NvgcG2fzZuXkfhdwuclndFvK7sRtAT96N0OnJ+XkrWJ9/arXdr0pCQ56fi0aYF6e98SvbC0mOK/5034nfjMNA0jEdjSX3mVTSjydkl2Klr7aNv1w3P2+5D6XQY/1yGcZl9+xg69cRjxOiSegq//QDLsQMAuMeMwO2q4aDAtH4pxtU/u6IEUQNI56am0eloNOtejox8FlNCGm1+f5XMFVspPHq2JCRgQFc8m0ayv/d9+HRpRaPZEzl07eMUnYjn4JBHSl6n0/aPyVy2uWS7pA8XkzSv/EG4uoXGROPTNIK1VzxCYNcWtJ8zjk3Dni4Xd9mMkZyct4SERX/Rfs44Go7sz+nPVpG6fj9Jy2wdMb+2jegy/yHW9Z6KtcjE5htnYckvQhn09Px1JilrdpO545hT62vevxP1mkYwt++jRHVuztBZY/hsxMxycQcWbWLx5A8AuP7tB+h0Wz92fbEaAKVT9Jv2f5xcv9eZqZdjsVqZ/fNG5k4YTniAD3e8vYi+7RrTPLxeScyYfp0Y068TAOsOnuKL9fsI8PbEaM7n0WuuoE2DEPIKjdz+1s9c0aq+3bY1zYjhgxh503VMf+E1V6dSMZ2O5rPHs//W5ylKSCd62cukr9hO/pHSfUK9mM54NYtke89J+HVpSYtXJrBn+DQ0s4UTMz8jb99J9D6eRK+YQ+b6veQfOUvLN+7j5HMLyfrrIOG3D6DB/ddzas43Ti9vwMCraNq8Eb27DadLt47Mfv1prh00slzcTVePLnk8/7M3Wb7kDwBOn47j5mvGkJWVTf+BvZnzv2cdbl9ldIrWL49j162zKIpPo9vy2aQs307+kbiSkOCYzng3jWDzFQ/h37UlreeMZ8ewpy647YEJ/yvZvsXMUZiz80ueF5xKZFvM49VXU0V0OrzHTSb3halY01Pwmz0X0/aNWM+eKgkx7d+JaepGAPSNmuEzZSbZD98FJiM5z02BwgLQ6/F74R1Mu7ZiOXrQ+XWco9MRPH0Sifc+gTkplaiv3iV/7V+YTpwuCbFk55D2ynv49O9lt6k+LBj/kSOIu2E8WpGR0Dkz8Bnan9zFK5xdRam61j5Kh9fIB8l780m0jFR8nnoH856/sCaUto/50C7Mz/0FgK5+U7zunUHeM+PQRTXB7arh5L00CcwmvCe/hHnfFqzJ8a6qpvrJDQUq5PJrbpRS/ZRSV7o6j0ullGqilNpf1a/rE92SotgEjKeT0Exm0n/ZQODgy+1iAgf3IO2HtQDk7TyCwd8HtzD7L5D+vTtSdCoRY1xKVad4ycKHdiXu+z8ByNxxDDd/bzzCAsvFhfRuR+KvWwA4+916IoZ1A8CSX1QSo/f2gDIjsefWKTc9OoPedjbHyVoO6sr+HzcAEL/rOB7+Pvg4qO/4H3tKHsfvOY5fZFDJ825jBnN46TbyUrOrPd8L2X86hYYh/jQI9sfNoGdIdHPWHjhVYfzSXccZ2rkFAKH+3rRpEAKAj6c7zcLqkZyV55S8/6lu0R0I8PdzdRoX5Ne5BYUnEyk8nYxmMpOyaCNBQ7rbxQQP6U7yd2sByNl5FIO/N25hgZiSM8krHjGw5BVScDQO9wjb+86reRRZf9m+yGSs20PINfb7GWcZPLw/P3yzGICd2/fi7+9HWHhIhfE+vt5ceVUPli+xnRjYsXU3WVm2z83ObXuJjAyv1nz9u7Qg/2QihaeS0UwWkhdtInSofXuEDO1G4vfrAdtIi8HfB/ewwEptCxB2XU+Sft5YrXVUhr7FZVgT47AmJ4DZjGnjGty72X/pp7DMaJ+np/0++Nw6vcH2zwX757I82rfGdCYec1wimM3kLVuLdz/7rx/W9EyMB46gmc3ltld6PcrDA/Q6dF4eWFLSnJW6Q3WtffRNW2NNiUdLTQSLGdO2dRiiz/t6WFRY8lB5eHLuC4EusiGWE3+DsQisVsxH9mHofN7vQvxnuLxzA/QDLqlzo5SqsyNO7pFBGBNSS54bE9NwL/MlGMAtIghjfJmYhDTcIuxjgq7rTdovf9otCxtzNW1X/o8mrz2IPsCnGrJ3zDMyiIK40oNAYUI6nufXFOSHKTsPzWI7FVEYn2YXEz6sG303vEb3Lx5nzyPzSjfUKXqvns2gA/NIXbePzJ3Hq7cYB/wi6pEdX1pfTmI6fhcYrdAZ9LS/sTcn1tpGaXzD69FqSLeSURxXSs7OIyLQt+R5eIBPhR2UAqOZTYfPMrBDk3Lr4tJzOBSfSodGYdWV6n+GR2QQRed93j3O+/y4RwZTVOY9aExIxyMy2P51Gobi074JOTuPApB/6ExJJyn02p64R1XcoahOEZHhxMclljxPiE8i4gIdlKFXD2Tj+i3k5pR/X9426kb+WL2hWvI8xyMiyO53XRSfhsd5+1+PyCAK40rbrKi4zSqzbeAVbTCmZFFwsvR34tUojO6rXqHzzzMJuPyyqi6pQrqgUKxppSfIrOkpqODQcnFuPXrj/7+F+E57mbwPXinzAjr8Xv2IwI8XYd67Hcux8tMNnUkfFoIlsbQeS3Iqhgt0pMuyJKeR9dkPNFz+JY1WfYs1J4+Cv5w3tduRutY+KjAEa3ppPVpGCrrA4HJxhs698Hn+Y7wfeoHCBa8DYI2LRd+qA8rHD9w9MHToji6o/O+iLtGszvtX21RJ56Z4FOOQUuojpdR+pdSXSqmBSqmNSqmjSqkeSqkgpdQipdRepdRmpVRHpVQTYCLwiFJqt1LqKqVUY6XU6uK41UqpRsU/Y4FS6g2l1B/AKxXk0bf4dXYrpXYppfyKR4bWK6V+VkodVErNVUrpiuMHK6X+UkrtVEp9r5TyLV7eVSm1Tim1Qym1XCkVWWb5HqXUX8ADF/h9TFBKbVdKbf8pL/ZSf5vllpQ7maLKx5QdzVBuBgIG9yDjt9Izf8kLl7Kv10QODn4EU3IGDZ8ee4l5/XPKYU32RTksqUxM0tLtrOs9lR1jXqf1E7eUBlk1NsRMY3X0AwR2aY7vZQ2qLO9Kc5x8heFDZo3hzJZDnN1muy5g4LN38sfL39SIiwMdpe2oPID1B08R3SScAG9Pu+X5RSamLlzFY9f1xNfTvRqy/I+pxPvLYRuVidF5e9Lmo6mceGZByXU1Rx55j6ixQ4le/gp6Xy80Y/kz1c6gHCR//v6hrBE3DeOXH5eUW35l7+7cdueNvDjzjSrNrxxH+VJuJ11+O02r1LZhN/SyG7UpSspgY5f72TbwCY49+xntPngIva/XP0q9SjhoG9PWDWQ/fBd5c2bg9X/jSldYreQ8Np6se29B36INuoZNnZioA5f4XitL5+eLd/+enBk+itODbkN5eeJzdUxVZ/jv1er2cbSwfD3mXRvJe2Yc+e89h8f1tumq1sQzGJd9h/cjL+M9+SWsZ0+UnCwV/z1VOQLSArgFmABsA0YCvYHrgOnAGWCXpmkjlFIDgIWapkUrpeYCuZqmvQaglPq1eN1nSqm7gbeBEcU/oxUwUNM0C45NBR7QNG1jcUfl3PhlD6AtcApYBtyolFoLzCh+vTyl1BPAFKXUbOAd4HpN01KUUv8HvAjcDXwKTNI0bZ1S6tWKfhGaps0H5gNsbzDikr6xGhPScI8sPZPkHhGMKTHdLsaUkGZ3ltU9MhhTUmlMQP8u5O87gTk1q2RZ2ccpX62k5YKnLiWtS9Z47CAa3jkAgKzdJ/CqH0xG8TrPyCCKEjPs4o1pObj5+6D0OjSLFc+o4HIxAOmbD+HdJNw20pOeU7LcnJ1P2sa/CevfidxDZ8ttV9W63DWQ6Nv6A5Cw9wT+UaVnl/wigshJznS4Xe/JN+Ad5MeP0z4pWRbZsSnXv/MgAN5BfjTv3wmr2crRFc4/Kxge4ENiZm7J86SsPEL9HY/yLdt9nKGdm9stM1msPLpwJcM7Nyemg4sPlHVEUXwaHud93s//bNhigsvEBFFUvN9QBj1tP55Kyk9/krZkS0lMwbF49t/2AgBezSIJGtilOsuwM3rcbYy862YA9uzaT1T9iJJ1kVHhJCUmO9wusF4A0V06MH7UZLvlbdq2Ys5bzzPq1olkZmQ53LaqFCXY/649ooIxnt8eCWl41g8hC9sJDI/iNlPuhgtuq/Q6wq7uwbZBT5Ys04xmzEbbZzJn70kKYpPwbh5Jzp4T1VJfWdb0FHRlRgJ0QaFo6akVxpv/3osuIgrlF4CWU9oOWn4u5gO7cYvuQdGZk9Wa84VYklLQR5TWow8LwZJcuallnld0wRyXiLX4/ZW/egOendqS97vrRtzrWvtoGal2oy2qXijWzPQK4y1H96ELi0L5+qPlZmPasAzThmUAeNwwFmtGxb+LOkH6bhWqymlpJzVN26dpmhU4AKzWbKdE9gFNsHV0PgfQNG0NEKyUCnDwOj2Bc7f7+Lx4u3O+v0DHBmAj8IZS6iEgUNO0c6cit2qadqJ426+LX/MKbB2ejUqp3cBooDHQGmgPrCxePgNoUJxroKZp68rkVuXy9hzFs2kk7g3DUG4Ggq7vTebKrXYxmSu2EnxzPwB8urTCkpOHKbn0ABl0/VWk/7Lebpuy1+TUG3o5BYdPU51OfbqSDTHT2BAzjaSl26l/y1UABHZtgTknnyIHX/7TNh4g4lrbvP8Gt/YpuYmAd5PSKSr+HZqgczNgSs/BPdgPg783ADpPN0L6tCf3mHMuHty5cBWfDH+KT4Y/xZEVO2h/k+1tGtW5OUU5+eQ5qK/Tbf1o2rcDv0x6z+7s2ge9p/BB70f4oPcjHFqyleVPL3BJxwagXcNQTqdmE5eejclsYfnu4/Rt26hcXE6BkR0nEunfrnHJMk3TeO67dTQNq8eovh2dmXadlrP7GJ7NIvFoZNsnhI7oRfoK+7vppa3YTtit/QDw69ISS04+puL3YMs37yf/6Fni5v1mt41biL/tgVI0fORmEhaurO5SSnz28TcM6XszQ/rezLLf13DzbdcB0KVbR3Kyc0lOcvyl5Jrrh7Bq+TqKiowly6LqR/Dhwv8x+b5pnDxe8fVhVSVn13G8m0Xi2SgU5aYnbMSVpC7fbheTunw7Ebf0AcC/q609jMmZF922Xp8O5B2Npyih9AudW7Af6GyntD0bh+HdLJKCU0nVXieA5dhhdJEN0IVFgMGAW68BGLdvsovRRdQveaxv2hJlMKDlZKH8A1DexVNc3d0xdOyKNa56jzsXU3TgMG6N6mOob6vHZ2g/8tf9ValtLYnJeHRsg/L0AMDz8s6YTrq2nrrWPpbYw+jC6qNCIkBvwK17X8x77NtHhUaVPNY1agF6A1qu7Zo75Rdo+z8oFEPn3pi2/uG03EXNUpUjN0VlHlvLPLcW/xxHcx4qM6pRNuaCVydrmvayUup3YDiwWSk1sIKfo2EbAF2padrtZVcopToABzRN63ne8sBK5vvvWKycfvpDWn35LOj0pH27isIjZwi9cwgAKV8sJ2vNDgIGdKX9hrlYC4uInfJ2yeY6T3f8+3Ti1JMf2L1sg6dG49Wuqe0WlmeSy62vTsmrdhEaE02/Lf/DUlDE3sml18x0//Jx9k75kKKkDP6e9TVd5k2i9ZO3kr0vljNf2XZMEdf0oMEtfbCazVgLjeycYKvXI7wend6+D6XXoXSK+F82k7xyl9PqOuf4mt0079+Jietfx1Rg5Pep80vW3bpgKkse/4jc5EyGvjiWrLhU7vp5JgCHl21j49uLnJ7vhRj0Op4ccSX3fbgUq1Xj+h6taRERxPfFF57f0rMtAGv2x9KzVX283N1Ktt0dm8RvO4/RMiKIW9/4EYBJw7pzVZvynaOa4rFnX2bbrr1kZmYTM+JO7h83ipuuHeLqtOxZrByf/hHtv56B0utI+noN+YfPEnHXYAASF64gY9VOgmK60G3zu1gLijjy8PsA+Pe4jPBb+pJ38BSdV9kGm2Nnf0XG6l2EjuhN5NihAKQt2ULS12tcUt6alesZMOgqNuxYSmFBAVMeLL2T4sJv3+exyc+SVHydxPU3DuO9tz6y2/6Rx+8jMCiAl16dAYDZbOHqmP+rtnw1i5Uj0z4h+punUHod8V//Qd7hs0TdNQiA+IUrSVu1i+CYLvTc8jaWAiN/T37/gtueEz6iV7kbCQRe0Zamj9+KZrGAxcqhxz/EnOmkG3VYLeR//Ba+T70KOh3GP5ZiPRuL+yBbZ9S4cjFul/fBo+9gW37GInLffB4AXWAw3g9OA50OpXQY//oD087KdSSqjcVK2ux3ifhgNuh05Cxajun4KfxuuQaAnO9/Qx9cj6iv30Pn441m1Qi480bO3jCeon2HyFv5J1HfvA8WC8ZDx8n+ofz0SKeqa+1jtVL41bt4P/ySLaeNy7HGn8Kt79UAmNb9jlvX3rj1HAgWC5qxiIL5L5Zs7nXf0ygff7CYKfzqHcjPregn1Qm18VoYZ1GVnW96wRexXTvzm6Zp7YufLyh+/sO5dcAaIEXTtBeUUv2ANzVN66yUehTw1zTt2eJtF2MboflcKTUG2/SwG8q+5gXyaK5p2vHix4uABUAmsJTSaWlLsU0ZWw/sAAZomnZMKeUNNABigYPAKE3T/lJKuQGtNE07oJTaC9yvadoGpdQrwNXnaq7IpU5Lq8mSTC6c510N9nrqXZ1ClXv4nWhXp1ClDFfe6OoUqtTm9i64nW81ut14yNUpVKmFbm1dnUKV6tzH8fS+2irziNvFg2qRwFau/Rs5VU0fWPeusfT/cEUFV526Xuqwvk77fhmydF2N/T044sy7pc0EuhV3EF7GNg0M4FfghnM3FAAeAsYWx40CJjt6sQo8XHxDgz1AAbaODMBfxT9zP3AS+FnTtBRgDPB18c/aDFymaZoRuBl4pfh1dlN6N7exwHvFNxRwzV+7E0IIIYQQ/21WJ/6rZapkWpqmabHYrlM593xMBeuud7DtEeD8CfoDHMSNOX+Zg5hJ5y8rvhNPvqZp5eYpFF/7U+6PDGiathvo42D5DqBTmUUzL5aTEEIIIYQQwjnq7N+LEUIIIYQQoi6Sa24qVis7N0qpsZSfrrZR07Ryf3tG07S1wFonpCWEEEIIIYRwoVrZudE07VNsf3NGCCGEEEKI/xQZuamYM28oIIQQQgghhBDVRjo3QgghhBBCiDpBOjdCCCGEEELUIprVef8qQyk1VCl1WCl1TCn1pIP1dyil9hb/26SU6lRmXaxSal/xn4XZ/m9/N7XymhshhBBCCCGE6yml9MB7wCDgLLBNKbVY07SDZcJOAn01TctQSg0D5gOXl1nfX9O01KrIRzo3QgghhBBC1CaacnUGZfUAjmmadgJAKfUNtr9tWdK50TRtU5n4zUCD6kpGpqUJIYQQQggh/qn6wJkyz88WL6vIOGBpmecasEIptUMpNeHfJiMjN0IIIYQQQtQizrwVdHGHo2ynY76mafPLhjjYTKvgtfpj69z0LrO4l6Zp8UqpMGClUuqQpmnr/2m+0rkRQgghhBBCOFTckZl/gZCzQMMyzxsA8ecHKaU6Ah8BwzRNSyvz+vHF/ycrpX7GNs3tH3duZFqaEEIIIYQQtYhmVU77VwnbgJZKqaZKKXfgNmBx2QClVCPgJ2CUpmlHyiz3UUr5nXsMDAb2/5vfjYzcCCGEEEIIIf4RTdPMSqkHgeWAHvhE07QDSqmJxevnAs8AwcD7SikAs6Zp3YBw4OfiZQbgK03Tlv2bfKRzI4QQQgghRC3izGtuKkPTtCXAkvOWzS3zeDww3sF2J4BO5y//N2RamhBCCCGEEKJOkJEbIYQQQgghahGtZv2dmxpFOjfVbKnex9UpVBlfXd36ID2d8IerU6hybSfUsHHqfymIza5OoUpdsX+Oq1OoUqO7zXB1ClXqqu2zXJ1ClVrSvm61j1HVrWNQcKLJ1SlUqVDvAlenUOU6uDoB8Y9I50YIIYQQQohapKZdc1OTyDU3QgghhBBCiDpBRm6EEEIIIYSoRSr592f+k2TkRgghhBBCCFEnSOdGCCGEEEIIUSfItDQhhBBCCCFqEU1zdQY1l4zcCCGEEEIIIeoEGbkRQgghhBCiFpEbClRMRm6EEEIIIYQQdYKM3AghhBBCCFGLyMhNxWTkRgghhBBCCFEnyMiNEEIIIYQQtYjcLa1iMnIjhBBCCCGEqBNk5EYIIYQQQohaRK65qZiM3AghhBBCCCHqBBm5EUIIIYQQohbRNBm5qYiM3AghhBBCCCHqBBm5qQWGzLyLFv07YSowsnjqPBL3x5aLGfHW/UR1aIrFbCF+z3F+n/YJVrOFxle04dYPp5B5JgWAQ8u28efbPzu5Anv9nhtF0/7RmAqKWPHofJId1NNp9CC6jBtKYJNwPug0kcKMXAA8ArwZ/OoEAhqHYSkysWLqh6QdOevkCsp7843nGTZ0APkFBYwb9wi7du8vFzOgf29efnkGOp2OvNw87h7/CMePxwLQt09PXn/9OdzcDKSlpjNg4M1Ozb/DrLsIi4nGUmBk1+S5ZO2LLRfj3SiUbnMn4RboS9a+k+x48H00k4XgK9tw+YJHyT+dDED8km0ceeNndB5u9F70DDp3A8qgJ/63LRx+9cdqr6Ve/2iavTAWpdeR+OVqzr67qFxMs1l3ExTTGWuBkcOT3yVv30nco4Jp/c4k3EMD0TSNxM9XEv/REgB82jamxZwJ6H08KTyTwuH738KSW1DttVyqGS+9wfqNWwmqF8iiL+a6Op1Ku/rZu2jdPxpTgZEfp84l/kBsuZhb/vcA9Ts0xWq2cHbPcRZN/xir2YKHnxe3vvkAAfWD0en1bPjwd3Z+v875RVRCbWqff7NPOCcwuhl9fn+ebfe+TcJvWwFoNn4oje/sD0px6os1nPhwmVPqiX7hLiJjOmEuMLLt4XlkOqqnYShXzH0Q90BfMvfFsmWSrZ5W911N4xt7AaAMOvxb1ueX9hMxZebRYvwQmt1hq+fkl39w1An1BPXvRMtZtn1cwperOfXOL+ViWr44luCYzlgLijj40Pvk7jsJwGX/u4+QQV0wpmaxte/UkvjQa6+g6dRb8GlVn+1Dp5Oz50S11+GIb58uRD17D+h0ZHy7kpS5P9it92jWgAavTsazXXOSXv+c1A9Lv8/Uf+Uh/Ad0x5yWxdGhDzo7dafTrK7OoOaq9SM3SqlApdT9rs6jurTo34mgphG81/dRfp/2McNnjXUYt3/RRt4f8BjzBj+JwcOdzrf1K1l3etthPhw+nQ+HT3d5x6ZJ/04ENong0z6PsurJjxnw4hiHcfHbj/DjyNlkFXfKzunxwPWkHDzFF0Oms+yRufR7bpQTsr6wYUMH0LJFUy5r25v77nuC996d7TDu3Xdnc9foB+nWfTBff7OI6dMmAxAQ4M8777zEDTeOoVP0AP7v9nudmT5hMdH4NItgdc8p7Jn6EZ1eudthXNsZt3N83lJWXzkFY2YejUf2L1mXtuUQawdOZ+3A6Rx5w/YesxaZ2HjTLNbGTGNtzDTC+3eiXpcW1VuMTkfz2eM5MPJFdvR5hNAbeuPdqoFdSL2Yzng1i2R7z0kcnTqXFq9MAEAzWzgx8zN29HmYPcOnETl2aMm2Ld+4j9gXv2Rn/0dJW7qVBvdfX711/EMjhg9i7huzXJ3GJWnVL5qQphG80W8Ki6Z/xHUvOn7/7Vm0kf/FTOXtIU9g8HSn2222998VowaTfOws7w6bxke3vcCwp+5A76Z3ZgmVVlvapyr2CegUbWfcTvLavSWL/C5rQOM7+7N+2NOsHfAkEYO64NM0orrLIWJAJ3ybRbD0ykfZ8djHdHnZ8XG044zbODp/Kct6PYoxK4+mt/cD4MgHv7Ny0HRWDprOvpe+JeWvvzFl5uHfugHN7ujP6uHPsDJmGpEDO+PbNLx6i9EpWr88jj0jX2LLVY8QdkMvvFvVtwsJjumMd9MINl/xEIemzqf1nPEl6xK/Wcvu214q97J5h86w/+7XyPzr7+rN/0J0OqKen8jJMTM5OvgBAq7rg0eLhnYh5qwc4p+bT+pH5b/LZPy4mpNjZjopWVGT1frODRAIVLpzo5SqmUe9CrQa1JW9P/4JQNyuY3j6e+MbFlgu7tgfe0oex+85jn9kkLNSvCTNB3fl7x83AJC46zge/j74OKgn5cApss+mllse1LI+pzceACDjeAL+DULwDvGv1pwv5tprh/D5l7azS1u27iQgMICIiLBycZqm4e/nB0BAgB8JCUkA3H7bDSxatJQzZ+IBSElJc1LmNpFDunLmO9t7LGPnMdz8vfFw0CYhvdoR/9sWAM589yeRQ7td9LUt+UUA6Nz0KIO+2m/M79e5BYUnEyk8nYxmMpOyaCNBQ7rbxQQP6U7yd2sByNl5FIO/N25hgZiSM8krPrtpySuk4Ggc7hG2z5FX8yiy/joIQMa6PYRcc3m11vFPdYvuQIC/n6vTuCRtBndl10+299+ZXcfw9PPGLzSwXNyRtbtLHp/dc5yA4rbR0PDw8QLAw9uTgsxcrOaaeUqztrRPVewTmo0bQsLvWylKzSpZ5teyPhk7jmEpMKJZrKT+9TeRwy++H/m3ooZ25dT3tnrSdx7D3d8bTwf1hPVux9niEabY79ZTf1j53BqNuJLTi/4CwL9lFGll6knZ/Df1h3Uvt01V8u/SgvyTiRSeSkYzWUhetInQofY/M2RoNxK/Xw9A9o6jGPx9cC+uN3Pz35gzc8u9bv7ROPKPJ1Rr7hfj3aklxlMJmM4koZnMZP26Hv9B9vtaS1oWBXuPopnM5bbP33oAS2aOs9J1OaumnPavtqkLnZuXgeZKqd1KqVeL/+1XSu1T/8/efcc3Vb0PHP+cpHvvxYYiIKvsIQKlbBfqVxQH0wEq4gAExIkgiFtUBAfiBifK3sjee2/opHu3aXJ/fyR0pgxtE9rf8369eNHknpM8p+f25J77nHuj1P0ASqnuSqm1SqkfgAPKbJZS6rBSarFSaolS6n+WsmeVUgGWn9sqpdZZfnZXSn2llNqhlNqjlLLJqVvPED/SY4oOdtPjkvEM9i23vM5BT/N7unCy2Nmymq3DeXzpNAZ9M57AhjXKrWsLHiG+ZMQWtSczLhmPkPLbU1rikfOEWwby4Jb18aoRgIedJ3I1wkK4aJmYAERfjKVGWNmzkU88MZa/Fn3L2dM7eeihe5nx9iwAGjasj4+PN6tXLmTb1qU8/LBtl6S5hPqSE5Nc+DgnNhnX0JJ94uTniSE9C81ospRJwqVYGb82Dem++i06/jAez0bF9jGdovuqafQ9OJtLGw6QsudUpbbFOdSPvJiiSXF+bBLOpfYPp1B/8or9TeXHJuMc6l/ydWoF4t6sLhm7TwCQffRC4SQp8I5OOIUFVFYT/t/xCvYlrdj+lx6XjNcVxgSdg55Wd3fh+HrzCZ2t36wgMDyMCds/YfTyGSx+fT6afLvdf/JfxwSXEF9C+7fjzDerStRJP3oB/46NcfT1QO/qRHBUBK5hJf/2KoNriB/Zxf7ms622xwNDWvH2JONaaj/UuzoREtmCi4vNE6C0YxcJ7NgYJ0t7QntE4BpWuZ9HziF+JcavvJgknENKvqdzqB+50UXjYJ6VcfBG5BDijyG2KG5DXBKOIZW/f4jqpzpcczMBaKZpWoRS6l5gJNASCAB2KKU2WMq1t5Q7o5S6B2gENAeCgcPAV1d5n5eANZqmDVdK+QDblVKrNE3LqvgmFVFWJsxX+uDu9+Ywzm87yoUdxwCIPXiWjzqPwZCdR3hkS+6b+zyfdn+hssK9BmUbdD0HIjs+/Yvurz3CQ0unknTsAgmHztn9LK2y0knW2jRmzGPccecjbN+xhxeeH8k7M1/liZHjcHDQ06Z1C3r1GYirqwsbN/zFtm27OXHCRmuercZfuoyVepZCafvPsqLtMxiz8wiKiqD91y+wuvPz5jImjXU9J+Hg5Ub7r5/Ds3FNMo5W4jVS1v9grlqkeBmdmwtNvhjL6VfmFV5Xc/y5T2jw5ghqP/8/klfsRMsve9ZQ/DvW/37KL3/nlGGc2X6Uc5YxrmHXFsQePseXg6biVyeYYd9N5Gy/ieTdgNdEVRn/cUxoNmUwh6f8CKaSlTJPxHBi1l90/nkiBVm5pB06h1ZgtPJCFeuaPketFir5MLRXaxJ3HMeQav7YzzgRw9FP/qLrzxMoyMoj9fD5wslRpbHWN6UDtdY5VWHCf42fpUJcTXWY3BTXBfhR0zQjEK+UWg+0A9KB7ZqmnbGU61qsXIxSas01vHZv4E6l1OUr8FyA2kCZBapKqceBxwHu9GtPW4/ru86g7eBetLKsJ4/ZfxqvYme2vEL8yExItVqv65h7cPfzZMHELwufyy/2AX9y7T76TdHj6utBTkrZtHRlaTm4J80GmdsTv/80nsXOknuE+JEVn3rNr5WfmcOKsXMKHw/f9D7ppa7LsYVRI4cwYsRDAOzcuZeatcIKt9WoGUqMZcnZZQEBfrRofjPbd+wBYMHCRSz++3sAoqNjSUpKJjs7h+zsHP7ZuJUWLW6u1MlNvWG9qPOQuU9S9p4ucbbRNdSP3LiUEuXzkzJw9HJH6XVoRhOuof7kxqUCUFBsH0tYvRfd9GE4+XmSn1y0PKAgPZukzUcIimxZqZObvJgknItlVZxC/ckr1RZzGf9iZfzIizOfpVYOem7+ciyXfvuHpCXbCsvknIzh4ANTAHCtH4pfz9aV1ob/Dzo80ot2ljHh4r7TeBfb/7xC/MiIT7Far8eYe3D39+LPJ94vfK7Nfd1Y/9kiAJLPxZNy4RKBDcK4uK9ys4TVTUWOCT4t69H289GAOcMTHBWBVmAibtlOzv+4jvM/rgOgycT7yYmtnGW4DYb2Ml/oDyTvO41bmD+X38kt1K8w1hLt8S7eHj9ySu2HtQd0LFySdtnZH9dz9kfzDSyaTRxYIuNVGfJiS45fzmH+5Jce42KTcKkRQBrmEwDOVsbBG1FBbCKOoUXjt2OIPwXxlfv7rMrkVtDlqw7L0oq7Uk+XzrCUdzqggKLfi0up175X07QIy7/amqZZvfJO07Q5mqa11TSt7fVObAB2zl9ZeAOAYyt20uLeWwGo0Sqc3Iwcq5ObiAe6U79bc34bPavEGRr3QO/Cn8Na1kfplE0nNgD75q/i+34v8X2/lzi1fBdN7u0CQEirBuRnZJNVzmTNGmcvN3SWi4WbDepO9PajJSZwtvLZ7G9o2643bdv1ZtGi5TzykHkpWYf2rUlPSycuLqFE+ZSUNLy9vWjYsD4APaO6cvSoecnTor+W0+WWDuj1elxdXWjfvlXhtspy5uuVhTcAiFu2k1oDzfuYb+twDBk55Fnpk8TNhwmzXGtSa+CtxC7fCYBzsX3Mp1UDUIr85Ayc/D1x8HIDQOfiSOCtzcg8GVPmdStSxt6TuNQPxbl2EMrRgcABt5C8YkeJMkkrdhI0sDsAnq0bYszIxmBpb8P3nyT7xEWiP/+7RB3Hy9d1KUWt5/5H7PyVldqO6m7btyuZ1X8Ss/pP4siKnbS6x7z/1WoVTl5GDhmXUsvUaXt/d8K7tuDn0R+XOJubGpNEg1uaAeAe4EVg/VCSzyeUqS+urCLHhFXtn2VluzGsbDeGmL+3sW/C18QtM29zsvwtudbwJ7R/O6J/31LmdSvCqXkrC28CEL10J3XuM7fHz9KeXCvtSdh0mJq3tweg7sCuxCzbVbjNwdOVwI5NSjwH4Oxf1J4a/dtx/o/NldKeyzL2nMKtfigutQNRjnqCBnQm0fJ7vyxx+U5C7usKgFcb8xiXfx2fs/aSvf8EznXDcKwZjHJ0wPuOrqSv2m7vsEQVVB0yNxnA5Ss0NwBPKKW+AfwwZ2jGAY1L1blcbj4QBEQCP1i2nQXaAEuBe4vVWQ6MVkqN1jRNU0q10jRtTyW0p4STa/YSHhnBUxveo8ByK+jLHpg3jr/HzyUzIZXbpg4nNTqRYb+/DhTd8rlJ//a0fbgnpgIjhlyDefJjR2fW7KVuZEuG/fMuBTn5JbIwA+aNZeWLX5AVn0rEsN60HXk77oHePLLiLc6s2ceqF7/ALzyMPu+PRDOaSDoRzcrxc+3YGrMlS1fTt28Pjh3ZRHZODo8++nzhtr/+nM/jI8cRGxvPE6PGseDnOZhMGqkpqTz6uHl54NGjJ1m+Yi17dq/CZDLx1Vc/cujQMZvFH79qL8FREfTc+j7GnDz2PFu0j3X8fjx7n59Dbnwqh6f8SNvPR9N4wn2kHTzH+R/WARB2RwfqDumJVmDEmJvPzpEfA+AS5EOrj0ah9DqUThG9aCvxKyv5T8Zo4tSkL2j242SUXkf8j2vIPnaRkMG9AYibv4KUVbvxi2pN262zMOXkcfzZTwHwat+Y4Pu6kXX4HK1WzQTg7Fs/kLJ6D4EDuhA6rC8ASUu2Ef/jtSR7bW/cq9PZsWc/qanpRA14mCdHPMK9d/Sxd1hXdGztXm6KjOD59e9jyMnjt3FF+9/gr8fz+4tzyEhI5c6pI0iNTmSkZYw7tGwHaz/6nbUf/ca974xk9LLpKKVYNv1HslNuzIuKq0r//Ncx4Uraf/EsTn4emAxG9k/8GkNapa7sBiBu9V5CoyLot+U9jDn57HiuqD1dvhvHzhfmkhufyoE3f6Tj7NE0e/E+Ug6e44wlwwRQo1874tYfwJiTV+K1O305BmdfT0yGAvZMnIchLbtS26IZTRyf+BURP72E0uuI+XEtWccuEja4FwAx81eStGoP/lGt6bTtI4w5+RwZ82lh/aazx+DT+WYc/TzpvOczzsxcQOwPawno146bpg3Hyd+Llt9PIOPgWfZZuatapTKaiHl1NvXmv26+FfTCVeSdOI/fg+axN/mHZTgE+BC+6H10Hm6gmQgYdifHez+JKTOHWh+Oxb1jcxx8vWi8+WviP/iBlAXV90SUZpLMTXlUdVjPaLlRQAvMExKAfpgzM29qmvazUqo7MFbTtNst5RXwMdADOG6p852mab8opW4FvgTigW1AW03TuiulXIEPgM6YszhnL7/elUyp81DV/wVbeFSzFOi4uLX2DqHC/erXzd4hVCg/8u0dQoXqePBte4dQoV5rO9neIVSo13be+Ldpvh5LmlWv/sm3esFc1eVvMtg7hAoV6Fb9rnNrfuavG3anO3pTf5sdXzY+vuSG/T1YUx0yN2ia9mCpp8aV2r4OWFfssQYUfsOTUmpesW3/ADdZeY8cwLZfQCKEEEIIIUQp1SA3UWmq2zU3QgghhBBCiP+nqkXm5r/SNG2ovWMQQgghhBDiWsg1N+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euqVzL2qayj9g6hQg1pO9neIVSo13a+ae8QKtTbbV62dwgVKt2leq1bqWmsXuPbcr3J3iFUqDOGPHuHUOFW2zsA8a/I5EYIIYQQQogqRO6WVr7qdRpECCGEEEII8f+WZG6EEEIIIYSoQuSam/JJ5kYIIYQQQghRLUjmRgghhBBCiCqket0upGJJ5kYIIYQQQghRLUjmRgghhBBCiCpErrkpn2RuhBBCCCGEENWCZG6EEEIIIYSoQuR7bsonmRshhBBCCCFEtSCZGyGEEEIIIaoQk70DuIFJ5kYIIYQQQghRLcjkRgghhBBCCFEtyLI0IYQQQgghqhANuaFAeSRzI4QQQgghhKgWJHMjhBBCCCFEFWLS7B3BjUsyN0IIIYQQQoh/TSnVVyl1TCl1Uik1wcp2pZT6yLJ9v1Kq9bXWvV6SuRFCCCGEEKIKMd1A19wopfTAJ0Av4CKwQym1SNO0w8WK9QMaWv51AD4DOlxj3esik5sbhF9kSxq+OQyl1xH7/WrOffxnmTINpw7DP6oVppw8Dj/zKZkHzlyxbr2x9xH2cBT5SekAnJ72I0mr9+DbtTkNJj+EzskBU34Bp974lpSNh2zSTo+urQl79THQ6Uj5eSWXZv9SYrtz/ZrUnDkGl6YNiH/3WxLn/l64rcaMZ/Dq0Y6CpDRO9H3aJvFejUPzdrg88hTodBjWLSHv759Kbm/dGZd7h4FmQjMayf3+U4zHD5o3urnjNmIsupp1QdPI+eIdjCf/9d9yher6+iPU6RFBQU4eq56fw6WDZ8uUaTGkFy0f7YtP3WDmthhJbkomAE6ervT+cBSeNfxRej175izhyIINNm5BSW+8NZEevW4lJyeX5556iYP7j5Qp8+vib/DwcAfAP8CPvbsP8OgjY7j7f7fx5JgRAGRlZTPxhSkcOXTMpvGXdturg2kUGYEhJ59fx84m5tDZMmXu++ApajSvh6nAyMV9p/hj0peYCow4e7oy8P2n8K7hj06vZ+PcxexeuN72jbgGk6e9x4ZN2/Hz9eGP72bbO5xr1vu1wTSIbIkhJ5+/x35OnJW/n7s+fJLQ5vUwFhiJ3XeKJRO/wlRgLNwe2qI+Q/94nd+f/pijS7bbMPoru/PVIYX73oKxn1nd9/4343FqtKiPQpF4JpYFYz8jPzvP9sGWo7qNb4NeHU7zyFbk5+Tz1dhZnD90pkyZITNGUbdFAxSKuDMxfD32E/Kyc3HzcmfozCcJqh2CIS+fr8d/SszxC3ZoRZGn3niSDj3akZeTx9vPvcOJgyfLlBn/3lhadGxBVkYWAG8/N5NTh08Xbm/U8iY+XvQhbz45jQ2L/7FZ7P+PtQdOapp2GkAp9RNwF1D8oOYuYL6maRqwVSnlo5QKBepeQ93rIpObG4FO0Wj6CPYMfJO8mCTaLn+LS8t3kn08urCIf1Qr3OqFsLXjM3i1aUijtx9lV7+Xrlr3/OeLufDZXyXezpCcwf5HZpAfn4J741pE/PQSmyJG2qCdOsLeGMmZR16mIC6JBn++R/qqbeSdLBpIC9IyiHl9Dl69O5apnvLrapLmL6bWu89VfqzXQulwGfIMWTPGoyVfwuONTzHs3oIp5lxhkYJDu8ncvRkAXa36uD39MpkvDgPA9eGnMezfgeHj10HvAM7OdmlGaXUiW+JTL4Rvb32B4FYN6D5tKAvvfK1MuZidxzmzeg/3LHipxPMthvQi+UQ0fw9/Dxc/Tx5ZP5Njv2/CZDCWeQ1b6NHzVuo1qE2Xtv1p3bYFb737Mnf0erBMuXtvG1L485xv3mf5krUAnD8fzf9uH0paWjqRPbvw9gevWq1vKzd1jyCgXgjvdX+eWq3CuXPqcGYPeKVMuX1/bGLhs58AMPCjp2n7QCTbv1tFx0d6k3DyIt8++g5ufp48t+Zd9v2xEaOd+udKBvTvxYP33smkKe/YO5Rr1iCyJX71Qvis2wuEtQqn75vDmDfg1TLlDv6xiT/HfArAgI+eIuKB7uz+bjUASqfoMfEBTm/Yb9PYr6aRZd+b2f05arcK5+6pI/hkwMtlyv015VvyMnMAuH3yw3Qe0od1ny2ydbhWVbfxrXn3VgTVC2VS99HUb9WQh6c+zrQBE8uU+3nKPHItfTJw8hB6DOnL0s/+oP9T93Dh8Fk+fWImIQ3CeOiNx3j3oddt3YxC7Xu0o2a9GgzuMowmrRsz5q1nePqOZ6yWnTN1rtWJi06n47FJj7Jz/a7KDteubrC7pdUAis+KL2LOzlytTI1rrHtd5JqbUpRSm6+j7Dyl1P/+63t6tQ4n+0wcuecS0AxGEv7YTGDfdiXKBPRtS9xC89mh9F0ncPByxynI55rqlpZ58Cz58SkAZB29gM7ZEeVU+fNct5YNyT8Xi+FCPJqhgLS/NuDVq+T+a0xKI2f/CTRDQZn62dsPYUzNqPQ4r5W+QWNM8dFol2LBWIBh61oc23QuWSgvt/BH5ewCmuUKQBc3HBo3x7B+ifmxsQCys2wU+ZXV792GI79uBCB+zymcvdxxC/IpUy7x0DkyLiaWeV7TNBw9XAFwcnchNzULU4H9vku5d/9IfvnJfGC1e+d+vLw8CQoOKLe8u4cbnW9tz/Il5gPNXdv3kpZmzn7u3rGf0NDgyg/6Cpr0bsOe38wf6Bf2nMTF0w3PQJ8y5Y6v21v488V9p/AO8QNAQ8PZ3dw/zm4u5KRm2rV/rqRtRHO8vTztHcZ1ualXG/b/au6fmD0ncfFyw8PK38+ptfsKf47ZdwqvUL/Cx22H9uHo0h1kJaZXerzXo2nvNuyy7Hvn95zEtZx97/LEBsDBxQlNu3GufK5u41tE73Zs+W0dAKf3nMDN0w1vK32SW6xPnFycCj+KwhrW5MimAwDEnYrBv2YgXgHelR12uW7p3ZkVv6wE4Mjuo3h4ueMX5HeVWiUNGHYX/yz5h9TE1EqI8P8npdTjSqmdxf49XrqIlWql//DLK3Mtda+LTG5K0TSt89VLVSznED/yYpIKH+fFJOEcUvKP2TnUj9zoooE2LzYJ51C/q9atObwP7dfOpPEHo3Dwdi/z3oG3dyDj4Bm0/LKTiYrmEOKPIbaoDYa4JBxD/Cv9fSuL8g1AS75U+NiUfAnlW/ag2aHNLXjM+Bq3F6aS84X5DLQuKBRTehquj4/HY8psXEe8AM4uNov9StxDfMkstk9lxibjEeJ7zfX3z1uJX3gYw3fOYtDKt/jn1W+LJnV2EBIaTEx0XOHj2Jh4Qq4wQel7W082bdhGZkbZyeYDj9zD2tUbKyXOa+UV7EtaTHLh4/S4ZLyu0D86Bz2t7u7C8fXmg+mt36wgMDyMCds/YfTyGSx+ff4NdfBZ1XmG+JFe7O8nPS4Zz+Ar90/ze7pwap05S+MZ7EujPm3Z/d2qSo/1enkF+5FWrG1pccl4hVg/8Lxv5hNM3jGboAZhbJ633FYhXlV1G998gv1JLtaelLhkfMr5XB0280ne2/EFIQ1qsGae+cTahSPnaN3XfJKxXstw/GsE4mvHz+WAEH8uxRR9rl6KTSSgnHiGjx/K3JWzGfXqSBydHAvrd+l3C399u9gm8dqTyYb/NE2bo2la22L/5pQK5yJQq9jjmkDMNZa5lrrXRSY3pSilMq+wTSmlZimlDiulFgNB5ZQrnOH+nXPaWpHSFco8pV3LhFfTrlj34jcr2NJhNNt7jCc/PoXw1weXKOfeqCbhLz/EsbFzrx5jRbAWa1U+qLJ6rqFsewp2bSLzxWFkf/AKLvcONVfV69HXbUj+6kVkvjwSLS8X59sfqNx4r5H6j/1Uu1tzLh0+x1dtn+anvi/RdcrgwjOd9nC97Rlwbz/+/HVJmec7d2nHAw/fw9TX3qvQ+K6X9faUX/7OKcM4s/0o53aYrxNq2LUFsYfPMb39U8zqP5Hb3xiKsx37p7qx0j1X3N/6vjmM89uOcsHSP71efYQ1039CuxHv82q9cVaLLhz3OVM7jCLhZAwt7+hUyYFdu+o3vll5spz2fD3uU17o8DixJy/S7o5bAFj62e+4e7vzypKZ9BjSj/OHzmA02nGJ6jWOb19M/4qh3Ubw5G2j8fLx5IEnBwLw5GujmDvtC0ymGzMbXY3tABoqpeoppZyAB4DSa1EXAYMtx9IdgTRN02Kvse51kWturs/dQCOgORCM+WKnr0oXssxo5wCsCR541VEzLzYJ57CiMxPOYf7kx6WUKeNSI4A0zB+AzqH+5MWloJwcyq1ruJRW+HzMd6tp8d2LReVC/Wj+9VgOP/0JOefir9rwilAQm4hjaFFmwzHEn4L45CvUuLFpyYkov8DCxzq/QLTUpHLLG48dQBcchvLwwpR8CS35EsZTRwEwbN+A8x32m9w0H9KTpoMiAUjYdxqPYvuUR6gfWfGp1/xaNw/sxq5Pzdd5pZ2NJ/3CJfzCQ4nfew0T/QoyZMQDPDjYvGJ0356DhNUIKdwWGhZMfFyC1Xo+vt5EtG7Oo4+MKfF8k5tv4u0P3+CRgSNJTUmzWrcydXikF+0s/XNx32m8w4rOlnuF+JERn2K1Xo8x9+Du78WfT7xf+Fyb+7qx3nL9Q/K5eFIuXCKwQRgX952qxBZUb20G96LVA+b+idl/Gq9ifz9eIX5kJqRarXfrmHtw8/Pkl4lfFj4X2qIed39svmGKm58n4ZEtMRUYOb7CPtcPdHqkF+0H9QAu73tFbfMO8SO9nH0PQDNp7Pt7C90ev52ddrxpRXUb3yIf6cutg6IAOLvvFH7F2uMb4kfqFT5XNZOJHX9vps/jd7Fp4VpyM3P4etynhdunb/yUxAvWx8fKcteQO+j/YH8Aju07RmBY0edqYGgASfFlP1eTE8xtNOQbWLZgOQOfMI/3N7W4icmfTALA28+b9j3aYywwsmn5NV9xUGXcSNfcaJpWoJR6GlgO6IGvNE07pJQaadk+G1gC9AdOAtnAsCvV/S/xyOTm+nQFftQ0zQjEKKXWVMSLZuw5hVv9UFxqB5IXm0zQgM4cHvVRiTKJy3dSc3hf4n/fhFebhhgzsslPSMWQlF5uXacgH/ItH6qB/duTddR8vZaDlxstvp/Aqak/krbDdnd9yt5/Aue6YTjWDKYgPgnvO7pyYUzVuVC4NOPpo+hDaqACQ9CSE3HsGEn2p1NLlNEFhWFKMGdXdXUagt4RLdO8jt6UfAldSE1McRdxaNoKU/S5Mu9hKwe+WcWBb8zLYOr2iKDF0F6c+HMLwa0akJ+RTXY5B2fWZMQkUvOWpsRsP4ZrgBe+DUJJO2fbD8tvvvyJb74037muR6+uDHtsEH/+tpTWbVuQkZ5JQnzZtfQAt9/Vh1XL15OXl1/4XFiNEObO/4AxoyZy5pR9+mjbtyvZ9q15HXqjyAg6DunN/kVbqNUqnLyMHDIupZap0/b+7oR3bcFXD04tcWY6NSaJBrc049yOY7gHeBFYP5Tk87btn+pm1/yV7Jpv7p/wHhG0HdKbw4u2EGbpH2uTm4gHulO/W3O+HzStxKnpT7oU3TDl9nee4OSaPXab2ABs+XYlWyz7XuPIVnQe0pt9izZTu1U4uRnZVvc9/zrBJFlOmt0c1ZpLp/7TCpP/rLqNb2u/Xcbab5cB0DyyNT2G9GP7ok3Ub9WQnIxs0qz0SVCdEBLOmZfntoxqS9wp802HXL3cyM/Jx2go4NYHenJ825ES1+fYwp/f/MWf35gnjB16tGfAsLtY++c6mrRuTFZGVuFEpji/IL/C52/p05kzx84C8HDnohUq498by9bV26rlxOZGpGnaEswTmOLPzS72swY8da11/wuZ3Fy/Cl8roBlNHJ/4FRE/vYTS64j5cS1Zxy4SNrgXADHzV5K0ag/+Ua3ptO0jjDn5HLHcZae8ugDhrzyMR7O65tsMX7jEsbHmJZI1R/TFrV4IdZ+/l7rP3wvA3vvfxFDZF68aTcS8Opt681833wp64SryTpzH78G+ACT/sAyHAB/CF72PzsMNNBMBw+7keO8nMWXmUOvDsbh3bI6DrxeNN39N/Ac/kLJgZeXGfCUmEznzP8Z93AzzraA3LMUUfQ6nHrcDkL/mbxzadcWpSy8wFqDl55P9yZTC6jnzP8Z11CSUgyOmS7Fkz3nbXi0p4eyavdTp0ZLBG9/FkJPP6heKltbe8c1Y1oz/gqz4VFoM602bUbfjFujNoJVvcW7NPtaM/4IdH/5Bz/eeYNDKt1AKNk/7ufA2qvawZuUGevS6lY27lpKbk8PzTxfd3Wn+z58ybsyrxMeZ13jfdU8/PvnwixL1nxs/Ch8/b6bNnAxAQYGR26Lut10DSjm2di83RUbw/Pr3MeTk8du4zwu3Df56PL+/OIeMhFTunDqC1OhERv5uvvPRoWU7WPvR76z96DfufWcko5dNRynFsuk/kp1y49yoo7hxr05nx579pKamEzXgYZ4c8Qj33tHH3mFd0ck1e2kQGcGTG94rvBX0ZffPG8fi8XPJTEil39ThpEUnMtTSP0eX7WDjR7+X97I3hKNr99AoMoLx6z8gPyePhcX2vWFfj+eXF+eSeSmVge+OwtnDFaUUsUfO8fvkMgsc7Ka6jW8H1u6meWRrpq2fRX5OXokszJivJzHvxc9Iv5TK8HefxsXSJxeOnOO7yeZ2h4bXZMS7ozGZTMSeuMi88Z+W91Y2sW3Ndjr0aM+3G+eRm5vHzOeLToBOm/8m7457j6T4ZCZ9PAFvf28UilOHT/H+hA/tGLV9yMK78qkqfc1DJVBKZWqa5lHOtnuAJzCn1YIwL0t7TNO0X6yVh2tbllZVBLrZ9mxOZavdJdveIVS4+etC7R1ChZqRtdfeIVSoIV4t7B1ChXpt55v2DqFCvd2m7G2Nq7J0Vb0Of2oa9fYOoULt0+devVAVcqbgxrq7X0VYfXHFjbP2q5RlwQ/Y7Piyb/xPN+zvwRrJ3Fyf34EewAHgOHBjfvOdEEIIIYSotqrXqYuKJZObUsrL2li2acDTNgxHCCGEEEIIcY3kVtBCCCGEEEKIakEyN1YopZoD35Z6Ok/TtA72iEcIIYQQQojLbqRbQd9oZHJjhaZpB4AIe8chhBBCCCGEuHYyuRFCCCGEEKIKMUniplxyzY0QQgghhBCiWpDMjRBCCCGEEFWISa65KZdkboQQQgghhBDVgmRuhBBCCCGEqEI0ewdwA5PMjRBCCCGEEKJakMyNEEIIIYQQVYjJ3gHcwCRzI4QQQgghhKgWJHMjhBBCCCFEFWJScre08kjmRgghhBBCCFEtSOZGCCGEEEKIKkTullY+ydwIIYQQQgghqgXJ3FSyTS6O9g6hwngZnewdQoUat2CPvUOocL/6Btk7hAo13/Fme4dQoW7d+aa9Q6hQb7d52d4hVKjxu6bYO4QK9VezyfYOoUIZVPU6V31/vt7eIVSoAGdXe4fw/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SVjzehgLjMTsO8XiiV9hKjBSp2MTBs59ntQLlwA4umwH/3z0u41bUFK31x+hbmQEBTl5rHhhDpestKfFkF60GtEXn7rBfN5yJLkpmQA4e7vRc+bj+NQJoiDPwKqxc0k6ftHGLSjrvffeoG/fHuRk5zDi0efYu/dgmTKRkbcw/a3J6HQ6MjOzePSx5zl16mzh9jZtWrLxn0U89NCT/Pb7YhtGD03fHEJwVATGnHz2jvmMtANny5RxrR1Im9nP4OjjTtqBs+x5+hM0g7Fwu3dEfW5dPIVdT3xI7N/bAWj5/hME92pFXmI667uPr7T4/SJb0vDNYSi9jtjvV3Pu4z/LlGk4dRj+Ua0w5eRx+JlPyTxw5op1m855FrcGYQA4eLlRkJ7NjqjxuNQKpMM/75N9KgaA9F0nODZ+bqW17XpMnvYeGzZtx8/Xhz++m23vcK5Z79cG08Ayxv1dzhh314dPEmoZ42L3nWKJZYy7LLRFfYb+8Tq/P/0xR5dst2H0164q9U+LNwcTYhkTdo2ZTaqVMcGtdiDtZ4/GyceD1ANn2PH0p4VjQkDnJrR44xF0jg7kJWfwz91T0Dk70vWPV9A5OaBz0BP99zaOzPzVJu1pNWUwoVEtMebks/3Zz0mx0h73WoF0mv00Tj4epBw4y7bRn2IyGHH0dKXDrCdxr+GPctBz7LPFnPl5A54NQuk0e3RhfY86QRyc+QvH5y6rlDY0mjqUgKhWGHPyOPTMZ2RYxrDiXGoH0uLzMTj6eJB+4AwHn5pV2CfW6uucHWn752vonBxReh3xf2/j9MyF5vbcXIcmMx9F7+5C7oVLHBj1McbMnApvl2e3VtR87TGUXkfSTyuJ/7TsPlHj9cfwjmyDKSePcy98SM7B0wAEjrgT/0G9QNPIPXqOc2M/Qssz4HpzPWpNG4VydgSjiQsvzSZ734kKj13cmCRzc4MLj2yJX70QPun2Aosnfkn/N4dZLXfwj0182mMcn/eegIOzE60e6F647fyOY8ztP4m5/SfZfWJTN7IlPnVD+KbrC6ye8CU9pg61Wi5253F+e/At0i2TssvaPXUXiYfP8X2fSax4bjbdXn/EBlFfWd++PQgPr8fNN3dh1JMvMuvjt6yWm/XxWwwZOpp27fvw089/MHHCM4XbdDod06ZOYsXK9bYKu1BQVAQe9UNY0+k59o2dS/MZI6yWu3nyg5z+fAlrOz+PITWL2g9GFm3UKW6e/CAJ6/aVqHPh5/VsGzS9MsMHnaLR9BHse3Aa2259jqC7b8HtpholivhHtcKtXghbOz7D0bFzaPT2o1ete+jxD9gRNZ4dUeO5tHgblxZvK3y9nHNxhdtulIkNwID+vZj93pv2DuO6NLCMcZ91e4ElE7+k7xXGuNk9xjHXMsZFFBvjlE7RY+IDnN6w30ZR/ztVpX+CLWPCik7Ps3vsF0TMGG61XLPJgzj5+VJWdH6e/NQs6lrGBEcvNyKmD2PLkHdZ1W082x/7EABTnoF/7n2TNVETWR01keDIlvi2Dq/09oT2aIln/RCWdH6BneO+pM106/tYi8kPcGzOUpbc8gL5aVnUG9QdgPBhvUg/Hs3ynpNYe++btHz1IXSOejJOxbKi1yRW9JrEyj4vUZCTx8WlOyulDQFREbjVC2FTxzEcGTuXJm9bH6cbTn6Ic58vYVOnZylIzaLGgz2uWN+UZ2DXPW+wtcd4tka9SECPlni3aQjAze89wck3f2Br93EkLNlO3afuqPiG6XTUevMJTg15nSNRT+N75624NKxVoohXZBtc6oZyuOtIzk/4hFpTRwHgGOxH4LDbOXbbCxzt9QzodfjecSsAYZOGEPfBTxzr9xyx7/5A2KQhFR+7nZls+K+qkclNKUqpzfaOobiberVh/6//ABC95yQuXm54BPmUKXdybdFBZcy+U3iF+tkqxOtSv3cbjvy6EYC4Padw9nLHzUp7Lh06R8bFxDLP+zWswYVNhwBIORWLZ80A3AK8KjXmq7njjt58/90vAGzfvhsfHy9CQoLKlNM0DU9PTwC8vTyJjY0v3PbUU8P4/Y8lXEoo2+bKFtKnDRcWmPex1N0ncfRyw9lKnwTc0pTYv80H+BcXbCCkb9vCbfVG9CV28TbyE9NL1EneepT81MzKCx7wah1O9pk4cs8loBmMJPyxmcC+7UrG3rctcQs3AOZMi4OXO05BPtdUFyDozk7E/76pUttREdpGNMfby9PeYVyX4mNczBXGuFNXGOPaDu3D0aU7yCq1/91oqkr/hPVpw3nLmJBiGRNcrPRJ4C1NibaMCecX/EOYZUyodU9nYhbvICc6CYC8Yv1izM4DQOeoR+egB63yv62jRt82nF1obk/SFdoT3KUpFy1Z57MLNlCjn2WM08DRwwUABzcX8lMzMRWUPOQLurUZWWcTyLbyuVURAvu2I9YyhqUVG8NK8+vSlIS/tgIQs2A9gf3aXbX+5T5RjnqUgwOapU/cw0NJ2XIEgKT1Bwi6rUOFt8stoiF5Z+PIPx+PZigg5a9/8O7dvkQZ797tSf51LQDZe46j93LHIcjXHLODHp2LE+h16FydMcQnmytpoPN0A0Dv6Vb0vPh/QSY3pWia1tneMRTnGeJHekxS4eP0uGQ8g33LLa9z0NP8ni6cXFd0BrNm63AeXzqNQd+MJ7BhjXLr2oJHiC+ZsUXtyYxLxiOk/PaUlnjkPA0sB5/BLevjVSMADztP5MLCQrhwMabw8cXoWMLCQsqUe2LkOBb9OZ/Tp3bw0EP38vbMTwrr33VnP+bM+dZmMRfnEupHbrF9LCc2GZdSv1MnP08M6VloRpOlTFJhGZcQX0L7t+PsN6tsF3QxziF+5BWLPy8mCeeQkvE7h/qRG1100JEXm4RzqN811fXp2IT8S2nknIkrfM61dhDtVs2g1e+v4d2hcUU36f+VfzvGnbKMcZ7BvjTq05bd39ln/6uOXEJ9yYkpOhg0jwkl+8T6mGAu41E/FEcfd279bTKRy6dS+75biyrqFD1WTeO2g7OJ33CAlD2nKr09riF+ZJca41zLtMeD/LSi9mTHJuNm+Ww68dUKPBvW4M69s+izdjp7Xv62zKSs9l0dOfdH5Z0bdQ71JTe6qA25xcbgyxz9PClIzy5sQ25M0Vh+xfo6RcfVM+h2aC5J6/eTvvskAJlHLxBombAG39ERlxr+Fd4upxB/8mOKxub82CQcg0u+j2OIP/mxRWUMcYk4hvhjiE8mYc7vNN36Bc12zsOYnk3GP3sBuPj6F9SYNJSmW78kbPIwYmbY5/O1MmnKdv+qGpnclKKUKvc0szKbpZQ6rJRarJRaopT6n5Vyjyuldiqldu7MPPkf4yn7nHaFM1393hzG+W1HubDjGACxB8/yUecxzOk3iR3zlnPf3Of/Uzz/ndUGXXPtnZ/+hYu3Ow8unUrLYb25dOhcmTNotqasdJK1PhrzzGPceddg6jdoxzfzFzDz7VcBePed15j00jRMJju1w/pOVqqMlXqWMk2nDObwlB/AZKfvS7b2+y/z3c3ltPEa6gbdfUuJrE1efAqbWj/Jjp4vcvLVb2j62TPoPVz/Veji+se4vqXGuF6vPsKa6T+h2Wv/q4asjWnX8id1eUxQDnp8W9Rj88Mz2TRoOo2fuxuP+pYTPiaNNT0nsbTV0/i1aoBX45oVGrtVV4i1sIjVcdz8f0j3FqQeOseiiKdZ0XMSracNwaHY37zOUU+NPm248Ne2Mq9Rca7hc+aKf0tXqG/S2Br1Iv9EjMK7dTjujc3Lwg49O5taw3rTYcVbOHi4Ysov+C8NsO4a+qa88Vvv7Y53rw4cvuVxDrYbhs7NGd+7uwEQ8Eg/Lr7xJYc6jiD6jS+pM3N02dcQ1ZbcUOD63A00ApoDwcBh4KvShTRNmwPMAZhS56Hr/sRtO7gXrR4wr12O2X8ar7CisxheIX5kJqRardd1zD24+3myYOKXhc/lF7v47+TaffSbosfV14OclMpdKlRci8E9aTbI3J74/afxCC1qj0eIH5nxqdf8WvmZOawcO6fw8bBN75e5LscWRo4cwojhDwKwc+c+atUMK9xWs0ZoiSVnAAEBfjRv0YQdO/YAsHDhIv7+6zsAWrdpwXffflJYrm/fHhQYC1i0aHmlxV93WC9qP2Rei5269zQuxfYx11A/cuNSSpTPT8rA0csdpdehGU24hvoXlvFpWZ82n5uvH3Ly8yQoKgKtwETcsspZe15aXmwSzsXidw7zJ79U/HmxSbjUCCAN8wGxc6g/eXEpKCeHK9ZVeh1Bt7VnR68Jhc9p+QUU5Jv/fjL2nyHnbDxuDULJ2He6UtpXHbX5l2PcrWPuwc3Pk1+KjXGhLepx98dPA+Dm50l4ZEtMBUaOr9hVeQ2ohuoP60Xdh8x9krL3NK5hRVmBax8TUgHIiUkiPzkDY3Yexuw8ErcewbtpHTJPF2U/DenZXNp8hODIlqQfrfibwoQP7UV9S3uS953GrdQYl2OJ9bK8pAycvIva4xbqR068uc31HujKkVl/AZB5Np6s85fwCg8lea/5bz6kRwQpB86WWH5XEWoO603Nh6MASNt7qkTmxMUyhhVnSMrAwcutsA0uYX6FZfJik69avyA9m5RNhwmIbEnW0Qtkn4xh9/3TAHCrH0pAr1YV2j4wZ2qcwgIKHzuF+mNIKLmEzBCXiFNoAFmWx44hARjik/Hs0pL8C/EUJJt/72nLtuLepjEpv6/H/95Iol81Xw+Z+vcmas94usJjt7eqeC2MrUjm5vp0BX7UNM2oaVoMsKYy3mTn/JWFNwA4tmInLe41p/RrtAonNyPH6gd/xAPdqd+tOb+NnlXirId7oHfhz2Et66N0yqYTG4D981fxQ7+X+KHfS5xavosm93YBIKRVA/Iyssku50DGGicvN3SOegCaDupO9PajJSZwtjJ79je0a9+Hdu37sOivZTz0sDmB1759a9LSMoiLSyhRPiUlDW8vLxo2rAdAVFRXjh41Z/UaNerMTY06cVOjTvz222KeeealSp3YAJz9eiUbek5kQ8+JxC3bSa2B5n3Mp3U4hoxs8qz0SeLmQ4Tebl5zXXNgV+KWmw8eV7cfw+p2z7C63TPE/r2NAxO+stnEBiBjzync6ofiUjsQ5agnaEBnEpeXfP/E5TsJua8rAF5tGmLMyCY/IfWqdX27NifrRAx5sUUfto7+nqAzn0l0qROEW/1Qcs6VnMyKK9s1fyVf9J/EF/0ncbzYGBfWKpy8q4xxf5Qa4z7p8hyfdHmWT7o8y5El21n28jyZ2PwLp79eyZqek1jTcxKxy3ZS2zIm+LYOx5CRQ66VPrm0+TA1LGNC7YG3Emv524ldvgv/Do1Qeh16Vyd8W4eTcSIaJ39PHL3M10HoXBwJurUZGSdjyrxuRTg5b2Xhxf7RS3dS17I0zv8K7UnYdJiat5uv96g7sCsxy8z7UXZ0EsFdmgLgHOCFZ4NQMs8XjfF1BnTi/O8VvyTt4tcr2Br1IlujXuTS0h2EWsYw7zYNKbCMYaWlbDpM0B0dAQgb2I1LlrH40vKdVus7+nviUKxP/Lo2I8vSJ46Xr2dVinrP3cPFb1ZWeBuz953AuV4oTrWCUI4O+N5xK2krS97tMG3ldvzuNU9U3VrdhDEji4KEFPKjE3Fr3Qjl4gSAxy0tyD1pnigb4pPx6Nis8Pm8s5Wzn4kbk2Rurp9N1z6cXLOX8MgIntrwHgWWW0Ff9sC8cfw9fi6ZCancNnU4qdGJDPv9daDols9N+ren7cM9MRUYMeQazJMfOzq7Zi91I1sy5J93KcjJL5GFuWveWFa9+AVZ8am0HNabNiNvxz3Qm4dWvMXZNftY/eIX+IWH0ef9kZiMJpJPRLPqBrhT1dKla+jbtwdHjmwkJzuXRx8rWvr355/zGTlyHLGx8YwaNZ6ff5qLyWQiJSWNx594wY5RF0lYtYegqAh6bP0AY04ee58t2sfafz+efc/PJS8+hSNTfqT156NpPGEgaQfPcuGHtVd97dafjca/cxOc/DzpuXsWx2b+woUf11Vo/JrRxPGJXxHx00sovY6YH9eSdewiYYN7ARAzfyVJq/bgH9WaTts+wpiTz5Exn16x7mXBA24pcyMBn443U2/8QDSjEYwmjo6fS0FqFjeCca9OZ8ee/aSmphM14GGeHPEI997Rx95hXdHJNXtpEBnBkxveK7wV9GX3zxvHYssY12/qcNKiExlabIzbaOe7P16vqtI/cav2EhwVQe+t72PMyWNXsTGh8/fj2f38HHLjUzk45Ufafz6amyfcR+rBc5z9YR0AGSdiiF+7n6i109FMGme/X0v60Yt4NalF249GofQ60CmiF20lbuWeSm9P7Oq9hEZFcNsW8+fo9ueK2nPrd+PY8cJccuNT2ffmj3SaPZrmL5rbc9oyVh16/3c6fDiSPmumoxTsn/oT+cnmk4R6VyeCuzZj5/gvrb11hUlctYeAqFbcsu1DjDn5HB7zWeG2Vt9P4PDzn5MXn8KJN7+n+edjCJ9wPxkHzhL9w5or1ncO9qXpR0+i9DqUTkf8n1tIXLkbgJC7b6HWsN4AJCzZTkwFj90AGE1cfHkODb59zXwr6J9Xk3v8Av4P9wUg6btlpK/ZhVdkW27+Z7b5VtBjPwYge+9xUpdspvGS99GMRnIOnSbpB/OJwfMTPqHma4+i9HpMeQbOT/i04mO3M8nclE9daW3z/0dKqUxN0zzK2XYP8ATQHwjCvCztMU3Tfinv9f7NsrQblVdVvKrsCsbFr7N3CBXuV99br16oCnHXjFcvVIXceqiSb4ttY2+3edneIVSo8bum2DuECvVXs8n2DqFCGaxdC1SF+Zkq4RoWOwpwzrV3CBWu1fk/b9idblath212fPn0he9u2N+DNZK5uT6/Az2AA8BxwPZfSiKEEEIIIf5fqzZnziuBTG5KKS9rY9mmAYVXpSml5tkiJiGEEEIIIcTVyeRGCCGEEEKIKsRUpRaK2ZZMbqxQSjUHSn/jU56maSW+nlfTtKE2C0oIIYQQQghxRTK5sULTtANAhL3jEEIIIYQQojS5W1r55HtuhBBCCCGEENWCZG6EEEIIIYSoQiRzUz7J3AghhBBCCCGqBZncCCGEEEIIIaoFWZYmhBBCCCFEFSJf4lk+ydwIIYQQQgghqgXJ3AghhBBCCFGFyJd4lk8yN0IIIYQQQohqQTI3QgghhBBCVCFyK+jySeZGCCGEEEIIUS1I5kYIIYQQQogqRO6WVj7J3AghhBBCCCGqBcncVLLnhxjtHUKFMqVm2juECjOcCJYt9LZ3GBWqjnO6vUOoULXaZdg7hAq1pNlke4dQodJdqte5w7+qWf/ccfBNe4dQoQo2/GTvECqWd4C9I6hYOdXn+KAqMFWR3I1Syg/4GagLnAUGapqWUqpMLWA+EIL5cqI5mqZ9aNn2GvAYcMlSfJKmaUuu9J6SuRHXrDpNbIBqN7ERQgghhLjBTABWa5rWEFhteVxaAfCCpmlNgI7AU0qpm4ttf1/TtAjLvytObEAmN0IIIYQQQlQpJhv++4/uAr6x/PwNMKB0AU3TYjVN2235OQM4AtT4t28okxshhBBCCCFEZQjWNC0WzJMYIOhKhZVSdYFWwLZiTz+tlNqvlPpKKeV7tTeUyY0QQgghhBBViGbDf0qpx5VSO4v9e7x4LEqpVUqpg1b+3XU9bVJKeQC/As9qmnb5IuLPgAZABBALvHu115EbCgghhBBCCCGs0jRtDjDnCtt7lrdNKRWvlArVNC1WKRUKJJRTzhHzxOZ7TdN+K/ba8cXKzAX+vlq8krkRQgghhBCiCqlC19wsAoZYfh4C/Fm6gFJKAV8CRzRNe6/UttBiD+8GDl7tDWVyI4QQQgghhKgM04FeSqkTQC/LY5RSYUqpy3c+uwV4BOihlNpr+dffsu1tpdQBpdR+IBJ47mpvKMvShBBCCCGEEBVO07QkIMrK8zFAf8vPGwFVTv1Hrvc9ZXIjhBBCCCFEFWKyOhUQIMvShBBCCCGEENWEZG6EEEIIIYSoQkxo9g7hhiWZGyGEEEIIIUS1IJkbIYQQQgghqhDJ25RPMjdCCCGEEEKIakEyN0IIIYQQQlQhFfDlmtWWZG6EEEIIIYQQ1YJkboQQQgghhKhC5G5p5ZPMjRBCCCGEEKJakMxNFaIPb4lT/yGgdBTsXoPhn0Ultuvq3ozLg2MxpSQAYDyyHcO63+wRarn0TVrjcs/joNNh2LKC/FW/WC2nq90Qt+ffIXfe2xTs3QQOjriNmQEOjqDTUbB3E/lLf7Bx9EUipgwmNKolBTn57Hj2c1IPnC1Txq1WIB1nP42TjwepB86ybfSnaAYjDp6udJj1JG41/FEOeo5/tpizP29A5+xI5O8vo3NyQDnoufj3dg6/86vtG1eMR7fW1HjlMdDrSP55JZc+K9lfzg1qUnPmGFybNiDunW9JnPu7nSItn0NEe9yGPQ06PXmrF5P3R8n9xrHtLbg8MBw0DYxGsufNwnj0ADg64fnGh+DgiNLryd+6ntwF8+zTCKD5m4MJiorAmJPPnjGzSbO2z9UOpO3s0Tj6eJB24Ay7njbvc5f5RNSn6+I32PHER8T+vR2A+o/2pc7DkaAU575bw+m5y2zVJKvufHUIjSIjMOTks2DsZ8QcOlumzP9mPE6NFvVRKBLPxLJg7GfkZ+fZPthiWrw5mBBL/+waM9v6mFA7kPazR1vGhDPsKNY/AZ2b0OKNR9A5OpCXnME/d09B5+xI1z9eQefkgM5BT/Tf2zgy075jQnGTp73Hhk3b8fP14Y/vZts7nOu26Vg0b/+9HZNJ4+52DRnevXmJ7fM2HGTJ3tMAGE0aZxLSWDv5frzdnO0RrlWbDp3h7YVrMWkad3duxvA+HUpsn7dyB0t2HAHAaDRxJi6ZtW+PIiUzh/Ff/l1YLjoxjVG3d+bhHm1sGn9pm46e5+0/Npv7pENjhke1KrF93tq9LNl9EgCjycSZ+FTWvjEYF0cHhn+yCEOBkQKTRs8W9Xiybzt7NMFmJG9TPpncVBVK4XT7cHK/mYqWnoTLE9MoOLoL7VJ0iWLGc0fJ+/5tOwV5FUqHy32jyP5kMlpqEm5j36fg4DZMcRfKlHO+cyjGI3uKniswkP3xJMjPBZ0et2ffpuDILkxnj9m2DUBIj5Z41A9haecX8GsdTuvpw1hz26tlyrWY/AAn5izlwp9baT1jOPUGdef0/NWED+tF+vFoNg15Fyd/T/r98w7nftuEKc/Auv9NxZidh3LQE/nnK8St2UeyZSC3OZ2OGm+M5MzDL2OISyJ80Xukr9xG3smi/ipIzSDmtTl49e5onxivRqfDbcQYMqeMxZR8Cc+3ZmPYuQnTxXOFRQwHd2MYuwkAfe36uD//GunPDgZDPhmvPw+5OaDX4znlYwx7tmM8cdjmzQiKisC9fgirOz2Pb+twWs4Yzob+r5Qpd/PkQZz6fCnRf26hxYzh1HkwkrPfrDJv1ClunjyIhHX7C8t7Nq5JnYcj2dDvZUz5BXT6cQLxq/aSdSbOVk0roVH3CALqhTCz+3PUbhXO3VNH8MmAl8uU+2vKt+Rl5gBw++SH6TykD+s+W1SmnK0ER0XgUT+EFZb+iZgxnHVW+qfZ5EGc/HwpF//cQsSM4dR9MJIz36zC0cuNiOnD2DRoBjnRSTgHeAFgyjPwz71vFo4J3Ra9StzqfaTYa0woZUD/Xjx4751MmvKOvUO5bkaTibcWbWX2iN4Ee7nx0CeL6dakFg2CfQrLDO3ajKFdmwGw/sgFvtt4+Iaa2BhNJt76eTWzn/kfwT6ePDTje7q1CKdBqH9hmaG92jG0l/kgf/3+U3y3Zhfe7q54u7uyYNLgwtfpPelzerRsaJd2XGY0mXjrt03MfuI2gr3deeiD3+jWtC4NQnwLywyNjGBoZAQA6w+d5bsNB/B2c0HTNOaOugM3Z0cMRiPDZi2iS5PatKgTbKfWCHuSZWlVhK5mOKbkOLSUBDAaMR7YjEPjtvYO67ro6tyE6VIsWlI8GAso2L0Bh+ZlD4odu91Owb7NaJmpJTfk55r/1zuAXm8+024HYX3bcG7hPwAk7z6Jk5cbLkE+ZcoFdWnKRcvZ8bMLNlCjn6W/NHDwcAHAwc2F/NRMtALzfU+MlrPPOkc9Okf7tRHALaIh+ediyb8Qj2YoIPWvDXj1LnlW0JiURs7+E1BQYKcor0wf3hhTXDSmhFgoKMCwaQ1ObW8pWSg3p+hnF5eSv/PL2/QO5n926o/QPm24sMC8z6XsPomjlxvOVva5gFuaEvP3NgAuLPiH0L5FY0T9EX2IXbydvMS0wuc8G9YgZddJjDn5aEYTiVuOENrffuNK095t2PWbuZ3n95zE1dMNz0CfMuUuT2wAHFyc0Oz4dwIQ1qcN50v1j7UxIfCWpkRb+uf8gn8Is/RPrXs6E7N4BznRSQDkJaYX1ikxJjjYd0worW1Ec7y9PO0dxr9y8EIitfy9qOnniaODnj4t67HuyIVyyy/dd4a+LevZMMKrO3g2jlqBPtQM8DG3oU0j1u0rf+K7dOdR+rZtXOb5bUfPUzPAhzB/r8oM96oOnk8w94m/l7k9rcJZZyVze9nSPafo2yocAKUUbs6OABQYTRQYTShbBG1HJhv+q2pkcmOhlKqrlDqqlPpGKbVfKfWLUspNKXVWKTVNKbVFKbVTKdVaKbVcKXVKKTXSZvF5+qGlJRU+1tKTUV5+ZcrpazXE5ckZOD8yARVY01bhXROdjz+m1EuFj02piShv/xJllLc/Di06Ydi4tOwLKB1u4z/CY9p3FBzbi+nc8coO2SrXED+yY4r6Ijs2GddQ3xJlnPw8MKRloRnNw0JObDKulrNPJ79agVfDGty+dxZ91k5nz8vfFh2w6BS9Vk7jzgOfEb/+IMl7TtmmUVY4BvtjiEksfGyITcIx2P8KNW48Or9ATEnF9rnkSyj/wDLlHNt3weuD+XhMnE7WZzOKvYAOz5lf4PPlHxTs34nx5BFbhF2GS6gvOTHJhY9zrO5znhjSi+9zSbhYyriE+BLavx1nLmdxLNKPXsC/Y2McfT3QuzoRHBWBa5j9+tgr2I+0Yn9baXHJeIWUHecA7pv5BJN3zCaoQRib5y23VYhWWesfl+voH4/6oTj6uHPrb5OJXD6V2vfdWlRRp+ixahq3HZxN/IYDpNhxTKhOEtKzCfF2L3wc7OVGQlqW1bI5+QVsPh5Nz2Z1bBXeNUlIzSTEt2hyGezrSUJaptWyOfkGNh8+S89WZbMzy3cdpZ+VSY+tJaRlE+LjUfg42Nv9Cn1iYPPRC/RsUTThNJpMDHz3F3q8Op+ON9WguWRt/t+SyU1JjYA5mqa1ANKBJy3PX9A0rRPwDzAP+B/QEXjDZpFZOwVR6gyeKfYM2e89Te6nL1KwdRkuD75gm9j+i1JtcL7nMfIWzQPNyrkCzUT228+Q+cpQ9HVuQhdqnw8aZaUvypw5tlrI/F9w9xakHjrH3xFPs6LnJFpPG4KDh6t5o0ljZa9J/N16NH6tGuDVyI4TVOsNtX0cFc1KGwzbN5L+7GCy3p6M6/0jijaYTGSMe5S0J+5DH94EXS07nbm10hdlmnGFMaLZlMEcnvIjmEpWyjwRw4lZf9H554l0/OFF0g6dQyswWnkhG7mOfW7huM+Z2mEUCSdjaHlHp0oO7MrUFf7eiwpZqWhpm3LQ49uiHpsfnsmmQdNp/NzdeNQPMZcxaazpOYmlrZ42jwmNb6yTVlWVtb3Kaj8CG45eIKJO0A21JA1As9KK8rIVG/afIqJ+GN7uriWeNxQYWb//FL1a31QJEV6f62rPoXNE1AvG282l8Dm9TseCF/7H8lce5uD5S5yMTS6ndvVgQrPZv6pGrrkp6YKmaZssP38HPGP5+fJi7gOAh6ZpGUCGUipXKeWjaVpq8RdRSj0OPA7w0W1tGd66wX8OTEtPLpHlUF5+aBkpJQvlFS3VMJ7YC7oR4OYJ2Rn/+f0rgik1CUeforPmOp8AtPSSg4++djiuQ8YDoDy80N/cFoxGCg5sLSqUk4XxxAH0TVpjij2HLTQY2ov6D0UCkLzvNG5h/lw+v+wW6kduXGqJ8vlJGTh6u6P0OjSjCddQP3Lizf1V74GuHJ31FwBZZ+PJOn8Jz/BQUiwXrgIY0rO5tPkIIZEtSD92sdLbZ40hLhHHsIDCx46h/hgSqtaHhSn5ErpimRqdXyBacmK55QuO7EcXEoby9EbLKFq+pWVnUnBoL44R7cm7cKZSY76s3rBe1LHscyl7T+MaVpTBcA31Izeu5N9/flIGjl7F9zn/wv3Sp2U92n4+GjBnEIKjItAKTMQt28n5H9dx/sd1ADSZeD85sUnYUqdHetF+UA8ALu47jXexzJF3iB/p8SnlVUUzaez7ewvdHr+dnQvXV3qsxdUf1ou6FdQ/OTFJ5CdnYMzOw5idR+LWI3g3rUPm6aJrny6PCcGRLUk/ap8xoToJ9nIjrlhWID49m0AvN6tll92AS9IAgn08iUsp+nyPT8kg0NvDatllu47Rt13Z7MzGQ2doXCsYfy93K7VsK9jbnbjUosxTfFoWgd7W41q2t2hJWmlers60bRDKpqMXCA+1nvkV1ZtkbkoqPT29/PjybXhMxX6+/LjMBFHTtDmaprXVNK1tRUxsAEzRp9D5haB8AkGvR9+8MwVHd5Uoozy8C3/W1WhgPgt6g0xsAEznj6MLDEP5BYPeAYfWXSk4sK1EmazXHyXr9RFkvT6Cgr2byFv4GQUHtqI8vMDVMsg5OqFvFIEp3nYf8KfmrWRlr0ms7DWJ6KU7qWNZNuLXOhxDRg65Call6iRsOkzN29sDUHdgV2KWmfsrOzqJoC5NAXAO8MKzQShZ5xNw8vfE0fLhqnNxJKhrUzJOxtqgddZl7zuBU90wHGsGoxwd8LmjK+krt9stnn/DePIYutCa6IJCwMEBx1t6kL9zc4kyupAahT/r6zVEOTigZaShvLxRbpYDBScnHFq0wRR93maxn/l6Jet6TmJdz0nELdtJrYHmfc7Xss/lWdnnEjcfJux283VRtQbeSuzynQCsav8sK9uNYWW7McT8vY19E74mbpl5m5Pl4nXXGv6E9m9H9O9bbNC6Ilu+XcmH/SfyYf+JHFqxkzb3mNtZu1U4uRnZZFxKLVPHv9hyk5ujWnPpVIytwi10+uuVrOk5iTU9JxG7bCe1S/WPtTHh0ubD1LD0T+1i/RO7fBf+HRqh9Dr0rk74tg4n40R02THh1mZknLR9W6ujpjUDOJ+YTnRyBoYCI8v3naFbk7JZsYzcfHadiSfy5lp2iPLKmtYJ4XxCKtGJaeY27DpGtxZljzkycvLYdeIikS3KTgaW7TxqddJjD01rBXE+MY3opHRze/acpFvTsis0MnLy2HUqlsimdQufS87MIT3HfHiWayhg24lo6hW7OYT4/0UyNyXVVkp10jRtCzAI2Ai0ukod2zCZyF/8NS6DJ5lvhbx7Ldqlizi07QlAwc5V6G/uiGP7nmgmExjyyVv4kZ2DLsVkIveX2bg9+Yb5VtBbV2KKO4/jLf0AMGyycp2NhfLyw/Xh50DpzLfC3vsPxkM7bBV5CXGr9xIaFUG/Le9hzMlnx3OfF27r8t04dr4wl9z4VA68+SMdZ4+m2Yv3kXLwHGcsZ8cPv/877T4cSe8100HB/qk/kZ+ciXeTWrT7cCRKr0PpFBcWbSN21Z5yorABo4mYV2ZTf/7roNeRsmAVeSfO4/dQXwCSv1+GQ6AP4YveR+/hBpqJgOF3crzXk5iKXfBtVyYj2V9+iMdLM0GnI3/tUkwXz+LU604A8lcuwrFDV5y79UYzGiE/j8z3zatNdT7+uD09EXQ6lNKRv2Utht22PfC/LH7VXoKjIui59X2MOXnsebZon+v4/Xj2Pj+H3PhUDk/5kbafj6bxhPtIO3iO8z+su+prt//iWZz8PDAZjOyf+DWGcta428LRtXtoFBnB+PUfkJ+Tx8JxRe0c9vV4fnlxLpmXUhn47iicPVxRShF75By/T/7KbjEDxFn6p7elf3YV65/O349nt6V/Dk75kfafj+bmCfeRevAcZy39k3Eihvi1+4laOx3NpHH2+7WkH72IV5NatP1oFEqvA50ietFW4lbacUwoZdyr09mxZz+pqelEDXiYJ0c8wr139LF3WNfEQa9jwp0dGPXVKkyaibvaNiQ82JeF28x34LyvQyMA1hw6T6eGYbg6OdozXKsc9Dom3N+DUbN+xWQycVenZoSHBbBwwz4A7uvaEoA1e0/QqUkdXJ1LtiEn38DWo+eY/GAvm8dujYNex4R7ujBqzhJMmsZd7RsRHuLHws3mO1Te1/lmANYcOEunRjVLtCcxPZuXfzTfEtukafRu2YCuN99Y10hVtKq3WMx2lL3vMnOjUErVBZYAG4DOwAngEeAw0FbTtESl1FDLz09b6py9vK2818165YFq8ws2pVq/ULGqWrbQ++qFqphGzulXL1SF1Gp342QeK8KGf8LsHUKF2uxSbYY3ADrkVq/7K91x8E17h1ChCjb8ZO8QKpZ3wNXLVCU51esYAcD19udv2EHhubq2O758/+xPN+zvwRrJ3JRk0jSt9B3Q6l7+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Dap6LfMo2PCTvUOoUA5dH7B3CBVKy8mwdwgVypRwxt4hCAHI5EYIIYQQQogqRa65KV/1Ou0mhBBCCCGE+H9LMjdCCCGEEEJUIXLNTfkkcyOEEEIIIYSoFiRzI4QQQgghRBVi0uSam/JI5kYIIYQQQghRLUjmRgghhBBCiCpE8jblk8yNEEIIIYQQolqQzI0QQgghhBBViElyN+WSzI0QQgghhBCiWpDMjRBCCCGEEFWIJpmbcknmRgghhBBCCFEtyORGCCGEEEIIUS3IsjQhhBBCCCGqEJO9A7iBSeZGCCGEEEIIUS1I5kYIIYQQQogqRG4FXT7J3AghhBBCCCGqBcncCCGEEEIIUYXIraDLJ5ObG5y+USuc73oMdDoM21ZiWPur1XK6WuG4jn6b3O/ewbh/MwBuk+ag5eWAyQQmEzkfvmDL0K3auOcwM77+DZPJxD1RnRhxd68S2zOycpj48XziElMwGk0MubMHAyI7ciY6nvHvzyssdzEhkSfv788jt0XauAXgExlBvTeGg15Hwg+riZ71e5ky9aYMxyeqNaacfE4++zFZB84UbdTpaLFsBvlxyRwd/BYA/rd3otbY+3FtWIP9/SeQte+UrZpThkfX1oS9at7nUn5eyaXZv5TY7ly/JjVnjsGlaQPi3/2WxLlF7a8x4xm8erSjICmNE32ftnXoVrl2bovfi0+idDoyfl9K2lc/l9juWLcWAW+MxblJOMkff036/KL2ej18D5739ANNI//EWRJfmYmWb7B1EwCImDKY0KiWFOTks+PZz0k9cLZMGbdagXSc/TROPh6kHjjLttGfohmM3DTqNurccwsAykGHV8Ma/NlsJIbULMIf7UP9hyJBKc58v5YTc5fZuGXQ9fVHqNMjgoKcPFY9P4dLB8+WKdNiSC9aPtoXn7rBzG0xktyUTACcPF3p/eEoPGv4o/R69sxZwpEFG2zcAmhl6R9jTj7bn/2cFCv9414rkE6W/kmx9I/JYMTR05UOs57EvYY/ykHPsc8Wc+bnDXg2CKXT7NGF9T3qBHFw5i8ct0MfAWw6Fs3bf2/HZNK4u11DhndvXmL7vA0HWbL3NABGk8aZhDTWTr4fbzdne4T7r0ye9h4bNm3Hz9eHP76bbe9wrmrj9r3M+PRrjCYT9/SL4tFBA0psT8vI5JV3PuNCTDzOTo68MXYUDevVBqDPQ0/h5uqCXq9Dr9fz86fT7dCCkjbtO8aM+YvM+1hkO0bcWfIzPiM7h0mf/ExcUioFRiNDbuvKgO7tAOj3zHTcXJ3R6xR6nY4fpz5jjyaIG4BdJjdKqWeBOZqmZVdEucqglMrUNM3D1u9bMggdznc/Qc6cV9HSknAd8w4Fh7ejxV8oU87ptiEYj+0p8xI5n02G7AwbBXxlRqOJaV8uZM7LTxHs58Ogie/QvW0zGtQKLSzz0/J/aFAzhFkTniA5LYM7x0zlti5tqVcjmIXvvFj4Oj2feJmo9i1t3widjvrTHuPQ/W+QH5tEi6UzSF6xg5zjFwuL+PRojUv9UPZ0fhqP1g2pP/1xDtw2sXB76GO3kXMiGr2na+Fz2cfOc3TE2zR4+wmbNqcMnY6wN0Zy5pGXKYhLosGf75G+aht5J4v2uYK0DGJen4NX745lqqf8upqk+Yup9e5ztoy6fDod/pNGE/fEixTEJxL2wyyy123BcPp8YRFjegZJMz7BPfKWElX1Qf54PTiA6LsfRcvLJ/Dtybj3jSRz0Qpbt4KQHi3xqB/C0s4v4Nc6nNbTh7HmtlfLlGsx+QFOzFnKhT+30nrGcOoN6s7p+as5/tlijn+2GIDQXq246fF+GFKz8GpUk/oPRbK6/yuY8gu49YcXiV21h8wz8TZrW53IlvjUC+HbW18guFUDuk8bysI7XytTLmbncc6s3sM9C14q8XyLIb1IPhHN38Pfw8XPk0fWz+TY75swGYw2agGE9miJZ/0QlnR+Af/W4bSZPoxV5fTPMUv/tLH0z6n5qwkf1ov049FsHPIuzv6e9PvnHc79tomMU7Gs6DUJAKVT3LFnFheX7rRZu4ozmky8tWgrs0f0JtjLjYc+WUy3JrVoEOxTWGZo12YM7doMgPVHLvDdxsNVamIDMKB/Lx68904mTXnH3qFcldFoYurHXzJnxmRCAv154KmJRHZuS4M6NQvLfPHD7zRuUJcPXx/H6fPRTPv4S76Y+Urh9q/efRVfby97hF+G0WRi2td/8PnERwn29+bBybPo3vpmGtQMLizz84ot1K8ZxMfjhpKcnsldL7zDbV1a4ehgPpz94qXH8fVyt1cTbErullY+e11z8yzgVoHlCiml9P8inhuSrnZDTElxaMnxYCygYO8/ODRtX6acY5fbMO7fgpaZZocor93Bk+eoHRJIzeAAHB0d6HtLa9buPFCijFKQlZOHpmlk5+bj7eGGXl9yN9128Bi1QgIIC/SzZfgAeLQKJ+dsHHnn49EMBST+uRG/Pu1KlPHr245LC9cDkLn7BA5e7jgG+QDgFOqHb1Rr4n9YVaJOzolock/F2KQNV+LWsiH552IxXDC3L+2vDXj16lCijDEpjZz9J9AMBWXqZ28/hDH1xphMAzg3a4ThQgwF0XFQUEDWsnW4de9coowpOZX8Q8fRCsq2R+n1KGdn0OvQuTpjvJRkq9BLCOvbhnML/wEgefdJnLzccLHsU8UFdWnKxb+3A3B2wQZq9GtbpkztAZ05/8cWALwahpG06yTGnHw0o4lLW49Qo1+7MnUqU/3ebTjy60YA4vecwtnLHTcrbUs8dI6Mi4llntc0DUcP84kCJ3cXclOzMBXY9mO/Rt82nLX0T9LukziW0z/B5fWPBo4eLgA4uLmQn5pZpg1BtzYj62wC2VZ+B7Zw8EIitfy9qOnniaODnj4t67HuyIVyyy/dd4a+LevZMMKK0TaiOd5envYO45ocOHaS2mEh1AoLxtHRgX7dO7N2044SZU6du0iHVuYMW/3aNYiOu0RiSqodor26gycvUCvYn5rB/jg6ONC3U0vW7TpcooxSiuzSxwg6uXxclFTpe4RSyl0ptVgptU8pdVAp9SoQBqxVSq21lPlMKbVTKXVIKfW65blnrJQbpJQ6YHmdGcXeI1Mp9YZSahvQyUoMUUqp34s97qWU+u1Kr1msbIBSaotS6jalVKBS6lel1A7Lv1tKl69IytsfLbXog0xLTUJ5+5cs4+WHQ7OOGLZYX6bg+vjruD77Lg4deldmqNckPjmVYH+fwsfBfj4kJJWckA3q25Uz0XFEPf4y977wFi8OuxddqYFr2abd9LuljS1CLsM5xI/86KI+yY9NximkZJ84hfiRF1NUJi82CadQc5l6bwzn3JvfgunGXCvrEOKPIbYodkNcEo6l2leV6IMCMMZdKnxsTEjEITjgmuoaE5JI++YXai3/ntqrfsaUkUXOll2VFeoVuYb4kR1TNLHKjk3GNdS3RBknPw8MaVloRvNBcU5sMq4hJcvoXZ0IiWzBxcXmA+y0YxcJ7NgYJ18P9K5OhPaIwDXMticN3EN8ySzWtszYZDxKxX0l++etxC88jOE7ZzFo5Vv88+q3oNn276t0/+SU0z/5xfonOzYZN0s7T3y1As+GNbhz7yz6rJ3OnpfLtqH2XR0598fmSm5J+RLSswnxLjojHuzlRkJaltWyOfkFbD4eTc9mdWwV3v9LCYnJhAQVjc/Bgf7EJyWXKNOoQR1WbdwGwIGjJ4mNv0T8JXMZpeCJF6cycNSLLPy75Ak3e0hISSOk2DFCkJ838ckljxEe6N2Z0zEJ9HxqKv978X3GD76j6BhBwcjpX/DApI/4ZfU2G0ZuH5qm2exfVWOLZWl9gRhN024DUEp5A8OASE3TLh9FvaRpWrIl67JaKdVC07SPlFLPXy6nlAoDZgBtgBRghVJqgKZpfwDuwEFN017BujXAJ0qpQE3TLlne/+urvCZKqWBgETBZ07SVSqkfgPc1TduolKoNLAealH4zpdTjwOMAH/ZqwfAWdf/1L6+MUjuZ812Pkrf4G9DKnqnMmTUBLT0Z5eGNy+OvY7p0EdPpw2XK2ZNSqsTjTXuP0KhuTb54dTQX4hJ5fMontG5SHw8385lZg6GAdTsPMubBO+wRrvnToLRSfVK6TZfL+PZsgyExjaz9p/Hq1LSSAvyPrMReFQe2Qv+hPTpPD9wiO3Gh/yOYMjIJmvky7rdFkbV4dUVHeVXWdyntGgqVfBjaqzWJO45jSDUflGaciOHoJ3/R9ecJFGTlkXr4fOHBt61Y+3u5nn2udrfmXDp8jt/vn4Z33WDu+v5Forcfw5CZU5FhXpmVX/21jAuXi4R0b0HqoXOs+99UPOoG0+3nCSyPOkaBpQ06Rz01+rRh/7Sfy7yGrVjrEatjHbDh6AUi6gRVuSVpVY21vxNVamcc8cAApn86j/89MY6G9WrTOLweDpbVEPM/mEJQgB9JKWk8/uKb1KsdRtsWN9skdmus/dmX3sc27z9G4zphfPHS41yIT+KJt76gdaN6eLi58M1rTxLk60VSWiYj3/qCemGBtGlS30bRixuJLSY3B4B3LFmRvzVN+8fKgDjQMiFwAEKBm4H9pcq0A9ZZJicopb4HugJ/AEbA+pX2gKZpmlLqW+BhpdTXmLM7g4HbrvCajsBq4ClN09ZbXqoncHOx+L2UUp6appVYh6Np2hxgDkDm2Lv+9ZGhlpaE8ik6y6x8/NHSS56V0dUKx+Xhsebt7l7om7Qhz2jEeGhbYVktMw3jwa3oa91k18lNsJ8P8UmphY/jk1MJ9Cu51vfPtdsYfncvlFLUDg2kRpA/Z6ITaN7QfAZw497DNKlXE38f+6wRzotNwqlGUZ84hfqRH59cpoxzWACXdwrnUH/y45Lxv70Tvr3b0TqqNTpnR/SebjSc9Qwnnv7Ihi24soLYRBxDi9rnGOJPQan2VSXG+EvoQwILH+uDAjAmXNvSMpeOrSmIjsOUYj5zmL16Iy4tb7bZ5KbB0F7mC/2B5H2ncQvz53LkbqF+5Malliifn5SBo7c7Sq9DM5pwDfUjJz6lRJnaAzoWLkm77OyP6zn7o3mIazZxIDkxld/fzYf0pOkgc9sS9p3GI6zo7LNHqB9Z8anX/Fo3D+zGrk//AiDtbDzpFy7hFx5KvOXC9soSbqV/LnMN9SOnVP/kJWXgVKx/3Ir1T70HunJklrkNmWfjyTp/Ca/wUJItbQjpEUHKgbPkJaZXapuuJNjLjbhimZr49GwCvayvGl9WRZekVTXBgf7EFRvP4i8lEeRfMmPo4e7Gm+OeBMyTob4PP02NkCAAggLMWVp/X2+ibmnHwaMn7Tq5CfbzJq7YMUJCchpBvqWOEdbvYvid3c3HCCEB1Aj040zMJZqH1yos6+/tQY+2TTl46kK1ntzI99yUr9KXpWmadhxzZuQA8JZSqkR2RSlVDxgLRGma1gJYDLhYeSnrp4jMcjVNu9rVo18DDwODgIWaphVc5TULgF1An2LP6YBOmqZFWP7VKD2xqUimCyfQBYSi/IJA74BDxK0YD20vUSZ72uOF/wr2bybvt88xHtoGTs7gbLlg3ckZ/U2tMMWdq6xQr0nT8Nqci73ExfgkDIYClm3aTfe2Je+2ExLgy7YDxwBISk3nXEwCNYOLDhqWbtxNvy72WZIGkLn3JK71QnGuFYRydCDgri4kLy95gW/K8h0E3tcNAI/WDSnIyMaQkMr5ad+zq83j7G4/iuMj3ydt44EbamIDkL3/BM51w3CsGYxydMD7jq6kr9p+9Yo3qLxDx3CsXQOHGiHg4IB73+5kr99y9YqAMS4B5xZNUC7ms88uHVphOHP+KrUqzql5K1nZaxIre00ieulO6tx3KwB+rcMxZOSQm5Bapk7CpsPUvN18XV7dgV2JWVa0jM7B05XAjk1KPAfg7G8+IHCt4U+N/u04b4OlTwe+WcVPfV/ip74vcXr5Lprc2wWA4FYNyM/IJttK28qTEZNIzVvMmVDXAC98G4SSdi6hMsIu4eS8lazoNYkVlv6pa+kf/3/RP9nRSQR3MbfBOcALzwahZJ4vakOdAZ04/7v9lqQBNK0ZwPnEdKKTMzAUGFm+7wzdmtQsUy4jN59dZ+KJvLmWHaL8/6VZowaci47lYmwCBkMBS9dtpnvnktfZpWdmYbBcH/nrktW0ad4ED3c3snNyyco2Zwazc3LZvGs/4XVr27wNxTVtUJPzcUlcTEjGUFDAsi376Nam5OKYEH8fth08CUBSWgZnYy9RM8iP7Nx8snLyAMjOzWfLgeOE1wqxeRvEjaHSMzeWpV/JmqZ9p5TKBIYCGYAnkAh4AVlAmmUZWD9gnaV68XLbgA+VUgGYl5ANAj6+1jg0TYtRSsUAk4HL9x++0mtqwHBgoVJqgqZp04EVwNPATEvbIjRN23s9v4/rYjKR9/scXB97DZQOw47VmOIv4NCpLwAF5VxnA6A8fHAZarlDl05PwZ4NVu+mZksOej2TRvyPUVM/xWgyMSCyI+G1Qlmwwnwx8cDeXXjif315+ZPvuOf5t9CAZx++E18v803rcvLy2bL/KC8/fr/9GmE0cXrSF9z848sovY74n9aQc/wCwYPN1zTFz19Byurd+ES1pvWWTzDm5HHyuU+u+rJ+/dpT781HcfT3osm3k8g6dJYjg6ZUdmvKMpqIeXU29ea/br4V9MJV5J04j9+D5n0u+YdlOAT4EL7ofXQebqCZCBh2J8d7P4kpM4daH47FvWNzHHy9aLz5a+I/+IGUBStt345i7Ul6axYhn70FOh0ZfyzHcOocnvfdDkDGwr/R+/sS9uMn6Nzd0Ewa3g/fw8W7HyXvwFGyVv5D2E+fgtFI/tFTpP+yxC7NiFu9l9CoCPpteQ9jTj47nvu8cFuX78ax84W55MancuDNH+k4ezTNXryPlIPnOPPjusJyNfq1I279AYyWA4DLOn05BmdfT0yGAvZMnIchzbY3pzy7Zi91erRk8MZ3MeTks/qFOYXb7vhmLGvGf0FWfCothvWmzajbcQv0ZtDKtzi3Zh9rxn/Bjg//oOd7TzBo5VsoBZun/Vx4m2hbibX0z21b3qMgJ5/txfrn1u/GscPSP/ve/JFOs0fT/MX7SD14jtOW/jn0/u90+HAkfdZMRynYP/Un8pPNbdC7OhHctRk7x39p0zaV5qDXMeHODoz6ahUmzcRdbRsSHuzLwm3mk1H3dWgEwJpD5+nUMAxXJ0d7hvuvjXt1Ojv27Cc1NZ2oAQ/z5IhHuPeOPlevaAcOej2TRg9n5ISpGE0m7u4bSXjdWiz4y3xHx4F39Ob0+WhemjELnU5Hgzo1ef2FkQAkpaTx7GvmO8IZjUb69+hCl/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e//j0opfyAn4G6wFlgoKZpKVbKncWc1DACBZqmtb2e+sVVeuZG07TlmC+8L24nxbIumqYNLafux6XK/QD8YKXctX4fTRdgbqm6V3xNTdPyKbk0zY5pAyGEEEII8f+dVnWuuZkArNY0bbpSaoLl8YvllC1+s7F/Ux+w3/fc2JxSahfQAvjO3rEIIYQQQgjx/8BdwDeWn78BBlR2fVvcLc2mLN9nU/o2LS9qmma/q9CFEEIIIYT4/ydY07RYAE3TYpVS5a3P1jB/JYsGfG658/D11C9U7SY3mqbdbe8YhBBCCCGEqCy2vBV08e9vtJhTbPKBUmoVYO32dC9dx9vcYrn5VxCwUil1VNO0Df8m3mo3uRFCCCGEEEJUjOLf31jO9p7lbVNKxSulQi1Zl1DA6r36NU2LsfyfYFmF1R7YAFxT/eL+31xzI4QQQgghRHWgaZrN/v1Hi4Ahlp+HYL77cAlKKXellOfln4HewMFrrV+aTG6EEEIIIYQQlWE60EspdQLz90xOB/P3YCqlLn95XDCwUSm1D9gOLNY0bdmV6l+JLEsTQgghhBCiCqkqX+KpaVoSEGXl+Rigv+Xn00DL66l/JZK5EUIIIYQQQlQLkrkRQgghhBCiCqlCX+Jpc5K5EUIIIYQQQlQLkrkRQgghhBCiCrHl99xUNZK5EUIIIYQQQlQLkrkRQgghhBCiCqmA75+ptiRzI4QQQgghhKgWJHMjhBBCCCFEFSLX3JRPMjdCCCGEEEKIakEyN5XMlJFr7xAqjOn4DnuHUKHiNGd7h1Dh/J2z7R1ChfK5yWDvECqUf1z1as9yfVX5juxrc3++3t4hVCzvAHtHUKG0nAx7h1ChlKunvUOoULrQhvYO4f8V+Z6b8knmRgghhBBCCFEtSOZGCCGEEEKIKsQkd0srl2RuhBBCCCGEENWCTG6EEEIIIYQQ1YIsSxNCCCGEEKIKkUVp5ZPMjRBCCCGEEKJakMyNEEIIIYQQVYh8iWf5JHMjhBBCCCGEqBYkcyOEEEIIIUQVIpmb8knmRgghhBBCCFEtSOZGCCGEEEKIKkSTL/Esl2RuhBBCCCGEENWCZG6EEEIIIYSoQuSam/JJ5kYIIYQQQghRLUjmRgghhBBCiCpEk8xNuSRzI4QQQgghhKgWJHMjhBBCCCFEFSJ3SyufZG6EEEIIIYQQ1YJkbqoQfdO2uAwcidLpyd+4lPzlC6yW09W5CfcJH5AzdxoFuzfaOMor23Q8mrcX78Rk0ri7bTjDuzUrU2bH6ThmLt5JgcmEr5szXz7WB4DvNx/htx0n0IB72jbk4Vua2Dj6Ii3eHExIVATGnHx2jZlN6oGzZcq41Q6k/ezROPl4kHrgDDue/hTNYAQgoHMTWrzxCDpHB/KSM/jn7il4NAil/eejC+u71wni8Nu/cGruMls1yxx3lzYEvzQSdDrSfllG8tyFJbY71atJyFvP43xzOIkffEPKV78Wbqu/eh6mrGw0owmMRs79b4xNY7fGIaI9bsOeBp2evNWLyfvjhxLbHdvegssDw0HTwGgke94sjEcPgKMTnm98CA6OKL2e/K3ryV0wzy5t8ItsScM3h6H0OmK/X825j/8sU6bh1GH4R7XClJPH4Wc+JfPAGQAafzCKgF6tyU9MY3u3sYXlA+/oSL2x9+F+Uw129p1Exr7TNmtPaYNeHU7zyFbk5+Tz1dhZnD90pkyZITNGUbdFAxSKuDMxfD32E/Kyc3HzcmfozCcJqh2CIS+fr8d/SszxCzaJu9HUoQREtcKYk8ehZz4j40DZuF1qB9Li8zE4+niQfuAMB5+aVTgOWKuvc3ak7Z+voXNyROl1xP+9jdMzzX+DHjfXocnMR9G7u5B74RIHRn2MMTOnUtu46dAZ3l64FpOmcXfnZgzv06HE9nkrd7BkxxEAjEYTZ+KSWfv2KFIycxj/5d+F5aIT0xh1e2ce7tGmUuO9mo3b9zLj068xmkzc0y+KRwcNKLE9LSOTV975jAsx8Tg7OfLG2FE0rFcbgD4PPYWbqwt6vQ69Xs/Pn063Qwuuz+Rp77Fh03b8fH3447vZ9g7nqjZu382MWV9hNJq457aePPrgPSW2p2Vk8srbs4r6Z/xTNKxXhzPnoxn3xruF5S7GxvPUsAd45H932LoJNiN3SyufTG6qCqXDddBTZH0wES0lEfeJH1Owfyum2PNlyrncM4KCQ7vsE+cVGE0m3vprO7OH9STYy42HPltKtyY1aRDkU1gmPSeftxZt55OhUYT6uJNs+eA+GZ/CbztO8N2o/jjqdTz1zWpubVSDOgFeNm9HcFQEHvVDWNHpeXxbhxMxYzjr+r9SplyzyYM4+flSLv65hYgZw6n7YCRnvlmFo5cbEdOHsWnQDHKik3C2tCHzVCxrek4yV9Yp+u/9hJilO23ZNNDpCH7lKS4On4QhPpE6Cz8kc8028k8V7WfGtAwS3pyNR89OVl/iwuAJGFPTbRXxlel0uI0YQ+aUsZiSL+H51mwMOzdhuniusIjh4G4MYzcBoK9dH/fnXyP92cFgyCfj9echNwf0ejynfIxhz3aMJw7buA2KRtNHsGfgm+TFJNF2+VtcWr6T7OPRhUX8o1rhVi+ErR2fwatNQxq9/Si7+r0EQNxP67j45TJunvVUiZfNOnqBg8PfodHMx23anNKad29FUL1QJnUfTf1WDXl46uNMGzCxTLmfp8wj1zIeDJw8hB5D+rL0sz/o/9Q9XDh8lk+fmElIgzAeeuMx3n3o9UqPOyAqArd6IWzqOAbvNg1p8vYItvebXKZcw8kPce7zJcT/sZkmbz9KjQd7cPGbleXWN+UZ2HXPGxiz81AOetr99TpJa/aStusEN7/3BCde/5aULUcIG9Sduk/dwakZ1k9yVQSjycRbP69m9jP/I9jHk4dmfE+3FuE0CPUvLDO0VzuG9moHwPr9p/huzS683V3xdndlwaTBha/Te9Ln9GjZsNJivRZGo4mpH3/JnBmTCQn054GnJhLZuS0N6tQsLPPFD7/TuEFdPnx9HKfPRzPt4y/5YmbR+P7Vu6/i6237z51/a0D/Xjx4751MmvKOvUO5KqPRyNQP5zJn5qvm/hk5nsjO7WhQt1ZhmS++/5XG4fX4cMoETp+/yLQP5vLFe69Tr3YNfvnivcLXibrvMaK6dCjvrUQ1Z7NlaUqpZ5VSbhVVriLf8wr1JxX7ua5S6mBFxPVv6Os1wpQQg5YYB8YCDDvX4dCy7MGlU4+7MOzZiJaRavsgr+LgxSRq+XlS088TRwc9fVrUYd2RkmdYl+47Q4+mtQj1cQfAz8MVgNMJ6bSoFYirkwMOeh1t6gaz5rBtzs6WFtanDecX/ANAyu6TOHq54VJsgnZZ4C1Nif57GwDnF/xDWN+2ANS6pzMxi3eQE50EQF5i2YlA0K3NyDobT87FxEpqhXUuLW7CcD4Gw8U4MBSQsWQ9HlEdS5QxJqeRe/A4WkGBTWP7N/ThjTHFRWNKiIWCAgyb1uDU9paShXKLnfl2cTFncEpv0zuY/9lhjbNX63Cyz8SRey4BzWAk4Y/NBPZtV6JMQN+2xC3cAED6rhM4eLnjZNknU7ceoSA1s8zrZp+IJvtUbKXHfzURvdux5bd1AJzecwI3Tze8A33KlMstlqFwcnEq7IqwhjU5sukAAHGnYvCvGYhXgHdlh01g33bEWn7naaV+58X5dWlKwl9bAYhZsJ7Afu2uWt+YnQeActSjHBwK19a7h4eSssWcJUlaf4Cg2yr34O3g2ThqBfpQM8DHPGa3acS6fSfLLb9051H6tm1c5vltR89TM8CHMH/7TgoOHDtJ7bAQaoUF4+joQL/unVm7aUeJMqfOXaRDq+YA1K9dg+i4SySmpNoh2orRNqI53l6e9g7jmhw4epLaYaHUCgvB0dGRfj26sHbT9hJlTp29QIfWLQCoX7sm0fEJJCanliizbfcBaoUFExYSZKvQxQ3GltfcPAtcy0TjWssVUkrpK+q1Spl09SK2oXz8MaVcKnyspSSi8wkoU8YhojOG9YttHd41SUjPJsTbvfBxsJc7CWkll1ScS0onPSefEV+sYNAni/lrzykAwoN92HU2ntTsPHLyC9h4PJr4tCybxn+ZS6gvOTHJhY9zYpNxCfUtUcbJzxNDepZ5eRaQE5tUWMajfiiOPu7c+ttkIpdPpfZ9t5Z5j5oDOnHhjy2V2ArrHIIDMMQW7WcFcYk4BPtfoUZJmqZR88up1Pn1I7wH9quMEK+Lzi8QU1JRe0zJl1D+gWXKObbvgtcH8/GYOJ2sz2YUewEdnjO/wOfLPyjYvxPjySO2CLsE5xA/8mKSCh/nxSThHOJXskyoH7nRRRPhvNgknENLlrlR+QT7k1ysfSlxyfiEWN/nhs18kvd2fEFIgxqsmbcEgAtHztG6r/kgv17LcPxrBOJbTv2K5BzqS250Udy5sUm4lPqdO/p5UpCeXTgO5MYkF5a5Yn2douPqGXQ7NJek9ftJ322eUGQevUCg5SRJ8B0dcalRue1MSM0kxLfowDjY15OEtLITZYCcfAObD5+lZ6uy2Znlu47Sz8qkx9YSEpMJCSr6nQUH+hOflFyiTKMGdVi10XxS6sDRk8TGXyL+krmMUvDEi1MZOOpFFv69ynaB/z+RkJhUtn8SS/dPXVZtMJ8sOHDkBLFxl4i/lFSizNI1G+kXVfZztbrRNM1m/6qaSpncKKXclVKLlVL7lFIHlVKvAmHAWqXUWkuZz5RSO5VSh5RSr1uee8ZKuUFKqQOW15lR7D0ylVJvKKW2AWVSGNf5WmWeV0pNB1yVUnuVUt9biuqVUnMtMa9QSrmW0/7HLW3b+fWRi//xt1n4qlaeK7nDuQwcSd5vX4JmqqD3rFjW/j5UqWYZjRpHYpKZNTiST4dGMWftAc4lplM/yJthXZsy8qtVPPXNam4K8UWvs/Y7qXyqdNBQuivK6S5zIeWgx7dFPTY/PJNNg6bT+Lm78agfUlTVUU9o7zZEL9pacUH/F9cxrp1/8AXO3Tuai4+9jM+Dt+Patuw1VXZnZUc0bN9I+rODyXp7Mq73jyjaYDKRMe5R0p64D314E3S16tkwUAsr+1vZ7zewtk9WjQ8ka39O5cX+9bhPeaHD48SevEi7O8wZuKWf/Y67tzuvLJlJjyH9OH/oDEajsRIjvsxKv5SO22q3aOVuLNxm0tga9SL/RIzCu3U47o3Ny3IOPTubWsN602HFWzh4uGLKr9zsqbXv0Shv1N2w/xQR9cPwdi/5sWgoMLJ+/yl6tb6pEiK8PtYO0lSpFo14YADpmVn874lx/PDHUhqH18NBbz5Umv/BFBbMnsFn0ybx06Ll7Nxv4yWq1dy1HCOMePAe0jMz+d+jz/PD70to3LCofwAMBgPrNu+gd7fOlRytuJFV1jU3fYEYTdNuA1BKeQPDgEhN0y6fXnxJ07RkS9ZltVKqhaZpHymlnr9cTikVBswA2gApwAql1ABN0/4A3IGDmqaVvdgBuNbXAraX8x4TlFJPa5oWYWlDXaAhMEjTtMeUUguAe4HvrLz3HGAOQPoTfSrkCENLTUTnW3TGWfkGYEotebZCX+cmXB81r1VXHt44NGtPrtFIwT7bZwCsCfZ2I65YtiU+PYtAL9cyZXzcnXF1csTVyZE2dYM4FptCnQAv7m7bkLvbms8KfrRiD8FeFbJ68ZrUH9aLug9FApCy9zSuYUVnaF1D/ciNSylRPj8pA0cvd5Reh2Y04RrqT25cKgA5MUnkJ2dgzM7DmJ1H4tYjeDetQ+bpOABCekSQeuCM1eVqla0gPhHH0KL9zCEkgIKEpCvUKMmYYD7LZkxOI3PVZlxaNCJnp91Wc2JKvoSuWKZG5xeIllz+Ur+CI/vRhYShPL3RMtIKn9eyMyk4tBfHiPbkXSh70XhlyotNwjms6Gymc5g/+aX2t7zYJFxqBJDGMXOZUH/ySpW5kUQ+0pdbB0UBcHbfKfyKtc83xI/U+OTyqqKZTOz4ezN9Hr+LTQvXkpuZw9fjPi3cPn3jpyReSKiUuGsO603Nh81xp+09VSJz4mLld25IysDBy61wHHAJ8ysskxebfNX6BenZpGw6TEBkS7KOXiD7ZAy7758GgFv9UAJ6taqUdl4W7ONJXEpG4eP4lAwCvT2sll226xh925XNzmw8dIbGtYLx93K3Usu2ggP9iSs2nsVfSiLIv2TW3cPdjTfHPQmYJ0N9H36aGpblTUEB5nHf39ebqFvacfDoSdq2uNlG0Vd/1vunZDbUw92NN18033hH0zT6DhpJjdDgwu3/bNtDk5vqE+DnY5OY7UluKFC+ylqWdgDoqZSaoZS6VdO0NCtlBiqldgN7gKaAtRGiHbBO07RLmqYVAN8DXS3bjMCvVuqUp7zXutJ7lHZG07S9lp93AXWv4/3/E+PZY+iCaqD8g0HvgGPb7hTsK3lmP/OlIYX/DLv/IffHj2+YiQ1A0xr+nE/KIDo5A0OBkeX7z9Gtca0SZbo3qcWeswkUGE3k5Bdw4EIi9YPM67Qv31wgNjWLNYfO069lXZvFfvrrlazpOYk1PScRu2wntQeaU96+rcMxZOSQm5Baps6lzYepcbt5uUztgbcSu9x8c4DY5bvw79AIpdehd3XCt3U4GSeKLg6veXdnLtphSRpA7oHjONYJw7FGMDg64Nm/G5lrri2DpFydUZaztsrVGfdbWpN3/GwlRnt1xpPH0IXWRBcUAg4OON7Sg/ydm0uU0YXUKPxZX6+h+RqHjDSUlzfKzXIg5+SEQ4s2mKJL3cDDBjL2nMKtfigutQNRjnqCBnQmcXnJG00kLt9JyH3mYcurTUOMGdnkW9knbxRrv13GG/3H8Ub/cexZsZ1O93QHoH6rhuRkZJN2KbVMnaA6RdnNllFtiTtl/ptx9XJD72g+T3frAz05vu1IietzKtLFr1ewNepFtka9yKWlOwi1/M692zSkoJzfecqmwwTdYb5uLWxgNy4tM/fdpeU7rdZ39PfEwXLiRufiiF/XZmSdjAHA8fINVJSi3nP3cPGblZXSzsua1gnhfEIq0Ylp5jF71zG6tWhQplxGTh67TlwkskV4mW3Ldh61Oumxh2aNGnAuOpaLsQkYDAUsXbeZ7p3bliiTnpmFwWDOiP26ZDVtmjfBw92N7JxcsrLN+1V2Ti6bd+0nvG5tm7ehOmvWONzSP/EYDAaWrtlI984lry80948BgF8Xr6JNi5vxcC860bl0zT/069HFpnGLG0+lZG40TTuulGoD9AfeUkqtKL5dKVUPGAu00zQtRSk1D3Cx8lJXWneUq2na9aw9KO+1rmdtU16xn42A1WVplcJkIvenT3AbMw2l05G/aQWm2HM4dr0NAMOGG/M6m+Ic9Dom3NGeUfNWY9I07modTniwDwu3HQfgvg43UT/Im843hTHw479RCu5u25DwYPOZtRd+2EBadh4Oeh0T72yPl6uzXdoRt2ovwVER9N76PsacPHY9+3nhts7fj2f383PIjU/l4JQfaf/5aG6ecB+pB89x9od1AGSciCF+7X6i1k5HM2mc/X4t6UfNyxf1rk4EdW3GnnFf2KNpYDSRMOUzan75Juj0pP26gvyT5/G+vz8AaT8vQR/gS51fPkLn4QYmE76DB3D2tifQ+3oRNutlAJReT/rf68jeaOe79pmMZH/5IR4vzQSdjvy1SzFdPItTrzsByF+5CMcOXXHu1hvNaIT8PDLffwMAnY8/bk9PBJ0OpXTkb1mLYbftJ52a0cTxiV8R8dNLKL2OmB/XknXsImGDewEQM38lSav24B/Vmk7bPsKYk8+RMUWZjKazx+DT+WYc/TzpvOczzsxcQOwPawno146bpg3Hyd+Llt9PIOPgWfY9MM3m7TuwdjfNI1szbf0s8nPySmRhxnw9iXkvfkb6pVSGv/s0Lh6uKKW4cOQc302eA0BoeE1GvDsak8lE7ImLzBv/aXlvVaESV+0hIKoVt2z7EGNOPofHfFa4rdX3Ezj8/Ofkxadw4s3vaf75GMIn3E/GgbNE/7DmivWdg31p+tGTKL0OpdMR/+cWElfuBiDk7luoNaw3AAlLthPz47pKbaODXseE+3swatavmEwm7urUjPCwABZu2AfAfV1bArBm7wk6NamDq7Njifo5+Qa2Hj3H5Ad7VWqc18pBr2fS6OGMnDAVo8nE3X0jCa9biwV/mQ9RBt7Rm9Pno3lpxix0Oh0N6tTk9RdGApCUksazr5nvOGY0Gunfowtd2kfYqynXbNyr09mxZz+pqelEDXiYJ0c8wr139LF3WFY56PVMeuZRRo5/w9w//aIIr1ebBYuWAzDwzj6cPneRl976yNw/dWvy+riiu0Dm5OaxZdc+Xnl+pL2aYFPWlo0KM1UZFwpZloAla5qWa1n6NRRoANypadoZpVRLYD7QCggE9gMvapo2Tyl1oFi5UGArRUvGlgMfa5r2p1IqU9M06/nxojiu+lqYl6WV9x4pQJCmaQbLsrS/NU1rZnntsYCHpmmvXSmGilqWdiNw7FW9LtBb+nT1Wy/d1OfGXYr0bwQ1r9zv8LC1PRuq1917fnC9Ma/v+7fuzynv3jRVU5cfouwdQoXS31S9bu2rXKvGXcyulZZfvcZrAKewpva5uPcatAjpZLPjy/1xW27Y34M1lXXNTXNgplLKBBiAUZgv+l+qlIrVNC1SKbUHOAScBjYVqzunVLmJwFrMGZYlmqaV/fa68l3Ta13hPeYA+y3L5176N78IIYQQQgghKpKpitw0xh4qJXMjikjm5sYlmZsbn2RubmySubmxSebmxiaZmxvfjZy5aRbc0WbHlwfjt96wvwdrKitzI4QQQgghhKgEcs1N+arF5Eap/2vvvuOjqtI/jn+eSUIn9CogxYKiAiI2sIENXew/17r2umtZ17bqrmXXtvZFV0V2xb72riAoqICKAlJ0rUhR6b2TZJ7fH/emklCSMHfu+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F3WEanXYxcbTgy3qGNWqIC+z3q/Ialwr6gjVqkW9NVFHqFY/5a2LOkK1al67btQRqtealVEnqFbJ+T9FHaFaJdpsH3WEamW1MuzvJ825J6OOkLYy65WQyBbItI6NiIiISE2nkRsRERERkRhJas5NhTRyIyIiIiIiGUEjNyIiIiIiMeLa56ZCGrkREREREZGMoJEbEREREZEY0ZybimnkRkREREREMoJGbkREREREYkRzbiqmkRsREREREckI6tyIiIiIiEi1M7OmZjbCzL4PPzcp55odzezLEh/Lzezy8NxNZvZLiXNHbOpnqnMjIiIiIhIjSfeUfVTRtcD77r498H54uxR3/9bde7h7D6AXsBp4tcQl9xWed/d3NvUD1bkREREREZGt4WjgifDrJ4BjNnF9f+BHd59Z2R+ozo2IiIiISIx4Cv+rolbuPgcg/NxyE9efBDxX5tgfzGyKmf2nvLK2stS5ERERERGRcpnZ+Wb2RYmP88ucH2lm08r5OHoLf04t4CjgxRKHHwa6AD2AOcA9m/o+WgpaRERERCRGUrkUtLsPBgZv5PzBFZ0zs3lm1sbd55hZG2D+Rn7UAGCiu88r8b2Lvjazx4C3NpVXIzciIiIiIrI1vAGcEX59BvD6Rq49mTIlaWGHqNCxwLRN/UCN3IiIiIiIxEiy6nNhUuUO4AUzOweYBfwfgJm1BYa4+xHh7XrAIcAFZe7/DzPrATgwo5zzG1DnRkREREREqp27LyJYAa3s8V+BI0rcXg00K+e607f0Z6pzEyM5u+9J/fMugUSCtSPeZu1Lz5Y+v1cf6p16DngSCgpYNeRB8r+eGlHa8mV12Y1ah50OiQT5k0aTN/bNUucT2+5End9eQXLpAgAKvvmcvI+Cpc5rDTyP7B164quWs+aRDZZJj9S+t5xOh349yF+zjtF/HMzCaTM2uKbbmYew67mH06hjK57Y9ULWLlkJQJt9duKwf/+RFbODNv/07udMvP+1FKYvrf7+vWj9l/OxrARLnn+PRY++WOp8rc7taHvn5dTpth0L7n2SRUNeAcBq5dDxv3ditXIgK4sVw8ay4IFnomhCKVnd9qDOSRdhiQTrPx7G+mHPlzqf3X0fah9zBrhDQQFrn3+Ygh++AqBW/2PI2e8IMMj76F3Wv/9qeT8ipRrsvzttbzwPEgmWPD+CBY+8VOp87c7taHfXZdTp1oV59zzFwseKM29z56Xk9utN/qJlfH/4H1IdvUK/v+Vi9urXm3Vr1vGPP97N99N+2OCaq++9kt323o1VK1YB8I8/3sWPX08vOr9j9x0Y9MYD/P3i2/jo7Y9Tlh2g4QE9aXfTeVhWgkX/HcG8f728wTXb3HwejQ7qRXLNOmb+6QHWTAuytzjnKJqdfAi4s/abmcy88p/4ujzq7tyJ9rddhNXOgYIks69/hNWTv09puwDGfjOLf7w2jmTSOXavrpzdv2ep80NHfck7E4PHqyCZ5Kd5Sxl1y++ok5PN2Q+9QV5+AflJ5+DdOnHx4b1Tnr+ssZO/5c4n3wjac1BvzjnqoFLnV6xew3UPPc/cRUvJLyjgjCP355gDg9wDLr2DenVrk5UwshIJnrv10iiaUMqY8RO588H/UFCQ5LgjD+bcU44rdX7ZipX89R8PMvvXedSulcMtV/+e7Ttty0+zfuGqW4rnZf88Zx6/P+skTj9hYKqbsEVuuO1ePho7nqZNGvPa049EHSdSqZxzEzfq3MRFIkH9Cy9n+V/+RHLRAhrd+yh5n42lYHbxMuB5kyey7LOxAGR17EzDa25i6UW/iyrxhsyoNeBM1j59O758MXXO/Rv5307EF/5S6rKCWd+y7r93b3D3/Mkfk//5CGofc2GqEm+W9v2606hTa/7b90+03L0LfW8/k9cG3rTBdXM//46ZIydx1IvXb3hu/LcMO3OTC4BsfYkEbW66iJln3EDe3IV0fvU+Vrz/Ket/mF10ScGyFcy95VEaHrpPqbv6+jxmnHYdvnotZGfR6fm7WPnhF6z58ttUt6KYJah7yh9Ydd+1+JKF1L9+EPmTPyE5Z1bRJfnfTCL/5k8ASGzTiboX3MCqv55Dom1HcvY7glW3XQL5edS77Dbyp35Gcv6vUbUGEgna3nIhP53+F/LnLqLL6/eyfORnrCvx+OQvW8GvNw8m99C9N7j7kpffZ9GTb9P+nj+mMvVG7dmvN+06bcPv+p7FTrt35bLbL+UPA8t/0Tj41sfK7bgkEgnOu+5cvvhwwtaOu6FEgvZ/v4AfTr2RvDmL2PHNu1k2Yjxrvy9+THIP6kWdjm34ev8LqddzB9rfehHfHX0VOa2a0uKs3/C//n/A162n47+uosnA/Vj80ge0ve4M5t7/X5aPnkjuQb1oe90Z/PDbG1LatIJkkttfGcsjFxxJq0b1OfX+VzigW0e6tC5eifXMg3pw5kE9APjwqxk8/dFUGtWrg7vz2EUDqVc7h7yCAs568A367tSB3bZtldI2lFSQTHLb46/x6J/PpVWzRpxyw4McuPvOdGlXnOn59z6hc7uWDLrqTBYvX8nRf7qbI/v2JCc7eLk05PrzaZJbP6omlFJQUMCtDzzG4LtupHWLZpx04dUctG9vunRsX3TNkGdeput2nXjgb9cyfdbP3Hb/Ywy592Y6ddiGl4bcW/R9+v/fefTvu1dUTdlsxxxxCKccfxTX/W3D1wgihSq1oICZXR7WxlXLddXBzG4xswpXa6jgPjPMrHn49bitk6x6ZG+/EwVzfiE5bw7k57Puow/I2atv6YvWrin60mrXJd069YltupBcMg9fugCSBRR89SnZO/ba7PsnZ32Dr1m5FRNWTsdDe/HdS2MAmD/xR2rn1qdey8YbXLfoq5ms/HlhitNtmbrdd2D9zF/Jmz0X8vJZ9tZHNDy49IvkgkXLWDv1e8jL3+D+vnotAJadDdlZRF0SnNVpR5ILfsUXzoWCfPI+/5DsHvuWvmjd2qIvrXYdCkMn2rSnYPr/YP06SCbJ/24q2T37pDD9hup13571M+eQN3senpfPsjc/IveQ0i9IChYtY82U7/FyHp/V47+iYOmKVMXdLH0O3Zf3XhoBwP8mfkOD3Po0bdl0i77HMWcdzcfvfMzShUu3QsKNq9dje9bNmMv6WcFjsuTNj2l06J6lrml06J4sfnkUAKsnfUdWbn2yWwYdBMvOIlGnFmQlSNStTd68xcGdHBINg38+sxrWKz6eQtNmzad9s1zaNcslJzuLw3pux+ivZlR4/buTfuTwntsBYGbUq50DQH5BkvyCJJaK0Bsx7YfZtG/VjHatmpGTnc3h+3Rn9ISvS11jZqxesw53Z/Xa9TRqUI+sRHquvTT1mx/o0LYN7du2JicnhwH9+jJq7PhS1/w4YzZ77b4bAJ07tOOXefNZuHhpqWs+mziV9m1b0bb1prYfid4ePXalUW7DqGOkhaR7yj7iprJ/sZcDm9Np2dzriphZViXy4O5/dfeRlblveP99N31VdBLNmpNcWLx6XnLRArKaNd/gulp770fjh5+k4Y13sOqBO1MZcZOsYVN82aKi2758MdZww72YstptR53zb6P2KVdjLbZJZcRKqd+6Cat+LW7XqjmLqdd6k3tMldKq13ac8N6tDHjqKprsEF2bs1s1I29OcQcsf+5CclptUAJbsUSCzm8OYsfxz7Bq7JesmRzhqA1gjZuTXLyg6LYvWUCi8Ybtye7Zh/q3/Jt6l/6NtUODEbTkLzPI2mFXrH5DqFWb7F17k2jaImXZy5PduvTjkzd3ETmtt+DxSUPNWzdjwa/Fj9GCOQtpXkGbzr76TB4b8QgX3XghObVyiu7fd0Af3nzq7ZTkLatW62as/7X4MVk/Z9EGfzM5rZuxvtTjtpCc1s3Im7eY+YNfpdunQ9jli6EULF/Nio+/BODnm4ewzXVn0u3Tf9P2hrP49c6nUtKekuYvW03rxg2KbrdqVJ/5y1aVe+2a9XmM+2Y2B+/WqehYQTLJife8RL8bn2TvHbZh1whHbQDmL1lG62aNi263bNqIeYuXlbrmpEP3Zfqv8zn497dywjX3cfXvBpIo7NwYXHjHEE667p+89P5nKUxevvkLF9G6ZfHvWqsWzZi3sHQneMcuHRn50acATP3f98yZu4B5CxaVuubdD8YwoP9+Wz+wSIpssnNjZvXN7G0zmxxuyHMj0BYYZWajwmseDjf1+crMbg6PXVrOdSeb2dTw+9xZ4mesDEdePgP2KSfDnmb2Svj10Wa2xsxqmVkdM5seHh9qZieEX88ws5vNbGL487qGx5uZ2XtmNsnMHoXiN5LMbGX4+UAzG21mL5nZN2b2jJlZeO6I8NgYM/unmW1yre1qYxu+51VeZ3r9px+z9KLfseLW66l72tkpCFZVpRuRnDOD1Q9cxtrB15E/fjh1TrwiolxboJzHZkuGzRZOncEze13OS4dez7TH3+Owf0dYMlReW7ZEMsn0gZfwXZ8zqNt9B2rvsG315Kqscpuz4WOTP2ksq/56DqsfupnaRwcrVibnzmb9sBeo98c7qHfZbSR/no4XJLdu3k0p93kgfu+qlbKZz21D7vgPZx5wDhcfeQm5jRty0sUnAnDxTRfx2G1DSCYjemzK+x3boAHlP0dkNapPo0P24us+5zOt91kk6tWmybEHAND89AH8fMu/+Wrvc/jlln+z7V2XVHv0TSlvZ/KKniE++momPTq1olG9OkXHshIJXvjTCQz/62lMm7WAH+akfvSppPJ+r6zM79+4Kd/Sddu2jHzoel64/TJuH/o6K8MR6Sduupjnb7uMh645m+dHfMKE/03f8BumUPntKX37nFOOY/nKlZxw7hU8++o7dN2+E9lZxS/98vLyGD3ucw49IK3f35VyuHvKPuJmc0ZuDgd+dffu7r4LcD/wK3CQuxfOxLve3fcAdgMOMLPd3P2fJa8Ll3y7E+hHsMtobzM7Jrx/fWCau+/l7mPKyTARKJzFuB/BGte9gb2Ait4+WejuuxPsbHpleOxGYIy79yRYd7tDBfftSTDqtDPQGehjZnWAR4EB7t4XqPAt3JI7uT4xc05Fl22R5MIFJJoXDxknmrUgubjiEqf8r6aQ1WYbLLdRtfz86uArFmONit9lstym+IqlpS9avwby1gFQ8MNkyMqCug1IN93OOJjjh9/K8cNvZfW8JdRvW9yu+m2asnre0s3+Xnkr15C/Omjz7A8mk8jOok6TaNqcP3chOW2KRwSzWzcnb96ijdyjfMkVq1j16RQa7L/5ZYdbgy9ZWGq0xZq0ILm04hdYBd9PJdGyLdYgF4C8McNY9fffs/quP+GrVpCc/0uF902F/DmlH5+c1s3Ij6BcqaqOPmMgjw5/mEeHP8yieYto0bb4MWrRpjmLyvmdWzw/aGfe+jyGvTCcrj12BGCH3Xbghoeu45lPnmT/I/fj0lsvoc9hqXuhtn7OImq1LX5MarVpRt780o9J3tyF1Cr1uDUnb95iGvbtzvrZ88hfvBzyC1g27FPq9+oKQLPjD2LZu8FcsKVvjaVe9+1T0JrSWjWqz9ylxaXA85atokWj8uebDPuyuCStrNy6tdmjSxvGfjO73POp0qppI+YuWlp0e/7iZbRsklvqmtc/nED/3rtgZnRo3ZxtWjTlp3BksfDaZo0a0G+Pbkz7MeL2tGjG3PnFfyvzFiyiZbPSJZ0N6tfj79dcwktD7uW2P1/KkqXL2aZN8Qjax59NYqcdOtO8aeNUxRbZ6janczMVONjM7jSz/dx9WTnXnGhmE4FJQDeCTkFZvYHR7r7A3fOBZ4D9w3MFwIbLy4TC638ws52APYF7w/vuB1S0LM4r4ecJQMfw6/2Bp8Pv+TawpIL7jnf3n909CXwZ3r8rMN3dfwqvea6C++Lug919D3ff44xt21R02RbJ//4bstq2I9GqNWRnU3v/fuSNH1vqmkSb4nKmrC7bY9nZ+PLyHq5oJH+ZTqJpa6xxC0hkkdVtb/K/Kz0B2OoXd8YSbTsHb0Ol4Tybr54YycuHXc/Lh13PjGET2OGEYP5Ty927sH7FalbPX7rZ36tui+I2t+jRGRJWtJJaqq2Z8h21Om5DTrtWkJNNo9/sz8rNLL/IappLomHwwsdq16JBnx6si/gf/4IZ35JouQ3WvDVkZZPT+wDyJ39S6hpr0bbo60SH7SArG1+5PDjXsHHwuWkLsnv2JW/8qJRlL8/qKd9Tu2Nbctq1wnKyaTRwf5aPHL/pO6aZ1594kwsOu4gLDruIscPGcegJhwCw0+5dWbViVVFHpqSS83D6HLYvP307A4DT9v0dp+4TfHz09sf88/pBjB2euimUqyd/T+1ObajVviWWk02TgfuxbETpx2TZiPE0PT54L7Bezx0oWLGK/PlLWP/LQurtviNWpxYADfrsxtoffgYgb95iGuy9S9HxdTNSv5BFt/YtmbVwGb8sWk5efgHDJ/3AAd02HI1dsWYdE36cw0HdOhYdW7xyDcvXBG/arM3L57Pvf6FTq8YpSl6+bl3aMWvuIn6ev5i8/HyGfTKZA3rtVOqa1s0a81m4Wt+iZSuYMWcB7Vo2ZfXa9awK27N67Xo+mfod27VvnfI2lLRL1+2Y+cscfp4zj7y8PN79YAwH7lt6RbrlK1eRl5cHwMtvj6TXbjvToH7xbIF3P/iYAf3KzN+VWEjiKfuIm02ulubu35lZL4K1qG83s/dKnjezTgQjI73dfYmZDQXqbPidNjqXcK27F2wiysfAACAPGAkMBbIoHpUpa134uYDS7dycR2ldia8L7x/tXMhkAaseuZ/cm++GRIJ1I9+hYNYMah9+FADrhr1BrX33p3a/wyA/H1+/nhX/uDnSyBvwJOvfHUqdU68BS5D/5Yf4gl/I7hUsf54/4X2ydt6TnF4H48kCyM9j3csPFt299nG/J7HtTli9htS9fBB5o18i/8sPo2pNkVkffEmHft05acw95K9dz+grBhedG/DklXx41RBWz1vKLmcfSveLfkO9Fo04YcTtzBo1mY+uGkLnI/dk59P74wUF5K/N4/2LH4quMQVJ5t78MB2G/g1LJFj60gjWfT+LJicPAGDJc++S1bwJnV+7n0SDeuBJmp55ND8efiHZLZrS9q4rsKwEJIzlb49h5ajPo2sLQDLJ2mcfpN7lt2GWYP3Y4SR/nUnOAUcCkPfh2+T06kvOPgdDQQG+fh1rBt9adPe6F/0Fq58LBfmsfXYQrI64o12Q5NcbH6HTkzcHS0G/OJJ138+i6SmHA7D42WFkN2/Mdm/cV/T4ND/rKL479GKSK9fQ/oErqb/3rmQ3yaXruMeZd/+zLHlhRKRN+uyD8ezVb0+eGjOUtWvXcdcVxasg3fbk37nnqntZNG8x1w26lkbNGmEYP379I/dd+0CEqUsoSPLzXwbT5ambgqWgn3+ftd/NptlpwWOy6OlhLP9gArkH7cHOHz8SLAV95SAAVn/5HUvfGUfXd+7DCwpY89V0Fj07HIBZ1z5Eu5vOxbKySK7LY9a1/0p507KzElx7XF8uGvwOSXeO3nNHtmvdlBfHBZPw/2/f4H3MD6bOYJ8d21E3XEAAYOHy1fzluVFFE5IP7d6F/XeOtkw1OyuLP595NBfd8W+SySTHHNib7dq15oWRwZyUEw/em/OP689fHnmB46+5D3fn8pMH0CS3Pj/PW8Qf7wvmPeUXFHBEn5706b5jlM0hOyuL6y49lwuvvoWCZJJjB/Rnu04deOGN4HfoxKMOY/rMn7n+9n+SSCTo0rEdN1/1+6L7r1m7jk8mTOavV6TXCqQbc9WNd/D5pCksXbqc/secxsXnnM7xAw+LOpakGdtULV1YTrbY3deGZWRnAl2Ao9z9JzPrDjxJUMrVApgCXOPuQ81saonr2gCfAr0IRkyGA4Pc/XUzW+nuG63DMbMDw5/zpLvfYGafAq2BTu7uYafqLXd/ycxmAHu4+0Iz2wO4290PNLN/AvPd/e9mNgB4B2gRXrfS3RuEP+dKd/9N+HMfBL4Ange+A/Zz9xlm9gzQqPC6iiwaeED8urwVqNO7XdQRqtXTg6Neu6f67Ve7osHIeGrXLy/qCNVq5sjaUUeoVpfnrdv0RTFyd6Ju1BGqVdd/HRB1hGplbTpHHaFaJdqkvtRwa7JamfX3A5DTvHPavlBo1KBLyl5fLlv5Y9r+fyjP5uxzsytwl5klCUZNLiKY9P+umc0J59NMAr4CpgMla6UGl7nuz8AoglGQd9z99S3I+hnQCvgovD2FoKOyJQ/uzcBzYQndh8CsTVxfxN3XmNnFwDAzWwjErxZERERERGIvjhP9U2WTIzdSzMwauPvKcPW0h4Dv3f2+jd1HIzfpSyM36U8jN+lNIzfpTSM36U0jN+kvnUducut3Ttnry+Wrpqft/4fybM7IjRQ7z8zOAGoRLJ7waMR5RERERKSGiePmmqmSdp0bM3sV6FTm8DXuPjyKPCWFozQbHakREREREZFopF3nxt2PjTqDiIiIiEi6Km+TXQlszj43IiIiIiIiaS/tRm5ERERERKRimnNTMY3ciIiIiIhIRtDIjYiIiIhIjGgrl4pp5EZERERERDKCRm5ERERERGJEq6VVTCM3IiIiIiKSETRyIyIiIiISI5pzUzGN3IiIiIiISEbQyI2IiIiISIxo5KZiGrkREREREZGMoM6NiIiIiIhkBJWliYiIiIjEiIrSKmaq2csMZna+uw+OOkd1UXvSm9qT3tSe9JZp7YHMa5Pak94yrT1SvVSWljnOjzpANVN70pvak97UnvSWae2BzGuT2pPeMq09Uo3UuRERERERkYygzo2IiIiIiGQEdW4yR6bVnqo96U3tSW9qT3rLtPZA5rVJ7UlvmdYeqUZaUEBERERERDKCRm5ERERERCQjqHMjIiIiIiIZQZ0bERERERHJCOrcxJSZ1d6cYyIiIrL5zKx+1BlEpPKyow4glfYJsPtmHIsFM7vM3R/Y1DERKZ+Z1QU6uPu3UWepKjM7bmPn3f2VVGWpTpnYLjPLpcRrCXdfHGGcKjGzfYEhQAOgg5l1By5w94ujTVY54RuexwMdKf0Y3RJVpqowszeBsqtgLQO+AB5197WpTyXpSJ2bmDGz1sA2QF0z6wlYeCoXqBdZsKo7AyjbkTmznGNpz8ymsuETcBF33y2FcarNRtplgMepXZn2GJnZQOBuoBbQycx6ALe4+1GRBqu8geHnlsC+wAfh7YOA0UDsOgGhcyi/PcsIfh9j0y4zuwC4BVhD8d+SA50jC1V19wGHAW8AuPtkM9s/2khV8jrB79YEYF3EWarDdKAF8Fx4+7fAPGAH4DHg9IhySZpR5yZ+DiN40d8OuLfE8RXAdVEEqgozOxk4heAF2RslTjUEFkWTqsp+E37+ffj5qfDzqcDq1MepNu+Gn8u254lo4lRJpj1GNwF7ErxQxt2/NLOOEeapEnc/C8DM3gJ2dvc54e02wENRZqsip5z2FLY3Zq4Eurn7wqiDVCd3n21mJQ8VRJWlGrRz98OjDlGNerp7yc7mm2b2kbvvb2ZfRZZK0o46NzHj7k8AT5jZ8e7+ctR5qsE4YA7QHLinxPEVwJRIElWRu88EMLM+7t6nxKlrzWwswbudcVRue+JY4pCBj1G+uy8r86IsE3Qs7AiECt+ljatMas+PxPONgI2ZHZamuZnVAi4F/hdxpqoYZ2a7uvvUqINUkxZm1sHdZwGYWQeC1w4A66OLJelGnZv4esvMTiHmtbThi8yZwD5RZ9kK6ptZX3cfA0X13HGeqJpp7YHMadO08Pkgy8y2J3hRNi7iTNVhtJkNJyhDceAkYFS0kaokk9rzZ4IXz59RouTJ3S+NLlKVXUhQCr0N8DPwHhC7+TYlym6zgbPMbDrBYxS7EuIy/gSMMbMfCdrSCbg4XAAijhUEspWYe4Vl55LGzGwYxbW0RcPm7n5PhXdKY+FE2zsJauyN4ifh3EiDVYGZ9QL+AzQi+IdmGXC2u0+MNFglZVp7IHPaZGb1gOuBQwn+doYDf8uECbZmdixQWIrykbu/GmWeqsqU9pjZeGAMMBVIFh4PqwtiycwGuPu7ZY5d6O6PRJWpMsxs242dLxy5jqNwkYSuBM9z32TCc5xUP3VuYsrMprn7LlHnqC5m9gMw0N3jXAJQrnA1IXP3ZWWOnxHHFwKZ1h6ouE2S3szsE3fPmFHfOLXHzMa5+75R56hOZjYOuMHdPwhvXw0c5O4Dok1WOWb2lLufvqljcRKOrnekdMXKk5EFkrSksrT4yrRa2nmZ2LEBcPflFZy6jBgOpWdSe8ysFXAb0NbdB5jZzsA+7v7viKNtETMbRTmrv7l7vwjipFKdqANUszi1Z5SZnQ+8SemytNguBQ0cRVDyfRVwOMEIQVxXHAToVvKGmWUBvSLKUmVm9hTQBfiS4ooVB9S5kVLUuYmvvsCZZvYTmVFL+4WZPQ+8Rul/KGOzNGolZNrs7zi2ZyjwOEFJF8B3wPNArDo3BCtXFapDsLdFfkRZUinTSg/i1J5TCPJeW+Z4bJeCdveFZnYUMJKg5PsEj2F5i5n9mWD11Lpmtpzi5+b1wODIglXdHgSrDcbuMZHUUucmvmI5TL4RuQQr7xxa4lis9n2ohEx7go5je5q7+wvhiwHcPd/MYrf0q7tPKHNorJl9GEkYqSl2Jphs35fgb/9jIFZzUwqZ2QpKP3/VIuiknWBmsZv76e63A7eb2e3u/ueo81SjaUBrghVWRSqkzk1MuftMM+sLbO/uj5tZC4JdlWMppvs8VFUcRzo2Jo7tWWVmzQhf2JjZ3gSLCsSKmTUtcTNBUHrSOqI4qRTH37mNiVN7ngCWA/8Mb58cHjsxskSV5O4No86wNbj7n8ORqMIFLEa7+1tRZqqi5sDX4WIWJSs84lw6KFuBOjcxZWY3EgzR7khQVpMDPA302dj90pWZ1SHYvbsbJerO3f3syEJVkZn9tbzjJZbrHpvCOFWWae0JXUGwG3mXcH+bFsAJ0UaqlAkEHTQjKEf7ieDvKdPFdmJ0BeLUnh3dvXuJ26PMbHJkaapJJnUGzOx2gs19nwkPXRbu7RXX0Zybog4g8aDOTXwdC/QEJgK4+69mFud3n54CvgEOI9hA8VTivXkawKoSX9cBfkOJNrn7H1KeqGoyrT24+0QzO4DgTQIDvnX3vIhjbTF37xR1hupkZmPcvW855UKlloh392mRBNxCmdae0CQz29vdPwUws72I5xscRczsDqA3pTsDfd297LyiuDgS6OHuSQAzewKYRLBHUey4u0ptZbNoKeiYMrPx7r6nmU10993DTaw+ieuCAmY2yd17mtkUd9/NzHKA4Zm02lO4Pv8b7n5Y1FmqQya0J9wf5gpgW3c/L9wAc8e4vVsb7hNVoQxfmEMiYGb/I3hTYFZ4qAPBmx1JYrq4jZlNoXRnIAuYFMe2QFF7DixcwS4sXx0dt/Zs7psDIoU0chNfL5jZo0BjMzsPOBt4LOJMVVH4bvlSM9sFmEuwln0mqUeMVxIqRya053GCkq7CvUV+Bl4EYtW5IShB2xf4ILx9EDCaYP5Qpi/MIdE4POoAW0ljoHA560YR5qgOtxOMsI0i6AjsTwxHbdy9b/g5ztUpkkLq3MSUu99tZocQTOjcEfiru4+IOFZVDDazJsBfCOZANADKneMRF2Y2leJ3mbII5nPcUvE90lumtSfUxd1/a2YnA7j7GjOL06TuQk6wROocADNrAzxUQxfqkBSI8y73G5ERnYFC7v6cmY0mKLUz4Bp3nxttqi1XZsGUDcR8byXZClSWJrKVmNm2JW7mE2xUGtu9RzKtPVC0I3l/YGxY3tkFeM7d94w42hYxs2nuvkuJ2wlgSsljIrJp4RsDhZ2Bz+LYGSipzAIJH7r7m1HmqYxwP7/CBVM6AEvCrxsDszJtzqFUnUZuYibTak/N7IqNnXf3e1OVpbpl2jubmdae0I3AMKC9mT1DsNrgmZEmqpzRZjYceI7geeEkYFS0kUTixcxeAv4DvFU47ybOylkg4VIz2zduq6UVdl7M7BGCeZ7vhLcHAAdHmU3Sk0ZuJFLhktYVcvebU5VFaqZwn5u9Cd4g+NTdF0YcqVLM7FiK36H9yN1fjTKPSNyY2cHAWQTPBy8CQ939m2hTVV4GLpAwwd17lTn2hbvvEVUmSU8auYkxM9ud4t2hx7j7pIgjbTF1XiQNHEDx31EOEKtOQZkStFhlF0kn7j4SGGlmjQg2JR1hZrMJFut5Oo7LxJNZCyQsNLMbCPb0c+A0YFG0kSQdJaIOIJUTbqj4BNCMYNfeoeEffSyZWTsze9XM5pvZPDN72czaRZ1LMpuZ/Qu4EJgKTAMuMLOHok21ZcJ3ZSebWYeos4jEXTiSeyZwLsGeMA8AuwNxXLCncIGEoeEeNxPCY3F1MsFCNq8CrwEtw2MipagsLabCPQZ6uvva8HZdYKK77xRtssoxsxHAswSbeULwjsyp7n5IdKkk05nZV8AuHj4RhqMgU929W7TJtoyZfUBQWz+eEputuvtRkYUSiRkzewXoSvDv0NDC1QfDc7Esf8q0BRJENofK0uJrBsEu8WvD27WBHyNLU3Ut3P3xEreHmtnlUYWRGuNbgtV3ChdLaA9MiS5Opam8U6TqHnT3D8o74e57mNkhcdpywczed/f+BNsrlD0WO2a2A3AlwR54Ra9fM2mzb6ke6tzEjJkNIqg1XQd8FY54OHAIMCbKbFW00MxOI1jtCYKhZtXSytbWDPifmY0Pb/cGPjGzNyA+Ix/u/qGZtSLIDzDe3edHmUkkbirq2JRwJzEoTzOzOgSbLDcP948r3LsrF2gbWbCqexF4BBgCFEScRdKYOjfx80X4eQKlJw+PTn2UanU28CBwX3h7bHhMZGuK9UaxhczsROAugucBAwaZ2VXu/lKkwUQyS1w2+L0AuJygIzOB4tzLgVjNKSwj390fjjqEpD/NuRGRGsvM6gNr3D0Zljx0Bd6N26pIZjYZOKRwtMbMWgAj3b17tMlEMoeZTXT33aPOsbnM7BJ3H7SR83Ers7sJmE/wxu66wuPuvrii+0jNpM5NTJnZb4C/AdsSjMDFchPPQuHKaIMINlF0ghK7y9z950iDSUYzswnAfkAT4FOCkdHV7n5qpMG2kJlNdfddS9xOAJNLHhORqolb52ZT4tYeM/upnMPu7p1THkbSmsrS4ut+4DiClZ0yoYf6OMFqaf8X3j4tPKbV0mRrMndfbWbnAIPc/R9m9mXUoSrhXTMbTvGctd8C70SYRyRWwjcE9nb3cRu5bEaK4qRKXMrsAHD3TlFnkHhQ5ya+ZgPTMqRjA1otTaJhZrYPcCpwTngsK8I8leXAowSbkRowmGCXdRHZDGFp6j3APhu55rgURkqFWLx+MLN+7v6BmZX7/9/dX0l1Jklv6tzE19XAO2b2IaVrT++NLlKVaLU0icJlwJ+BV939KzPrDIyKOFNlHOLu1wBF/8ib2c3ANdFFEomd98zseOCVDHrjMBMcAHwADCznnFPieU8ENOcmtszsPWAlwc7qycLj7h7L/S7C3dUfJHjXzIFxwKXuPivSYFKjmdkgd78k6hwVMbOLgIuBzpTe56ohMNbdT4skmEgMmdkKoD7BMsNriPFc1s0pszOzVzJwNEpEnZu4iutuyRUxsyeAy919SXi7KXC3u2s5aIlMuk+4NbNGBIsh3A5cW+LUCq0gJFKzmdkn7l5hmV3cmNmPBAu/fAx85O5fRxxJ0pTK0uJrpJkd6u7vRR2kmuxW2LGBYGlHM+sZZSCRdOfuy4BlBGWcIlJFZnYUsH94c7S7vxVlnirKtDK7nYG9CFa4vNvMuhKsCnlstLEk3ahzE1+/B642s3VAHjEePg8lzKxJmZEb/X6KiEhKmNkdQG/gmfDQZWbW192v3cjd0tkVhGV2ZhbrMrtQAcHrnQKCcvx5BPveiJSiF48x5e4Nww7A9kCdqPNUg3uAcWb2EsGcmxOBW6ONJBKvpVJFpEqOAHq4exKKyqUnUbrkMzbcvWHUGarZcoJ5xvcCj7m7Fh2ScqlzE1Nmdi7BSk/tgC8Jln0dB/SPMFalufuTZvYF0I/gBeVxqqeVrcnMsoA73P2qjVz2QKryiEhaaAwUzldrFGGOapFhZXYnEyx3fzFwrpmNI5h78360sSTdaEGBmDKzqQTD55+6e4+w9vRmd/9txNFEYsPMPgD6Z0g9uohUgZmdDNxBsBy8EXQKrnP35zZ6xzRVTpndycCEGJfZARC+3hkAXA60dPe60SaSdKPOTUyZ2efu3jvcTX0vd19nZl+6e4+Io4nERrhp3/bAi8CqwuPaFE6kZjKzNgQdAgM+c/e5EUeqNDObQukyuyxgkrvvFm2yyjGzl4EewA8EK6Z9TPAYrY0yl6QflaXF189m1hh4DRhhZkuAXyNNJBI/TQk2i+1X4pg2hROpgczsfXfvD7xRzrG4akzmlNndAUx094LyTprZIe4+IsWZJA1p5CYDmNkBBE9aw9x9fdR5RERE4sLM6gD1CMrRDqR4IZFc4F133ymiaFWSaWV2m5Lu+5JJ6qhzIyI1lpm1AwYBfQhGbMYAl7n7z5EGE5GUMbPLCOZvtAV+obhzs5xgVa4HI4pWZZlUZrcpZjbJ3bU/nqhzIyI1l5mNAJ4FngoPnQac6u6HRJdKRKJgZpe4+6Coc1SX8krqMqDMrkIauZFCmnMjIjVZC3d/vMTtoWZ2eVRhRCQ67j7IzHYBdqbE/nHu/mR0qbZciTK75mbWhNJldm0jCyaSIurciEhNttDMTgMKa9BPJlhgQERqGDO7kWDOzc7AOwTLDY8BYtW5AS6guMxuAqXL7B6KKFOVmFkC2Nvdx23kshkpiiNpTmVpIlJjmVkH4EFgH4I5N+OAS919VqTBRCTlwv3juhMsl9zdzFoBQ9x9YMTRKiUDy+w+cfd9os4h6U8jNyJSk7V396NKHjCzPoA6NyI1zxp3T5pZvpnlAvOBzlGHqqxMKbMr4T0zOx54RRsvy8aocyMiNdkgoOwE1PKOiUjm+yLcP+4xgnKulcD4SBNVQQaV2RW6AqgPFJjZGoJyO3f33GhjSbpRWZqI1Dhmtg+wL0Fd+n0lTuUCx7p79yhyiUh6MLOOQK67T4k6S2VlWpmdyObSyI2I1ES1gAYEz4ENSxxfDpwQSSIRiVTJZZLdfUbZYzGUUWV2AGZ2FMFmpACj3f2tKPNIelLnRkRqHHf/EPjQzIa6+0wzaxgc9pVRZxOR1MrgpZMzrczuDoINSZ8JD11mZn3d/doIY0kaUlmaiNRY4WTbp4Cm4aGFwBnuPi26VCKSSmZ2GcVLJ/9COJcDWAEMdvdYLp9cUoaU2U0Berh7MrydRVByt1u0ySTdJKIOICISocHAFe6+rbtvC/wpPCYiNYS7P+DunYBbCV48dwIeB6YDn0QargrM7P3Cr919hrtPKXksphqX+LpRVCEkvalzIyI1WX13H1V4w91HE6zGIyI1zwnuvtzM+gKHAEOBh6ONtOXMrI6ZNSUsszOzpuFHR+JdZnc7MMnMhprZEwSldrdHnEnSkObciEhNNt3M/kJQmgZwGvBThHlEJDoF4ecjgUfc/XUzuynCPJV1AcVldhMoXWb3YHSxqsbdnzOz0QTzbgy4xt3nRptK0pFGbkSkJjsbaAG8DLwCNAfOjDKQiETmFzN7FDgReMfMahPD10mZXGbn7nPc/Q13f93d52ZAmZ1sBbH7oxURqUZdgPYEz4U5QH/go0gTiUhUTgSGA4e7+1KChUauijRR1ajMTmoklaWJSE32DHAlMA1IRpxFRCLk7qsJRnALb88B5kSXqMoyucwOgn3JYr+SnVQ/LQUtIjWWmY1x975R5xARqW5m9hbB0tYHA72ANcB4d+8eabBKMrNL3H1Q1Dkk/alzIyI1lpn1B04G3gfWFR5391cqvJOISAyYWT3gcGCqu39vZm2AXd39vYijVVq4N9nOQJ3CY+7+ZHSJJB2pcyMiNZaZPQ10Bb6iuCzN3f3s6FKJiEhZZnYjcCBB5+YdYAAwxt1PiDKXpB91bkSkxjKzqe6+a9Q5RERk48xsKtAdmOTu3c2sFTDE3QdGHE3SjFZLE5Ga7FMz2znqECIisklr3D0J5JtZLjAf6BxxJklDWi1NRGqyvsAZZvYTwZwbIyhL2y3aWCIiUsYXZtYYeIxg1bSVwPhIE0laUlmaiNRYZrZtecfdfWaqs4iIyOYJ97jJdfcpUWeR9KPOjYiIiIikNTN73937b+qYiMrSRERERCQtmVkdoB7Q3MyaULyJZy7Bxp4ipahzIyIiIiLp6gLgcoKOzATCuZHACuDB6GJJutJqaSIiIiKSltz9AXfvBNwK9Ai/fhyYDnwSaThJS+rciIiIiEi6O8Hdl5tZX+AQYCjwcLSRJB2pcyMiIiIi6a4g/Hwk8Ii7vw7UijCPpCl1bkREREQk3f1iZo8CJwLvmFlt9DpWyqGloEVEREQkrZlZPeBwYKq7f29mbYBd3f29iKNJmlHnRkREREREMoKG80REREREJCOocyMiIiIiIhlBnRsREREREckI6tyIiIiIiEhGUOdGREREREQywv8DIe/Vy9jIaio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Google Shape;388;p62">
            <a:extLst>
              <a:ext uri="{FF2B5EF4-FFF2-40B4-BE49-F238E27FC236}">
                <a16:creationId xmlns:a16="http://schemas.microsoft.com/office/drawing/2014/main" id="{1733A341-9D4E-45C2-B602-DD6893B4A1FA}"/>
              </a:ext>
            </a:extLst>
          </p:cNvPr>
          <p:cNvSpPr txBox="1"/>
          <p:nvPr/>
        </p:nvSpPr>
        <p:spPr>
          <a:xfrm>
            <a:off x="0" y="354842"/>
            <a:ext cx="2811438" cy="73697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3600" b="1" i="0" u="sng" strike="noStrike" cap="none" dirty="0">
                <a:solidFill>
                  <a:srgbClr val="000000"/>
                </a:solidFill>
                <a:latin typeface="Centaur" pitchFamily="18" charset="0"/>
                <a:sym typeface="Arial"/>
              </a:rPr>
              <a:t>Model Building</a:t>
            </a:r>
            <a:endParaRPr sz="3600" b="1" i="0" u="sng" strike="noStrike" cap="none" dirty="0">
              <a:solidFill>
                <a:srgbClr val="000000"/>
              </a:solidFill>
              <a:latin typeface="Centaur" pitchFamily="18" charset="0"/>
              <a:sym typeface="Arial"/>
            </a:endParaRPr>
          </a:p>
        </p:txBody>
      </p:sp>
      <p:sp>
        <p:nvSpPr>
          <p:cNvPr id="7" name="Google Shape;388;p62">
            <a:extLst>
              <a:ext uri="{FF2B5EF4-FFF2-40B4-BE49-F238E27FC236}">
                <a16:creationId xmlns:a16="http://schemas.microsoft.com/office/drawing/2014/main" id="{1733A341-9D4E-45C2-B602-DD6893B4A1FA}"/>
              </a:ext>
            </a:extLst>
          </p:cNvPr>
          <p:cNvSpPr txBox="1"/>
          <p:nvPr/>
        </p:nvSpPr>
        <p:spPr>
          <a:xfrm>
            <a:off x="185383" y="930322"/>
            <a:ext cx="8773234" cy="556601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endParaRPr lang="en-US" sz="2000" i="0" u="none" strike="noStrike" cap="none" dirty="0">
              <a:solidFill>
                <a:srgbClr val="000000"/>
              </a:solidFill>
              <a:latin typeface="Centaur" pitchFamily="18" charset="0"/>
              <a:sym typeface="Arial"/>
            </a:endParaRPr>
          </a:p>
          <a:p>
            <a:pPr marL="0" marR="0" lvl="0" indent="0" algn="l" rtl="0">
              <a:lnSpc>
                <a:spcPct val="100000"/>
              </a:lnSpc>
              <a:spcBef>
                <a:spcPts val="0"/>
              </a:spcBef>
              <a:spcAft>
                <a:spcPts val="0"/>
              </a:spcAft>
              <a:buClr>
                <a:srgbClr val="002776"/>
              </a:buClr>
              <a:buSzPts val="2800"/>
              <a:buFont typeface="Arial"/>
              <a:buNone/>
            </a:pPr>
            <a:r>
              <a:rPr lang="en-US" sz="2000" i="0" u="none" strike="noStrike" cap="none" dirty="0">
                <a:solidFill>
                  <a:srgbClr val="000000"/>
                </a:solidFill>
                <a:latin typeface="Centaur" pitchFamily="18" charset="0"/>
                <a:sym typeface="Arial"/>
              </a:rPr>
              <a:t>In this project, We investigate the usage of  different models to predict the gold price</a:t>
            </a:r>
          </a:p>
          <a:p>
            <a:pPr marL="0" marR="0" lvl="0" indent="0" algn="l" rtl="0">
              <a:lnSpc>
                <a:spcPct val="100000"/>
              </a:lnSpc>
              <a:spcBef>
                <a:spcPts val="0"/>
              </a:spcBef>
              <a:spcAft>
                <a:spcPts val="0"/>
              </a:spcAft>
              <a:buClr>
                <a:srgbClr val="002776"/>
              </a:buClr>
              <a:buSzPts val="2800"/>
              <a:buFont typeface="Arial"/>
              <a:buNone/>
            </a:pPr>
            <a:endParaRPr lang="en-US" sz="2000" i="0" u="none" strike="noStrike" cap="none" dirty="0">
              <a:solidFill>
                <a:srgbClr val="000000"/>
              </a:solidFill>
              <a:latin typeface="Centaur" pitchFamily="18" charset="0"/>
              <a:sym typeface="Arial"/>
            </a:endParaRPr>
          </a:p>
          <a:p>
            <a:pPr marL="0" marR="0" lvl="0" indent="0" algn="l" rtl="0">
              <a:lnSpc>
                <a:spcPct val="100000"/>
              </a:lnSpc>
              <a:spcBef>
                <a:spcPts val="0"/>
              </a:spcBef>
              <a:spcAft>
                <a:spcPts val="0"/>
              </a:spcAft>
              <a:buClr>
                <a:srgbClr val="002776"/>
              </a:buClr>
              <a:buSzPts val="2800"/>
              <a:buFont typeface="Arial"/>
              <a:buNone/>
            </a:pPr>
            <a:r>
              <a:rPr lang="en-US" sz="3600" b="1" i="0" u="sng" strike="noStrike" cap="none" dirty="0">
                <a:solidFill>
                  <a:srgbClr val="000000"/>
                </a:solidFill>
                <a:latin typeface="Centaur" pitchFamily="18" charset="0"/>
                <a:sym typeface="Arial"/>
              </a:rPr>
              <a:t>Time Series Models</a:t>
            </a:r>
          </a:p>
          <a:p>
            <a:pPr marL="0" marR="0" lvl="0" indent="0" algn="l" rtl="0">
              <a:lnSpc>
                <a:spcPct val="100000"/>
              </a:lnSpc>
              <a:spcBef>
                <a:spcPts val="0"/>
              </a:spcBef>
              <a:spcAft>
                <a:spcPts val="0"/>
              </a:spcAft>
              <a:buClr>
                <a:srgbClr val="002776"/>
              </a:buClr>
              <a:buSzPts val="2800"/>
              <a:buFont typeface="Arial"/>
              <a:buNone/>
            </a:pPr>
            <a:endParaRPr lang="en-US" sz="3600" b="1" u="sng" dirty="0">
              <a:solidFill>
                <a:srgbClr val="000000"/>
              </a:solidFill>
              <a:latin typeface="Centaur" pitchFamily="18" charset="0"/>
              <a:sym typeface="Arial"/>
            </a:endParaRPr>
          </a:p>
          <a:p>
            <a:pPr marL="0" marR="0" lvl="0" indent="0" algn="l" rtl="0">
              <a:lnSpc>
                <a:spcPct val="100000"/>
              </a:lnSpc>
              <a:spcBef>
                <a:spcPts val="0"/>
              </a:spcBef>
              <a:spcAft>
                <a:spcPts val="0"/>
              </a:spcAft>
              <a:buClr>
                <a:srgbClr val="002776"/>
              </a:buClr>
              <a:buSzPts val="2800"/>
              <a:buFont typeface="Arial"/>
              <a:buNone/>
            </a:pPr>
            <a:endParaRPr lang="en-US" sz="3600" b="1" i="0" u="sng" strike="noStrike" cap="none" dirty="0">
              <a:solidFill>
                <a:srgbClr val="000000"/>
              </a:solidFill>
              <a:latin typeface="Centaur" pitchFamily="18" charset="0"/>
              <a:sym typeface="Arial"/>
            </a:endParaRPr>
          </a:p>
          <a:p>
            <a:pPr marL="0" marR="0" lvl="0" indent="0" algn="l" rtl="0">
              <a:lnSpc>
                <a:spcPct val="100000"/>
              </a:lnSpc>
              <a:spcBef>
                <a:spcPts val="0"/>
              </a:spcBef>
              <a:spcAft>
                <a:spcPts val="0"/>
              </a:spcAft>
              <a:buClr>
                <a:srgbClr val="002776"/>
              </a:buClr>
              <a:buSzPts val="2800"/>
              <a:buFont typeface="Arial"/>
              <a:buNone/>
            </a:pPr>
            <a:endParaRPr lang="en-US" sz="3600" b="1" i="0" u="sng" strike="noStrike" cap="none" dirty="0">
              <a:solidFill>
                <a:srgbClr val="000000"/>
              </a:solidFill>
              <a:latin typeface="Centaur" pitchFamily="18" charset="0"/>
              <a:sym typeface="Arial"/>
            </a:endParaRPr>
          </a:p>
          <a:p>
            <a:pPr marL="0" marR="0" lvl="0" indent="0" algn="l" rtl="0">
              <a:lnSpc>
                <a:spcPct val="100000"/>
              </a:lnSpc>
              <a:spcBef>
                <a:spcPts val="0"/>
              </a:spcBef>
              <a:spcAft>
                <a:spcPts val="0"/>
              </a:spcAft>
              <a:buClr>
                <a:srgbClr val="002776"/>
              </a:buClr>
              <a:buSzPts val="2800"/>
              <a:buFont typeface="Arial"/>
              <a:buNone/>
            </a:pPr>
            <a:endParaRPr lang="en-US" sz="2000" i="0" strike="noStrike" cap="none" dirty="0">
              <a:solidFill>
                <a:srgbClr val="000000"/>
              </a:solidFill>
              <a:latin typeface="Centaur" pitchFamily="18" charset="0"/>
              <a:sym typeface="Arial"/>
            </a:endParaRPr>
          </a:p>
          <a:p>
            <a:pPr marL="0" marR="0" lvl="0" indent="0" algn="l" rtl="0">
              <a:lnSpc>
                <a:spcPct val="100000"/>
              </a:lnSpc>
              <a:spcBef>
                <a:spcPts val="0"/>
              </a:spcBef>
              <a:spcAft>
                <a:spcPts val="0"/>
              </a:spcAft>
              <a:buClr>
                <a:srgbClr val="002776"/>
              </a:buClr>
              <a:buSzPts val="2800"/>
              <a:buFont typeface="Arial"/>
              <a:buNone/>
            </a:pPr>
            <a:endParaRPr lang="en-US" sz="2000" i="0" strike="noStrike" cap="none" dirty="0">
              <a:solidFill>
                <a:srgbClr val="000000"/>
              </a:solidFill>
              <a:latin typeface="Centaur" pitchFamily="18" charset="0"/>
              <a:sym typeface="Arial"/>
            </a:endParaRPr>
          </a:p>
          <a:p>
            <a:pPr marL="0" marR="0" lvl="0" indent="0" algn="l" rtl="0">
              <a:lnSpc>
                <a:spcPct val="100000"/>
              </a:lnSpc>
              <a:spcBef>
                <a:spcPts val="0"/>
              </a:spcBef>
              <a:spcAft>
                <a:spcPts val="0"/>
              </a:spcAft>
              <a:buClr>
                <a:srgbClr val="002776"/>
              </a:buClr>
              <a:buSzPts val="2800"/>
              <a:buFont typeface="Arial"/>
              <a:buNone/>
            </a:pPr>
            <a:endParaRPr lang="en-US" sz="2000" i="0" strike="noStrike" cap="none" dirty="0">
              <a:solidFill>
                <a:srgbClr val="000000"/>
              </a:solidFill>
              <a:latin typeface="Centaur" pitchFamily="18" charset="0"/>
              <a:sym typeface="Arial"/>
            </a:endParaRPr>
          </a:p>
          <a:p>
            <a:pPr marL="0" marR="0" lvl="0" indent="0" algn="l" rtl="0">
              <a:lnSpc>
                <a:spcPct val="100000"/>
              </a:lnSpc>
              <a:spcBef>
                <a:spcPts val="0"/>
              </a:spcBef>
              <a:spcAft>
                <a:spcPts val="0"/>
              </a:spcAft>
              <a:buClr>
                <a:srgbClr val="002776"/>
              </a:buClr>
              <a:buSzPts val="2800"/>
              <a:buFont typeface="Arial"/>
              <a:buNone/>
            </a:pPr>
            <a:endParaRPr lang="en-US" sz="2000" b="1" i="0" u="sng" strike="noStrike" cap="none" dirty="0">
              <a:solidFill>
                <a:srgbClr val="000000"/>
              </a:solidFill>
              <a:latin typeface="Centaur" pitchFamily="18" charset="0"/>
              <a:sym typeface="Arial"/>
            </a:endParaRPr>
          </a:p>
          <a:p>
            <a:pPr marL="0" marR="0" lvl="0" indent="0" algn="l" rtl="0">
              <a:lnSpc>
                <a:spcPct val="100000"/>
              </a:lnSpc>
              <a:spcBef>
                <a:spcPts val="0"/>
              </a:spcBef>
              <a:spcAft>
                <a:spcPts val="0"/>
              </a:spcAft>
              <a:buClr>
                <a:srgbClr val="002776"/>
              </a:buClr>
              <a:buSzPts val="2800"/>
              <a:buFont typeface="Arial"/>
              <a:buNone/>
            </a:pPr>
            <a:endParaRPr sz="2000" i="0" u="none" strike="noStrike" cap="none" dirty="0">
              <a:solidFill>
                <a:srgbClr val="000000"/>
              </a:solidFill>
              <a:latin typeface="Centaur" pitchFamily="18" charset="0"/>
              <a:sym typeface="Arial"/>
            </a:endParaRPr>
          </a:p>
        </p:txBody>
      </p:sp>
    </p:spTree>
    <p:extLst>
      <p:ext uri="{BB962C8B-B14F-4D97-AF65-F5344CB8AC3E}">
        <p14:creationId xmlns:p14="http://schemas.microsoft.com/office/powerpoint/2010/main" val="166608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FD356-00F1-7D04-1FE8-A0478A80858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77AFEA7-6B00-B53A-10BA-3DEF85B6DE19}"/>
              </a:ext>
            </a:extLst>
          </p:cNvPr>
          <p:cNvSpPr>
            <a:spLocks noGrp="1"/>
          </p:cNvSpPr>
          <p:nvPr>
            <p:ph idx="1"/>
          </p:nvPr>
        </p:nvSpPr>
        <p:spPr/>
        <p:txBody>
          <a:bodyPr/>
          <a:lstStyle/>
          <a:p>
            <a:r>
              <a:rPr lang="en-IN" dirty="0"/>
              <a:t>EXCEL SHEET SS</a:t>
            </a:r>
          </a:p>
        </p:txBody>
      </p:sp>
    </p:spTree>
    <p:extLst>
      <p:ext uri="{BB962C8B-B14F-4D97-AF65-F5344CB8AC3E}">
        <p14:creationId xmlns:p14="http://schemas.microsoft.com/office/powerpoint/2010/main" val="1130126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a:t>Project Architecture</a:t>
            </a:r>
          </a:p>
        </p:txBody>
      </p:sp>
      <p:pic>
        <p:nvPicPr>
          <p:cNvPr id="15" name="Content Placeholder 17" descr="Research">
            <a:extLst>
              <a:ext uri="{FF2B5EF4-FFF2-40B4-BE49-F238E27FC236}">
                <a16:creationId xmlns:a16="http://schemas.microsoft.com/office/drawing/2014/main" id="{B9049FC5-1A6F-41F7-A654-CEF7D74DC72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0782" y="2362199"/>
            <a:ext cx="1151818" cy="1255007"/>
          </a:xfrm>
          <a:prstGeom prst="rect">
            <a:avLst/>
          </a:prstGeom>
        </p:spPr>
      </p:pic>
      <p:sp>
        <p:nvSpPr>
          <p:cNvPr id="21" name="Right Arrow 9">
            <a:extLst>
              <a:ext uri="{FF2B5EF4-FFF2-40B4-BE49-F238E27FC236}">
                <a16:creationId xmlns:a16="http://schemas.microsoft.com/office/drawing/2014/main" id="{6B1617C7-1AC1-4F8A-BDD0-91F0B2887247}"/>
              </a:ext>
            </a:extLst>
          </p:cNvPr>
          <p:cNvSpPr/>
          <p:nvPr/>
        </p:nvSpPr>
        <p:spPr>
          <a:xfrm>
            <a:off x="2145333" y="2972164"/>
            <a:ext cx="1016994" cy="3756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ight Arrow 17">
            <a:extLst>
              <a:ext uri="{FF2B5EF4-FFF2-40B4-BE49-F238E27FC236}">
                <a16:creationId xmlns:a16="http://schemas.microsoft.com/office/drawing/2014/main" id="{7F6F8DDC-B7F4-4506-AEF5-8EBE67D734D0}"/>
              </a:ext>
            </a:extLst>
          </p:cNvPr>
          <p:cNvSpPr/>
          <p:nvPr/>
        </p:nvSpPr>
        <p:spPr>
          <a:xfrm>
            <a:off x="5536206" y="2985846"/>
            <a:ext cx="1016994" cy="3756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ight Arrow 18">
            <a:extLst>
              <a:ext uri="{FF2B5EF4-FFF2-40B4-BE49-F238E27FC236}">
                <a16:creationId xmlns:a16="http://schemas.microsoft.com/office/drawing/2014/main" id="{E811F29F-58D6-48D9-886F-2A0401B1F68F}"/>
              </a:ext>
            </a:extLst>
          </p:cNvPr>
          <p:cNvSpPr/>
          <p:nvPr/>
        </p:nvSpPr>
        <p:spPr>
          <a:xfrm rot="5400000">
            <a:off x="7512940" y="4374259"/>
            <a:ext cx="595117" cy="3810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ight Arrow 19">
            <a:extLst>
              <a:ext uri="{FF2B5EF4-FFF2-40B4-BE49-F238E27FC236}">
                <a16:creationId xmlns:a16="http://schemas.microsoft.com/office/drawing/2014/main" id="{86BA86AA-2774-4481-AE32-7EB493F92507}"/>
              </a:ext>
            </a:extLst>
          </p:cNvPr>
          <p:cNvSpPr/>
          <p:nvPr/>
        </p:nvSpPr>
        <p:spPr>
          <a:xfrm rot="10800000">
            <a:off x="5242388" y="5266978"/>
            <a:ext cx="1016994" cy="3756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Graphic 24" descr="Gears">
            <a:extLst>
              <a:ext uri="{FF2B5EF4-FFF2-40B4-BE49-F238E27FC236}">
                <a16:creationId xmlns:a16="http://schemas.microsoft.com/office/drawing/2014/main" id="{7BD5C6F3-3885-463C-970D-909083DAAEB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29768" y="2362200"/>
            <a:ext cx="1452231" cy="1240043"/>
          </a:xfrm>
          <a:prstGeom prst="rect">
            <a:avLst/>
          </a:prstGeom>
        </p:spPr>
      </p:pic>
      <p:pic>
        <p:nvPicPr>
          <p:cNvPr id="26" name="Graphic 25" descr="Presentation with pie chart">
            <a:extLst>
              <a:ext uri="{FF2B5EF4-FFF2-40B4-BE49-F238E27FC236}">
                <a16:creationId xmlns:a16="http://schemas.microsoft.com/office/drawing/2014/main" id="{494BF234-AE7E-4F90-80A0-EA54D8B86B8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460936" y="2362200"/>
            <a:ext cx="1644463" cy="1386846"/>
          </a:xfrm>
          <a:prstGeom prst="rect">
            <a:avLst/>
          </a:prstGeom>
        </p:spPr>
      </p:pic>
      <p:pic>
        <p:nvPicPr>
          <p:cNvPr id="27" name="Graphic 26" descr="Target Audience">
            <a:extLst>
              <a:ext uri="{FF2B5EF4-FFF2-40B4-BE49-F238E27FC236}">
                <a16:creationId xmlns:a16="http://schemas.microsoft.com/office/drawing/2014/main" id="{8A7C4CE3-AA87-4711-B29C-C854DDB7689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082169" y="4929371"/>
            <a:ext cx="1299831" cy="1206098"/>
          </a:xfrm>
          <a:prstGeom prst="rect">
            <a:avLst/>
          </a:prstGeom>
        </p:spPr>
      </p:pic>
      <p:pic>
        <p:nvPicPr>
          <p:cNvPr id="28" name="Graphic 27" descr="Box">
            <a:extLst>
              <a:ext uri="{FF2B5EF4-FFF2-40B4-BE49-F238E27FC236}">
                <a16:creationId xmlns:a16="http://schemas.microsoft.com/office/drawing/2014/main" id="{8BA49EDC-168D-4919-8007-65EEFE0FC42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460937" y="4724400"/>
            <a:ext cx="1263463" cy="1221230"/>
          </a:xfrm>
          <a:prstGeom prst="rect">
            <a:avLst/>
          </a:prstGeom>
        </p:spPr>
      </p:pic>
      <p:sp>
        <p:nvSpPr>
          <p:cNvPr id="29" name="TextBox 28">
            <a:extLst>
              <a:ext uri="{FF2B5EF4-FFF2-40B4-BE49-F238E27FC236}">
                <a16:creationId xmlns:a16="http://schemas.microsoft.com/office/drawing/2014/main" id="{05A91D9A-938D-4F27-B3B4-88CF76659D13}"/>
              </a:ext>
            </a:extLst>
          </p:cNvPr>
          <p:cNvSpPr txBox="1"/>
          <p:nvPr/>
        </p:nvSpPr>
        <p:spPr>
          <a:xfrm>
            <a:off x="228600" y="3733800"/>
            <a:ext cx="1636776" cy="646331"/>
          </a:xfrm>
          <a:prstGeom prst="rect">
            <a:avLst/>
          </a:prstGeom>
          <a:noFill/>
        </p:spPr>
        <p:txBody>
          <a:bodyPr wrap="square" rtlCol="0">
            <a:spAutoFit/>
          </a:bodyPr>
          <a:lstStyle/>
          <a:p>
            <a:pPr algn="ctr"/>
            <a:r>
              <a:rPr lang="en-US" b="1" dirty="0"/>
              <a:t>Data Understanding</a:t>
            </a:r>
            <a:endParaRPr lang="en-IN" b="1" dirty="0"/>
          </a:p>
        </p:txBody>
      </p:sp>
      <p:sp>
        <p:nvSpPr>
          <p:cNvPr id="30" name="TextBox 29">
            <a:extLst>
              <a:ext uri="{FF2B5EF4-FFF2-40B4-BE49-F238E27FC236}">
                <a16:creationId xmlns:a16="http://schemas.microsoft.com/office/drawing/2014/main" id="{B1E711B0-E13B-4363-9A10-D8A9E7F8E888}"/>
              </a:ext>
            </a:extLst>
          </p:cNvPr>
          <p:cNvSpPr txBox="1"/>
          <p:nvPr/>
        </p:nvSpPr>
        <p:spPr>
          <a:xfrm>
            <a:off x="3352800" y="3821668"/>
            <a:ext cx="2217243" cy="369332"/>
          </a:xfrm>
          <a:prstGeom prst="rect">
            <a:avLst/>
          </a:prstGeom>
          <a:noFill/>
        </p:spPr>
        <p:txBody>
          <a:bodyPr wrap="square" rtlCol="0">
            <a:spAutoFit/>
          </a:bodyPr>
          <a:lstStyle/>
          <a:p>
            <a:pPr algn="ctr"/>
            <a:r>
              <a:rPr lang="en-US" b="1" dirty="0"/>
              <a:t>EDA Visualization</a:t>
            </a:r>
            <a:endParaRPr lang="en-IN" b="1" dirty="0"/>
          </a:p>
        </p:txBody>
      </p:sp>
      <p:sp>
        <p:nvSpPr>
          <p:cNvPr id="31" name="TextBox 30">
            <a:extLst>
              <a:ext uri="{FF2B5EF4-FFF2-40B4-BE49-F238E27FC236}">
                <a16:creationId xmlns:a16="http://schemas.microsoft.com/office/drawing/2014/main" id="{D5B4888F-9625-4E71-A1AE-7634ECBDAD5A}"/>
              </a:ext>
            </a:extLst>
          </p:cNvPr>
          <p:cNvSpPr txBox="1"/>
          <p:nvPr/>
        </p:nvSpPr>
        <p:spPr>
          <a:xfrm>
            <a:off x="6586868" y="3749046"/>
            <a:ext cx="2176132" cy="369332"/>
          </a:xfrm>
          <a:prstGeom prst="rect">
            <a:avLst/>
          </a:prstGeom>
          <a:noFill/>
        </p:spPr>
        <p:txBody>
          <a:bodyPr wrap="square" rtlCol="0">
            <a:spAutoFit/>
          </a:bodyPr>
          <a:lstStyle/>
          <a:p>
            <a:pPr algn="ctr"/>
            <a:r>
              <a:rPr lang="en-US" b="1" dirty="0"/>
              <a:t>Model Building</a:t>
            </a:r>
            <a:endParaRPr lang="en-IN" b="1" dirty="0"/>
          </a:p>
        </p:txBody>
      </p:sp>
      <p:sp>
        <p:nvSpPr>
          <p:cNvPr id="32" name="TextBox 31">
            <a:extLst>
              <a:ext uri="{FF2B5EF4-FFF2-40B4-BE49-F238E27FC236}">
                <a16:creationId xmlns:a16="http://schemas.microsoft.com/office/drawing/2014/main" id="{AD261100-B0C5-423B-94B6-72EA892DD9A8}"/>
              </a:ext>
            </a:extLst>
          </p:cNvPr>
          <p:cNvSpPr txBox="1"/>
          <p:nvPr/>
        </p:nvSpPr>
        <p:spPr>
          <a:xfrm>
            <a:off x="3460937" y="6135469"/>
            <a:ext cx="1371600" cy="646331"/>
          </a:xfrm>
          <a:prstGeom prst="rect">
            <a:avLst/>
          </a:prstGeom>
          <a:noFill/>
        </p:spPr>
        <p:txBody>
          <a:bodyPr wrap="square" rtlCol="0">
            <a:spAutoFit/>
          </a:bodyPr>
          <a:lstStyle/>
          <a:p>
            <a:pPr algn="ctr"/>
            <a:r>
              <a:rPr lang="en-US" b="1" dirty="0"/>
              <a:t>Model Deployment</a:t>
            </a:r>
            <a:endParaRPr lang="en-IN" b="1" dirty="0"/>
          </a:p>
        </p:txBody>
      </p:sp>
      <p:sp>
        <p:nvSpPr>
          <p:cNvPr id="33" name="TextBox 32">
            <a:extLst>
              <a:ext uri="{FF2B5EF4-FFF2-40B4-BE49-F238E27FC236}">
                <a16:creationId xmlns:a16="http://schemas.microsoft.com/office/drawing/2014/main" id="{B4FDDC79-6FB5-4E6B-A9EA-ACEB3A336A33}"/>
              </a:ext>
            </a:extLst>
          </p:cNvPr>
          <p:cNvSpPr txBox="1"/>
          <p:nvPr/>
        </p:nvSpPr>
        <p:spPr>
          <a:xfrm>
            <a:off x="7162800" y="6135469"/>
            <a:ext cx="1371600" cy="646331"/>
          </a:xfrm>
          <a:prstGeom prst="rect">
            <a:avLst/>
          </a:prstGeom>
          <a:noFill/>
        </p:spPr>
        <p:txBody>
          <a:bodyPr wrap="square" rtlCol="0">
            <a:spAutoFit/>
          </a:bodyPr>
          <a:lstStyle/>
          <a:p>
            <a:pPr algn="ctr"/>
            <a:r>
              <a:rPr lang="en-US" b="1" dirty="0"/>
              <a:t>Model Evaluation</a:t>
            </a:r>
            <a:endParaRPr lang="en-IN" b="1" dirty="0"/>
          </a:p>
        </p:txBody>
      </p:sp>
      <p:pic>
        <p:nvPicPr>
          <p:cNvPr id="17" name="Picture 16" descr="Image result for gif for powerpoint way"/>
          <p:cNvPicPr>
            <a:picLocks noChangeAspect="1" noChangeArrowheads="1" noCrop="1"/>
          </p:cNvPicPr>
          <p:nvPr/>
        </p:nvPicPr>
        <p:blipFill>
          <a:blip r:embed="rId12">
            <a:extLst>
              <a:ext uri="{28A0092B-C50C-407E-A947-70E740481C1C}">
                <a14:useLocalDpi xmlns:a14="http://schemas.microsoft.com/office/drawing/2010/main" val="0"/>
              </a:ext>
            </a:extLst>
          </a:blip>
          <a:srcRect/>
          <a:stretch>
            <a:fillRect/>
          </a:stretch>
        </p:blipFill>
        <p:spPr bwMode="auto">
          <a:xfrm>
            <a:off x="277883" y="4311056"/>
            <a:ext cx="1867450" cy="2470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2126272"/>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ppt_x"/>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0-#ppt_w/2"/>
                                          </p:val>
                                        </p:tav>
                                        <p:tav tm="100000">
                                          <p:val>
                                            <p:strVal val="#ppt_x"/>
                                          </p:val>
                                        </p:tav>
                                      </p:tavLst>
                                    </p:anim>
                                    <p:anim calcmode="lin" valueType="num">
                                      <p:cBhvr additive="base">
                                        <p:cTn id="18" dur="500" fill="hold"/>
                                        <p:tgtEl>
                                          <p:spTgt spid="21"/>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42" presetClass="entr" presetSubtype="0" fill="hold"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1000"/>
                                        <p:tgtEl>
                                          <p:spTgt spid="26"/>
                                        </p:tgtEl>
                                      </p:cBhvr>
                                    </p:animEffect>
                                    <p:anim calcmode="lin" valueType="num">
                                      <p:cBhvr>
                                        <p:cTn id="23" dur="1000" fill="hold"/>
                                        <p:tgtEl>
                                          <p:spTgt spid="26"/>
                                        </p:tgtEl>
                                        <p:attrNameLst>
                                          <p:attrName>ppt_x</p:attrName>
                                        </p:attrNameLst>
                                      </p:cBhvr>
                                      <p:tavLst>
                                        <p:tav tm="0">
                                          <p:val>
                                            <p:strVal val="#ppt_x"/>
                                          </p:val>
                                        </p:tav>
                                        <p:tav tm="100000">
                                          <p:val>
                                            <p:strVal val="#ppt_x"/>
                                          </p:val>
                                        </p:tav>
                                      </p:tavLst>
                                    </p:anim>
                                    <p:anim calcmode="lin" valueType="num">
                                      <p:cBhvr>
                                        <p:cTn id="24" dur="1000" fill="hold"/>
                                        <p:tgtEl>
                                          <p:spTgt spid="26"/>
                                        </p:tgtEl>
                                        <p:attrNameLst>
                                          <p:attrName>ppt_y</p:attrName>
                                        </p:attrNameLst>
                                      </p:cBhvr>
                                      <p:tavLst>
                                        <p:tav tm="0">
                                          <p:val>
                                            <p:strVal val="#ppt_y+.1"/>
                                          </p:val>
                                        </p:tav>
                                        <p:tav tm="100000">
                                          <p:val>
                                            <p:strVal val="#ppt_y"/>
                                          </p:val>
                                        </p:tav>
                                      </p:tavLst>
                                    </p:anim>
                                  </p:childTnLst>
                                </p:cTn>
                              </p:par>
                            </p:childTnLst>
                          </p:cTn>
                        </p:par>
                        <p:par>
                          <p:cTn id="25" fill="hold">
                            <p:stCondLst>
                              <p:cond delay="1500"/>
                            </p:stCondLst>
                            <p:childTnLst>
                              <p:par>
                                <p:cTn id="26" presetID="2" presetClass="entr" presetSubtype="4" fill="hold" grpId="0" nodeType="afterEffect">
                                  <p:stCondLst>
                                    <p:cond delay="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ppt_x"/>
                                          </p:val>
                                        </p:tav>
                                        <p:tav tm="100000">
                                          <p:val>
                                            <p:strVal val="#ppt_x"/>
                                          </p:val>
                                        </p:tav>
                                      </p:tavLst>
                                    </p:anim>
                                    <p:anim calcmode="lin" valueType="num">
                                      <p:cBhvr additive="base">
                                        <p:cTn id="29"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additive="base">
                                        <p:cTn id="34" dur="500" fill="hold"/>
                                        <p:tgtEl>
                                          <p:spTgt spid="22"/>
                                        </p:tgtEl>
                                        <p:attrNameLst>
                                          <p:attrName>ppt_x</p:attrName>
                                        </p:attrNameLst>
                                      </p:cBhvr>
                                      <p:tavLst>
                                        <p:tav tm="0">
                                          <p:val>
                                            <p:strVal val="0-#ppt_w/2"/>
                                          </p:val>
                                        </p:tav>
                                        <p:tav tm="100000">
                                          <p:val>
                                            <p:strVal val="#ppt_x"/>
                                          </p:val>
                                        </p:tav>
                                      </p:tavLst>
                                    </p:anim>
                                    <p:anim calcmode="lin" valueType="num">
                                      <p:cBhvr additive="base">
                                        <p:cTn id="35" dur="500" fill="hold"/>
                                        <p:tgtEl>
                                          <p:spTgt spid="22"/>
                                        </p:tgtEl>
                                        <p:attrNameLst>
                                          <p:attrName>ppt_y</p:attrName>
                                        </p:attrNameLst>
                                      </p:cBhvr>
                                      <p:tavLst>
                                        <p:tav tm="0">
                                          <p:val>
                                            <p:strVal val="#ppt_y"/>
                                          </p:val>
                                        </p:tav>
                                        <p:tav tm="100000">
                                          <p:val>
                                            <p:strVal val="#ppt_y"/>
                                          </p:val>
                                        </p:tav>
                                      </p:tavLst>
                                    </p:anim>
                                  </p:childTnLst>
                                </p:cTn>
                              </p:par>
                              <p:par>
                                <p:cTn id="36" presetID="26" presetClass="entr" presetSubtype="0" fill="hold"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wipe(down)">
                                      <p:cBhvr>
                                        <p:cTn id="38" dur="580">
                                          <p:stCondLst>
                                            <p:cond delay="0"/>
                                          </p:stCondLst>
                                        </p:cTn>
                                        <p:tgtEl>
                                          <p:spTgt spid="25"/>
                                        </p:tgtEl>
                                      </p:cBhvr>
                                    </p:animEffect>
                                    <p:anim calcmode="lin" valueType="num">
                                      <p:cBhvr>
                                        <p:cTn id="39"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40"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41"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42"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43"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44" dur="26">
                                          <p:stCondLst>
                                            <p:cond delay="650"/>
                                          </p:stCondLst>
                                        </p:cTn>
                                        <p:tgtEl>
                                          <p:spTgt spid="25"/>
                                        </p:tgtEl>
                                      </p:cBhvr>
                                      <p:to x="100000" y="60000"/>
                                    </p:animScale>
                                    <p:animScale>
                                      <p:cBhvr>
                                        <p:cTn id="45" dur="166" decel="50000">
                                          <p:stCondLst>
                                            <p:cond delay="676"/>
                                          </p:stCondLst>
                                        </p:cTn>
                                        <p:tgtEl>
                                          <p:spTgt spid="25"/>
                                        </p:tgtEl>
                                      </p:cBhvr>
                                      <p:to x="100000" y="100000"/>
                                    </p:animScale>
                                    <p:animScale>
                                      <p:cBhvr>
                                        <p:cTn id="46" dur="26">
                                          <p:stCondLst>
                                            <p:cond delay="1312"/>
                                          </p:stCondLst>
                                        </p:cTn>
                                        <p:tgtEl>
                                          <p:spTgt spid="25"/>
                                        </p:tgtEl>
                                      </p:cBhvr>
                                      <p:to x="100000" y="80000"/>
                                    </p:animScale>
                                    <p:animScale>
                                      <p:cBhvr>
                                        <p:cTn id="47" dur="166" decel="50000">
                                          <p:stCondLst>
                                            <p:cond delay="1338"/>
                                          </p:stCondLst>
                                        </p:cTn>
                                        <p:tgtEl>
                                          <p:spTgt spid="25"/>
                                        </p:tgtEl>
                                      </p:cBhvr>
                                      <p:to x="100000" y="100000"/>
                                    </p:animScale>
                                    <p:animScale>
                                      <p:cBhvr>
                                        <p:cTn id="48" dur="26">
                                          <p:stCondLst>
                                            <p:cond delay="1642"/>
                                          </p:stCondLst>
                                        </p:cTn>
                                        <p:tgtEl>
                                          <p:spTgt spid="25"/>
                                        </p:tgtEl>
                                      </p:cBhvr>
                                      <p:to x="100000" y="90000"/>
                                    </p:animScale>
                                    <p:animScale>
                                      <p:cBhvr>
                                        <p:cTn id="49" dur="166" decel="50000">
                                          <p:stCondLst>
                                            <p:cond delay="1668"/>
                                          </p:stCondLst>
                                        </p:cTn>
                                        <p:tgtEl>
                                          <p:spTgt spid="25"/>
                                        </p:tgtEl>
                                      </p:cBhvr>
                                      <p:to x="100000" y="100000"/>
                                    </p:animScale>
                                    <p:animScale>
                                      <p:cBhvr>
                                        <p:cTn id="50" dur="26">
                                          <p:stCondLst>
                                            <p:cond delay="1808"/>
                                          </p:stCondLst>
                                        </p:cTn>
                                        <p:tgtEl>
                                          <p:spTgt spid="25"/>
                                        </p:tgtEl>
                                      </p:cBhvr>
                                      <p:to x="100000" y="95000"/>
                                    </p:animScale>
                                    <p:animScale>
                                      <p:cBhvr>
                                        <p:cTn id="51" dur="166" decel="50000">
                                          <p:stCondLst>
                                            <p:cond delay="1834"/>
                                          </p:stCondLst>
                                        </p:cTn>
                                        <p:tgtEl>
                                          <p:spTgt spid="25"/>
                                        </p:tgtEl>
                                      </p:cBhvr>
                                      <p:to x="100000" y="100000"/>
                                    </p:animScale>
                                  </p:childTnLst>
                                </p:cTn>
                              </p:par>
                              <p:par>
                                <p:cTn id="52" presetID="2" presetClass="entr" presetSubtype="4"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 calcmode="lin" valueType="num">
                                      <p:cBhvr additive="base">
                                        <p:cTn id="54" dur="500" fill="hold"/>
                                        <p:tgtEl>
                                          <p:spTgt spid="31"/>
                                        </p:tgtEl>
                                        <p:attrNameLst>
                                          <p:attrName>ppt_x</p:attrName>
                                        </p:attrNameLst>
                                      </p:cBhvr>
                                      <p:tavLst>
                                        <p:tav tm="0">
                                          <p:val>
                                            <p:strVal val="#ppt_x"/>
                                          </p:val>
                                        </p:tav>
                                        <p:tav tm="100000">
                                          <p:val>
                                            <p:strVal val="#ppt_x"/>
                                          </p:val>
                                        </p:tav>
                                      </p:tavLst>
                                    </p:anim>
                                    <p:anim calcmode="lin" valueType="num">
                                      <p:cBhvr additive="base">
                                        <p:cTn id="55"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1" fill="hold" grpId="0" nodeType="clickEffect">
                                  <p:stCondLst>
                                    <p:cond delay="0"/>
                                  </p:stCondLst>
                                  <p:childTnLst>
                                    <p:set>
                                      <p:cBhvr>
                                        <p:cTn id="59" dur="1" fill="hold">
                                          <p:stCondLst>
                                            <p:cond delay="0"/>
                                          </p:stCondLst>
                                        </p:cTn>
                                        <p:tgtEl>
                                          <p:spTgt spid="23"/>
                                        </p:tgtEl>
                                        <p:attrNameLst>
                                          <p:attrName>style.visibility</p:attrName>
                                        </p:attrNameLst>
                                      </p:cBhvr>
                                      <p:to>
                                        <p:strVal val="visible"/>
                                      </p:to>
                                    </p:set>
                                    <p:anim calcmode="lin" valueType="num">
                                      <p:cBhvr additive="base">
                                        <p:cTn id="60" dur="500" fill="hold"/>
                                        <p:tgtEl>
                                          <p:spTgt spid="23"/>
                                        </p:tgtEl>
                                        <p:attrNameLst>
                                          <p:attrName>ppt_x</p:attrName>
                                        </p:attrNameLst>
                                      </p:cBhvr>
                                      <p:tavLst>
                                        <p:tav tm="0">
                                          <p:val>
                                            <p:strVal val="#ppt_x"/>
                                          </p:val>
                                        </p:tav>
                                        <p:tav tm="100000">
                                          <p:val>
                                            <p:strVal val="#ppt_x"/>
                                          </p:val>
                                        </p:tav>
                                      </p:tavLst>
                                    </p:anim>
                                    <p:anim calcmode="lin" valueType="num">
                                      <p:cBhvr additive="base">
                                        <p:cTn id="61" dur="500" fill="hold"/>
                                        <p:tgtEl>
                                          <p:spTgt spid="23"/>
                                        </p:tgtEl>
                                        <p:attrNameLst>
                                          <p:attrName>ppt_y</p:attrName>
                                        </p:attrNameLst>
                                      </p:cBhvr>
                                      <p:tavLst>
                                        <p:tav tm="0">
                                          <p:val>
                                            <p:strVal val="0-#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33"/>
                                        </p:tgtEl>
                                        <p:attrNameLst>
                                          <p:attrName>style.visibility</p:attrName>
                                        </p:attrNameLst>
                                      </p:cBhvr>
                                      <p:to>
                                        <p:strVal val="visible"/>
                                      </p:to>
                                    </p:set>
                                    <p:anim calcmode="lin" valueType="num">
                                      <p:cBhvr additive="base">
                                        <p:cTn id="64" dur="500" fill="hold"/>
                                        <p:tgtEl>
                                          <p:spTgt spid="33"/>
                                        </p:tgtEl>
                                        <p:attrNameLst>
                                          <p:attrName>ppt_x</p:attrName>
                                        </p:attrNameLst>
                                      </p:cBhvr>
                                      <p:tavLst>
                                        <p:tav tm="0">
                                          <p:val>
                                            <p:strVal val="#ppt_x"/>
                                          </p:val>
                                        </p:tav>
                                        <p:tav tm="100000">
                                          <p:val>
                                            <p:strVal val="#ppt_x"/>
                                          </p:val>
                                        </p:tav>
                                      </p:tavLst>
                                    </p:anim>
                                    <p:anim calcmode="lin" valueType="num">
                                      <p:cBhvr additive="base">
                                        <p:cTn id="65" dur="500" fill="hold"/>
                                        <p:tgtEl>
                                          <p:spTgt spid="33"/>
                                        </p:tgtEl>
                                        <p:attrNameLst>
                                          <p:attrName>ppt_y</p:attrName>
                                        </p:attrNameLst>
                                      </p:cBhvr>
                                      <p:tavLst>
                                        <p:tav tm="0">
                                          <p:val>
                                            <p:strVal val="1+#ppt_h/2"/>
                                          </p:val>
                                        </p:tav>
                                        <p:tav tm="100000">
                                          <p:val>
                                            <p:strVal val="#ppt_y"/>
                                          </p:val>
                                        </p:tav>
                                      </p:tavLst>
                                    </p:anim>
                                  </p:childTnLst>
                                </p:cTn>
                              </p:par>
                              <p:par>
                                <p:cTn id="66" presetID="31" presetClass="entr" presetSubtype="0" fill="hold" nodeType="withEffect">
                                  <p:stCondLst>
                                    <p:cond delay="0"/>
                                  </p:stCondLst>
                                  <p:childTnLst>
                                    <p:set>
                                      <p:cBhvr>
                                        <p:cTn id="67" dur="1" fill="hold">
                                          <p:stCondLst>
                                            <p:cond delay="0"/>
                                          </p:stCondLst>
                                        </p:cTn>
                                        <p:tgtEl>
                                          <p:spTgt spid="27"/>
                                        </p:tgtEl>
                                        <p:attrNameLst>
                                          <p:attrName>style.visibility</p:attrName>
                                        </p:attrNameLst>
                                      </p:cBhvr>
                                      <p:to>
                                        <p:strVal val="visible"/>
                                      </p:to>
                                    </p:set>
                                    <p:anim calcmode="lin" valueType="num">
                                      <p:cBhvr>
                                        <p:cTn id="68" dur="1000" fill="hold"/>
                                        <p:tgtEl>
                                          <p:spTgt spid="27"/>
                                        </p:tgtEl>
                                        <p:attrNameLst>
                                          <p:attrName>ppt_w</p:attrName>
                                        </p:attrNameLst>
                                      </p:cBhvr>
                                      <p:tavLst>
                                        <p:tav tm="0">
                                          <p:val>
                                            <p:fltVal val="0"/>
                                          </p:val>
                                        </p:tav>
                                        <p:tav tm="100000">
                                          <p:val>
                                            <p:strVal val="#ppt_w"/>
                                          </p:val>
                                        </p:tav>
                                      </p:tavLst>
                                    </p:anim>
                                    <p:anim calcmode="lin" valueType="num">
                                      <p:cBhvr>
                                        <p:cTn id="69" dur="1000" fill="hold"/>
                                        <p:tgtEl>
                                          <p:spTgt spid="27"/>
                                        </p:tgtEl>
                                        <p:attrNameLst>
                                          <p:attrName>ppt_h</p:attrName>
                                        </p:attrNameLst>
                                      </p:cBhvr>
                                      <p:tavLst>
                                        <p:tav tm="0">
                                          <p:val>
                                            <p:fltVal val="0"/>
                                          </p:val>
                                        </p:tav>
                                        <p:tav tm="100000">
                                          <p:val>
                                            <p:strVal val="#ppt_h"/>
                                          </p:val>
                                        </p:tav>
                                      </p:tavLst>
                                    </p:anim>
                                    <p:anim calcmode="lin" valueType="num">
                                      <p:cBhvr>
                                        <p:cTn id="70" dur="1000" fill="hold"/>
                                        <p:tgtEl>
                                          <p:spTgt spid="27"/>
                                        </p:tgtEl>
                                        <p:attrNameLst>
                                          <p:attrName>style.rotation</p:attrName>
                                        </p:attrNameLst>
                                      </p:cBhvr>
                                      <p:tavLst>
                                        <p:tav tm="0">
                                          <p:val>
                                            <p:fltVal val="90"/>
                                          </p:val>
                                        </p:tav>
                                        <p:tav tm="100000">
                                          <p:val>
                                            <p:fltVal val="0"/>
                                          </p:val>
                                        </p:tav>
                                      </p:tavLst>
                                    </p:anim>
                                    <p:animEffect transition="in" filter="fade">
                                      <p:cBhvr>
                                        <p:cTn id="71" dur="1000"/>
                                        <p:tgtEl>
                                          <p:spTgt spid="27"/>
                                        </p:tgtEl>
                                      </p:cBhvr>
                                    </p:animEffect>
                                  </p:childTnLst>
                                </p:cTn>
                              </p:par>
                            </p:childTnLst>
                          </p:cTn>
                        </p:par>
                      </p:childTnLst>
                    </p:cTn>
                  </p:par>
                  <p:par>
                    <p:cTn id="72" fill="hold">
                      <p:stCondLst>
                        <p:cond delay="indefinite"/>
                      </p:stCondLst>
                      <p:childTnLst>
                        <p:par>
                          <p:cTn id="73" fill="hold">
                            <p:stCondLst>
                              <p:cond delay="0"/>
                            </p:stCondLst>
                            <p:childTnLst>
                              <p:par>
                                <p:cTn id="74" presetID="2" presetClass="entr" presetSubtype="2" fill="hold" grpId="0" nodeType="clickEffect">
                                  <p:stCondLst>
                                    <p:cond delay="0"/>
                                  </p:stCondLst>
                                  <p:childTnLst>
                                    <p:set>
                                      <p:cBhvr>
                                        <p:cTn id="75" dur="1" fill="hold">
                                          <p:stCondLst>
                                            <p:cond delay="0"/>
                                          </p:stCondLst>
                                        </p:cTn>
                                        <p:tgtEl>
                                          <p:spTgt spid="24"/>
                                        </p:tgtEl>
                                        <p:attrNameLst>
                                          <p:attrName>style.visibility</p:attrName>
                                        </p:attrNameLst>
                                      </p:cBhvr>
                                      <p:to>
                                        <p:strVal val="visible"/>
                                      </p:to>
                                    </p:set>
                                    <p:anim calcmode="lin" valueType="num">
                                      <p:cBhvr additive="base">
                                        <p:cTn id="76" dur="500" fill="hold"/>
                                        <p:tgtEl>
                                          <p:spTgt spid="24"/>
                                        </p:tgtEl>
                                        <p:attrNameLst>
                                          <p:attrName>ppt_x</p:attrName>
                                        </p:attrNameLst>
                                      </p:cBhvr>
                                      <p:tavLst>
                                        <p:tav tm="0">
                                          <p:val>
                                            <p:strVal val="1+#ppt_w/2"/>
                                          </p:val>
                                        </p:tav>
                                        <p:tav tm="100000">
                                          <p:val>
                                            <p:strVal val="#ppt_x"/>
                                          </p:val>
                                        </p:tav>
                                      </p:tavLst>
                                    </p:anim>
                                    <p:anim calcmode="lin" valueType="num">
                                      <p:cBhvr additive="base">
                                        <p:cTn id="77" dur="500" fill="hold"/>
                                        <p:tgtEl>
                                          <p:spTgt spid="24"/>
                                        </p:tgtEl>
                                        <p:attrNameLst>
                                          <p:attrName>ppt_y</p:attrName>
                                        </p:attrNameLst>
                                      </p:cBhvr>
                                      <p:tavLst>
                                        <p:tav tm="0">
                                          <p:val>
                                            <p:strVal val="#ppt_y"/>
                                          </p:val>
                                        </p:tav>
                                        <p:tav tm="100000">
                                          <p:val>
                                            <p:strVal val="#ppt_y"/>
                                          </p:val>
                                        </p:tav>
                                      </p:tavLst>
                                    </p:anim>
                                  </p:childTnLst>
                                </p:cTn>
                              </p:par>
                              <p:par>
                                <p:cTn id="78" presetID="6" presetClass="entr" presetSubtype="16" fill="hold" nodeType="withEffect">
                                  <p:stCondLst>
                                    <p:cond delay="0"/>
                                  </p:stCondLst>
                                  <p:childTnLst>
                                    <p:set>
                                      <p:cBhvr>
                                        <p:cTn id="79" dur="1" fill="hold">
                                          <p:stCondLst>
                                            <p:cond delay="0"/>
                                          </p:stCondLst>
                                        </p:cTn>
                                        <p:tgtEl>
                                          <p:spTgt spid="28"/>
                                        </p:tgtEl>
                                        <p:attrNameLst>
                                          <p:attrName>style.visibility</p:attrName>
                                        </p:attrNameLst>
                                      </p:cBhvr>
                                      <p:to>
                                        <p:strVal val="visible"/>
                                      </p:to>
                                    </p:set>
                                    <p:animEffect transition="in" filter="circle(in)">
                                      <p:cBhvr>
                                        <p:cTn id="80" dur="2000"/>
                                        <p:tgtEl>
                                          <p:spTgt spid="28"/>
                                        </p:tgtEl>
                                      </p:cBhvr>
                                    </p:animEffect>
                                  </p:childTnLst>
                                </p:cTn>
                              </p:par>
                            </p:childTnLst>
                          </p:cTn>
                        </p:par>
                        <p:par>
                          <p:cTn id="81" fill="hold">
                            <p:stCondLst>
                              <p:cond delay="2000"/>
                            </p:stCondLst>
                            <p:childTnLst>
                              <p:par>
                                <p:cTn id="82" presetID="2" presetClass="entr" presetSubtype="4" fill="hold" grpId="0" nodeType="afterEffect">
                                  <p:stCondLst>
                                    <p:cond delay="0"/>
                                  </p:stCondLst>
                                  <p:childTnLst>
                                    <p:set>
                                      <p:cBhvr>
                                        <p:cTn id="83" dur="1" fill="hold">
                                          <p:stCondLst>
                                            <p:cond delay="0"/>
                                          </p:stCondLst>
                                        </p:cTn>
                                        <p:tgtEl>
                                          <p:spTgt spid="32"/>
                                        </p:tgtEl>
                                        <p:attrNameLst>
                                          <p:attrName>style.visibility</p:attrName>
                                        </p:attrNameLst>
                                      </p:cBhvr>
                                      <p:to>
                                        <p:strVal val="visible"/>
                                      </p:to>
                                    </p:set>
                                    <p:anim calcmode="lin" valueType="num">
                                      <p:cBhvr additive="base">
                                        <p:cTn id="84" dur="500" fill="hold"/>
                                        <p:tgtEl>
                                          <p:spTgt spid="32"/>
                                        </p:tgtEl>
                                        <p:attrNameLst>
                                          <p:attrName>ppt_x</p:attrName>
                                        </p:attrNameLst>
                                      </p:cBhvr>
                                      <p:tavLst>
                                        <p:tav tm="0">
                                          <p:val>
                                            <p:strVal val="#ppt_x"/>
                                          </p:val>
                                        </p:tav>
                                        <p:tav tm="100000">
                                          <p:val>
                                            <p:strVal val="#ppt_x"/>
                                          </p:val>
                                        </p:tav>
                                      </p:tavLst>
                                    </p:anim>
                                    <p:anim calcmode="lin" valueType="num">
                                      <p:cBhvr additive="base">
                                        <p:cTn id="85"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9" grpId="0"/>
      <p:bldP spid="30" grpId="0"/>
      <p:bldP spid="31" grpId="0"/>
      <p:bldP spid="32" grpId="0"/>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1334393"/>
            <a:ext cx="7924800" cy="384720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IN" sz="2800" dirty="0"/>
              <a:t>Objective</a:t>
            </a:r>
          </a:p>
          <a:p>
            <a:pPr marL="342900" indent="-342900" algn="just">
              <a:buFont typeface="Wingdings" panose="05000000000000000000" pitchFamily="2" charset="2"/>
              <a:buChar char="q"/>
            </a:pPr>
            <a:r>
              <a:rPr lang="en-IN" sz="2400" dirty="0"/>
              <a:t>Studying various season pattern changes observed during the economic down or upturns.</a:t>
            </a:r>
          </a:p>
          <a:p>
            <a:pPr marL="342900" indent="-342900" algn="just">
              <a:buFont typeface="Wingdings" panose="05000000000000000000" pitchFamily="2" charset="2"/>
              <a:buChar char="q"/>
            </a:pPr>
            <a:r>
              <a:rPr lang="en-IN" sz="2400" dirty="0"/>
              <a:t>Alongside, analysing various factors that cause the change in the gold price</a:t>
            </a:r>
          </a:p>
          <a:p>
            <a:pPr marL="342900" indent="-342900" algn="just">
              <a:buFont typeface="Wingdings" panose="05000000000000000000" pitchFamily="2" charset="2"/>
              <a:buChar char="q"/>
            </a:pPr>
            <a:r>
              <a:rPr lang="en-IN" sz="2400" dirty="0"/>
              <a:t> Studying and interpreting the negative/ positive correlation of such variables causing gold price movement</a:t>
            </a:r>
          </a:p>
          <a:p>
            <a:pPr marL="342900" lvl="0" indent="-342900" algn="just">
              <a:buFont typeface="Wingdings" panose="05000000000000000000" pitchFamily="2" charset="2"/>
              <a:buChar char="q"/>
            </a:pPr>
            <a:r>
              <a:rPr lang="en-IN" sz="2400" dirty="0"/>
              <a:t>Come up with a suitable forecasting model which can effectively forecast gold prices for next 30 days. </a:t>
            </a:r>
            <a:endParaRPr lang="en-IN" sz="2400" dirty="0">
              <a:solidFill>
                <a:srgbClr val="000000"/>
              </a:solidFill>
              <a:latin typeface="Arial"/>
              <a:ea typeface="Arial"/>
              <a:cs typeface="Arial"/>
              <a:sym typeface="Arial"/>
            </a:endParaRPr>
          </a:p>
          <a:p>
            <a:pPr algn="just"/>
            <a:endParaRPr lang="en-IN" sz="2400" dirty="0"/>
          </a:p>
        </p:txBody>
      </p:sp>
    </p:spTree>
    <p:extLst>
      <p:ext uri="{BB962C8B-B14F-4D97-AF65-F5344CB8AC3E}">
        <p14:creationId xmlns:p14="http://schemas.microsoft.com/office/powerpoint/2010/main" val="226835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4945" y="1031319"/>
            <a:ext cx="7467600" cy="209288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b="1" dirty="0">
                <a:latin typeface="Times New Roman" panose="02020603050405020304" pitchFamily="18" charset="0"/>
                <a:cs typeface="Times New Roman" panose="02020603050405020304" pitchFamily="18" charset="0"/>
              </a:rPr>
              <a:t>                               </a:t>
            </a:r>
            <a:r>
              <a:rPr lang="en-IN" sz="2400" b="1" dirty="0">
                <a:solidFill>
                  <a:schemeClr val="tx2"/>
                </a:solidFill>
                <a:latin typeface="Times New Roman" panose="02020603050405020304" pitchFamily="18" charset="0"/>
                <a:cs typeface="Times New Roman" panose="02020603050405020304" pitchFamily="18" charset="0"/>
              </a:rPr>
              <a:t>EXPLORATORY DATA ANALYSIS</a:t>
            </a:r>
          </a:p>
          <a:p>
            <a:endParaRPr lang="en-IN" sz="1600"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1.Describing Dataset </a:t>
            </a:r>
          </a:p>
          <a:p>
            <a:r>
              <a:rPr lang="en-IN" dirty="0">
                <a:latin typeface="Times New Roman" panose="02020603050405020304" pitchFamily="18" charset="0"/>
                <a:cs typeface="Times New Roman" panose="02020603050405020304" pitchFamily="18" charset="0"/>
              </a:rPr>
              <a:t>2.Clean data and handling missing values and outliers </a:t>
            </a:r>
          </a:p>
          <a:p>
            <a:r>
              <a:rPr lang="en-IN" dirty="0">
                <a:latin typeface="Times New Roman" panose="02020603050405020304" pitchFamily="18" charset="0"/>
                <a:cs typeface="Times New Roman" panose="02020603050405020304" pitchFamily="18" charset="0"/>
              </a:rPr>
              <a:t>3.Visualise data distributions through bar charts, histograms, box plots </a:t>
            </a:r>
          </a:p>
          <a:p>
            <a:r>
              <a:rPr lang="en-IN" dirty="0">
                <a:latin typeface="Times New Roman" panose="02020603050405020304" pitchFamily="18" charset="0"/>
                <a:cs typeface="Times New Roman" panose="02020603050405020304" pitchFamily="18" charset="0"/>
              </a:rPr>
              <a:t>4.Observe Correlations between variables and visualise Heat Map etc</a:t>
            </a:r>
          </a:p>
          <a:p>
            <a:r>
              <a:rPr lang="en-US" dirty="0">
                <a:latin typeface="Times New Roman" panose="02020603050405020304" pitchFamily="18" charset="0"/>
                <a:cs typeface="Times New Roman" panose="02020603050405020304" pitchFamily="18" charset="0"/>
              </a:rPr>
              <a:t>5. Splitting data</a:t>
            </a:r>
            <a:endParaRPr lang="en-IN" dirty="0">
              <a:latin typeface="Times New Roman" panose="02020603050405020304" pitchFamily="18" charset="0"/>
              <a:cs typeface="Times New Roman" panose="02020603050405020304" pitchFamily="18" charset="0"/>
            </a:endParaRPr>
          </a:p>
        </p:txBody>
      </p:sp>
      <p:sp>
        <p:nvSpPr>
          <p:cNvPr id="5" name="Rectangle 4"/>
          <p:cNvSpPr/>
          <p:nvPr/>
        </p:nvSpPr>
        <p:spPr>
          <a:xfrm>
            <a:off x="5249331" y="4191000"/>
            <a:ext cx="3666069" cy="1477328"/>
          </a:xfrm>
          <a:prstGeom prst="rect">
            <a:avLst/>
          </a:prstGeom>
        </p:spPr>
        <p:txBody>
          <a:bodyPr wrap="square">
            <a:spAutoFit/>
          </a:bodyPr>
          <a:lstStyle/>
          <a:p>
            <a:pPr marL="285750" indent="-285750" fontAlgn="base">
              <a:buFont typeface="Wingdings" panose="05000000000000000000" pitchFamily="2" charset="2"/>
              <a:buChar char="§"/>
            </a:pPr>
            <a:r>
              <a:rPr lang="en-IN" dirty="0"/>
              <a:t>First 70% of the data is used for training and remaining data for testing</a:t>
            </a:r>
          </a:p>
          <a:p>
            <a:pPr marL="285750" indent="-285750" fontAlgn="base">
              <a:buFont typeface="Wingdings" panose="05000000000000000000" pitchFamily="2" charset="2"/>
              <a:buChar char="§"/>
            </a:pPr>
            <a:r>
              <a:rPr lang="en-IN" dirty="0" err="1"/>
              <a:t>data_train</a:t>
            </a:r>
            <a:r>
              <a:rPr lang="en-IN" dirty="0"/>
              <a:t>  is training dataset</a:t>
            </a:r>
          </a:p>
          <a:p>
            <a:pPr marL="285750" indent="-285750" fontAlgn="base">
              <a:buFont typeface="Wingdings" panose="05000000000000000000" pitchFamily="2" charset="2"/>
              <a:buChar char="§"/>
            </a:pPr>
            <a:r>
              <a:rPr lang="en-IN" dirty="0" err="1"/>
              <a:t>data_test</a:t>
            </a:r>
            <a:r>
              <a:rPr lang="en-IN" dirty="0"/>
              <a:t>  is test dataset</a:t>
            </a:r>
          </a:p>
        </p:txBody>
      </p:sp>
    </p:spTree>
    <p:extLst>
      <p:ext uri="{BB962C8B-B14F-4D97-AF65-F5344CB8AC3E}">
        <p14:creationId xmlns:p14="http://schemas.microsoft.com/office/powerpoint/2010/main" val="678559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6" name="object 2"/>
          <p:cNvSpPr txBox="1">
            <a:spLocks noGrp="1"/>
          </p:cNvSpPr>
          <p:nvPr>
            <p:ph type="title"/>
          </p:nvPr>
        </p:nvSpPr>
        <p:spPr>
          <a:xfrm>
            <a:off x="73026" y="233598"/>
            <a:ext cx="2833948" cy="456535"/>
          </a:xfrm>
          <a:prstGeom prst="rect">
            <a:avLst/>
          </a:prstGeom>
        </p:spPr>
        <p:txBody>
          <a:bodyPr vert="horz" wrap="square" lIns="0" tIns="12700" rIns="0" bIns="0" rtlCol="0">
            <a:spAutoFit/>
          </a:bodyPr>
          <a:lstStyle/>
          <a:p>
            <a:pPr marL="12700">
              <a:lnSpc>
                <a:spcPct val="100000"/>
              </a:lnSpc>
              <a:spcBef>
                <a:spcPts val="100"/>
              </a:spcBef>
            </a:pPr>
            <a:r>
              <a:rPr sz="2800" u="sng" spc="-5" dirty="0">
                <a:latin typeface="Comic Sans MS" panose="030F0702030302020204" pitchFamily="66" charset="0"/>
              </a:rPr>
              <a:t>Data</a:t>
            </a:r>
            <a:r>
              <a:rPr sz="2800" u="sng" spc="-50" dirty="0">
                <a:latin typeface="Comic Sans MS" panose="030F0702030302020204" pitchFamily="66" charset="0"/>
              </a:rPr>
              <a:t> </a:t>
            </a:r>
            <a:r>
              <a:rPr lang="en-GB" sz="2800" u="sng" spc="-5" dirty="0">
                <a:latin typeface="Comic Sans MS" panose="030F0702030302020204" pitchFamily="66" charset="0"/>
              </a:rPr>
              <a:t>S</a:t>
            </a:r>
            <a:r>
              <a:rPr sz="2800" u="sng" spc="-5" dirty="0">
                <a:latin typeface="Comic Sans MS" panose="030F0702030302020204" pitchFamily="66" charset="0"/>
              </a:rPr>
              <a:t>et</a:t>
            </a:r>
            <a:r>
              <a:rPr sz="2800" u="sng" spc="-45" dirty="0">
                <a:latin typeface="Comic Sans MS" panose="030F0702030302020204" pitchFamily="66" charset="0"/>
              </a:rPr>
              <a:t> </a:t>
            </a:r>
            <a:r>
              <a:rPr lang="en-GB" sz="2800" u="sng" spc="-5" dirty="0">
                <a:latin typeface="Comic Sans MS" panose="030F0702030302020204" pitchFamily="66" charset="0"/>
              </a:rPr>
              <a:t>D</a:t>
            </a:r>
            <a:r>
              <a:rPr sz="2800" u="sng" spc="-5" dirty="0">
                <a:latin typeface="Comic Sans MS" panose="030F0702030302020204" pitchFamily="66" charset="0"/>
              </a:rPr>
              <a:t>etails</a:t>
            </a:r>
          </a:p>
        </p:txBody>
      </p:sp>
      <p:sp>
        <p:nvSpPr>
          <p:cNvPr id="4" name="Rectangle 3"/>
          <p:cNvSpPr/>
          <p:nvPr/>
        </p:nvSpPr>
        <p:spPr>
          <a:xfrm>
            <a:off x="361666" y="950297"/>
            <a:ext cx="8597139" cy="720710"/>
          </a:xfrm>
          <a:prstGeom prst="rect">
            <a:avLst/>
          </a:prstGeom>
        </p:spPr>
        <p:txBody>
          <a:bodyPr wrap="square">
            <a:spAutoFit/>
          </a:bodyPr>
          <a:lstStyle/>
          <a:p>
            <a:pPr marL="354965" indent="-342900">
              <a:spcBef>
                <a:spcPts val="100"/>
              </a:spcBef>
              <a:buFont typeface="Arial" panose="020B0604020202020204" pitchFamily="34" charset="0"/>
              <a:buChar char="•"/>
              <a:tabLst>
                <a:tab pos="379095" algn="l"/>
                <a:tab pos="379730" algn="l"/>
              </a:tabLst>
            </a:pPr>
            <a:r>
              <a:rPr lang="en-GB" sz="2000" spc="-5" dirty="0">
                <a:latin typeface="Comic Sans MS" panose="030F0702030302020204" pitchFamily="66" charset="0"/>
                <a:cs typeface="Century Gothic"/>
              </a:rPr>
              <a:t>2182 observations</a:t>
            </a:r>
            <a:r>
              <a:rPr lang="en-GB" sz="2000" spc="-15" dirty="0">
                <a:latin typeface="Comic Sans MS" panose="030F0702030302020204" pitchFamily="66" charset="0"/>
                <a:cs typeface="Century Gothic"/>
              </a:rPr>
              <a:t> </a:t>
            </a:r>
            <a:r>
              <a:rPr lang="en-GB" sz="2000" spc="-5" dirty="0">
                <a:latin typeface="Comic Sans MS" panose="030F0702030302020204" pitchFamily="66" charset="0"/>
                <a:cs typeface="Century Gothic"/>
              </a:rPr>
              <a:t>and</a:t>
            </a:r>
            <a:r>
              <a:rPr lang="en-GB" sz="2000" spc="-15" dirty="0">
                <a:latin typeface="Comic Sans MS" panose="030F0702030302020204" pitchFamily="66" charset="0"/>
                <a:cs typeface="Century Gothic"/>
              </a:rPr>
              <a:t> </a:t>
            </a:r>
            <a:r>
              <a:rPr lang="en-GB" sz="2000" dirty="0">
                <a:latin typeface="Comic Sans MS" panose="030F0702030302020204" pitchFamily="66" charset="0"/>
                <a:cs typeface="Century Gothic"/>
              </a:rPr>
              <a:t>2</a:t>
            </a:r>
            <a:r>
              <a:rPr lang="en-GB" sz="2000" spc="-20" dirty="0">
                <a:latin typeface="Comic Sans MS" panose="030F0702030302020204" pitchFamily="66" charset="0"/>
                <a:cs typeface="Century Gothic"/>
              </a:rPr>
              <a:t> </a:t>
            </a:r>
            <a:r>
              <a:rPr lang="en-GB" sz="2000" spc="-5" dirty="0">
                <a:latin typeface="Comic Sans MS" panose="030F0702030302020204" pitchFamily="66" charset="0"/>
                <a:cs typeface="Century Gothic"/>
              </a:rPr>
              <a:t>features</a:t>
            </a:r>
          </a:p>
          <a:p>
            <a:pPr marL="354965" indent="-342900">
              <a:spcBef>
                <a:spcPts val="100"/>
              </a:spcBef>
              <a:buFont typeface="Arial" panose="020B0604020202020204" pitchFamily="34" charset="0"/>
              <a:buChar char="•"/>
              <a:tabLst>
                <a:tab pos="379095" algn="l"/>
                <a:tab pos="379730" algn="l"/>
              </a:tabLst>
            </a:pPr>
            <a:r>
              <a:rPr lang="en-GB" sz="2000" spc="-5" dirty="0">
                <a:latin typeface="Comic Sans MS" panose="030F0702030302020204" pitchFamily="66" charset="0"/>
                <a:cs typeface="Century Gothic"/>
              </a:rPr>
              <a:t>In dataset there is no NAN values</a:t>
            </a:r>
          </a:p>
        </p:txBody>
      </p:sp>
    </p:spTree>
    <p:extLst>
      <p:ext uri="{BB962C8B-B14F-4D97-AF65-F5344CB8AC3E}">
        <p14:creationId xmlns:p14="http://schemas.microsoft.com/office/powerpoint/2010/main" val="3896919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2050" name="AutoShape 2" descr="data:image/png;base64,iVBORw0KGgoAAAANSUhEUgAAAzcAAAKCCAYAAADsoSeoAAAAOXRFWHRTb2Z0d2FyZQBNYXRwbG90bGliIHZlcnNpb24zLjMuNCwgaHR0cHM6Ly9tYXRwbG90bGliLm9yZy8QVMy6AAAACXBIWXMAAAsTAAALEwEAmpwYAAEAAElEQVR4nOzdd3gU1dfA8e/d3fRKekLv0kNVBGmh27C+iiIgiFgQRSwgKiqKYvvZARti74hKBwEB6R2kE0p678m2ef/YkGTJBoImu0k8n+fhYXfmzOac3N2ZvXPvTJSmaQghhBBCCCFEbadzdQJCCCGEEEIIURWkcyOEEEIIIYSoE6RzI4QQQgghhKgTpHMjhBBCCCGEqBOkcyOEEEIIIYSoE6RzI4QQQgghhKgTpHMjhBBCCCGE+EeUUp8opZKVUvsrWK+UUm8rpY4ppfYqpbqUWTdUKXW4eN2TVZGPdG6EEEIIIYQQ/9QCYOgF1g8DWhb/mwB8AKCU0gPvFa9vC9yulGr7b5ORzo0QQgghhBDiH9E0bT2QfoGQ64GFms1mIFApFQn0AI5pmnZC0zQj8E1x7L8inRshhBBCCCFEdakPnCnz/GzxsoqW/yuGf/sC4sJMqSc0V+dQVQpnTXZ1ClUqfX2Bq1OocumpPq5OoUpZrMrVKVSppfq61T69Ck2uTqFKbfR0c3UKVWrKaIurU6hSWn7d2mdbcwpdnUKVMsXXrXoAgn9dV2MPQs78fuke2vxebNPJzpmvadr8S3gJR79H7QLL/xXp3AghhBBCCCEcKu7IXEpn5nxngYZlnjcA4gH3Cpb/K9K5EUIIIYQQojax1qqR2cXAg0qpb4DLgSxN0xKUUilAS6VUUyAOuA0Y+W9/mHRuhBBCCCGEEP+IUuproB8QopQ6CzwLuAFomjYXWAIMB44B+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mOvqdC5Kf1kXPG+8B5QO0+aVGFf/4DBO17Al3o+8SuFnczDv2VS6QunwfvQNtKx0Cj583klZV57nld0Jmno/6HXk/ryU7AXf2K33GTYA/zG3AWDNLyD9pbcwHT3hilRL+PXtTIOZ96D0OtK+WUnS+z+Wi6n/3D0E9O+KtaCIU4++RcF+W86h464j+PZBoGkUHjrFqalvoxWZiHjkNoJvH4w5LQuAhDlfkP3HDqfU49+vM42eGw96HalfryTxvZ/KxTR8fjwBA2z1xD7yNvn7T+DRLIrmHzxWEuPRKJy4174m+eNfiZpyGyEjB2FOywYg7pUvyFrjnHocGTLzLlr074SpwMjiqfNI3B9bLmbEW/cT1aEpFrOF+D3H+X3aJ1jNFhpf0YZbP5xC5pkUAA4t28afb/9crfkG9e9Ey1ljUXodCV+u5tQ7v5SLafniWIJjOmMtKOLgQ++Tu+/kBbdtOvUWou6MwVjcJide+pq01buo16cDzWfcgc7dgNVo5vjzn5Ox4UC11ne+2tY+laVv0Qn34aNB6TDvXIPpz8V263VN2uI5cirWjGQALH9vxbS2/OfPlfStO+Nx/T2g02HashLTH+X3dwC6hi3wmjSHwi9ew7LXdgzynj4frajAdgteq5WCtx51ZuoXpW/XDc9bJ6J0eowblmJc/p3DOF3jVvg8+T8KPnwJ884NTs6y8ty69MDnnkmg01G48ncKf/jKfv3lvfC+Y5ztS77FQt5H72I+uM9F2YqapE53bpRSY4BumqY96GDdJk3TrvwXr7tC07T4f5fhvzdi+CBG3nQd0194zdWpXJzS4XnzRPI/eBotMw3vKW9g3r8Fa9KZcnEe147GcmhXuZdw63st1qSzKE9vJyV9CXQ6gp6YRPL9T2BOSiHyi/coWLcJ08nTJSHmuESSxk/BmpOL55XdCZ7xCImjJ7k054az7uXYHc9iSkij9a+vkbVyK4VHS9vEv39XPJtEcrDPRLw7t6Lhi/dx5PrHcAsPInTsNfwd8yBakZEm7z9GvWuvIv2HNQCkfLSY5PmLnF5Po1n3cmSkrZ42v79K5oqtFB49WxISMKArnk0j2d/7Pny6tKLR7IkcuvZxik7Ec3DIIyWv02n7x2Qu21yyXdKHi0maV/5LubO16N+JoKYRvNf3Uep3bsHwWWP5ZMSz5eL2L9rIosnvA3DD2w/Q+bZ+7PhiNQCntx3m27udtM/QKVq/PI5dt86iKD6Nbstnk7J8O/lH4kpCgmM64900gs1XPIR/15a0njOeHcOeuui2p+f9zpkPfrX7cab0HPaOegVjUgY+lzUk+pun2Bg90Tm1Ugvbp7KUwv2auyn87EW07DQ8730J86EdaClxdmGWU4co+nKOi5K8CKXD44Z7KZj/LFpWGl6TX8N8cCuag2OQ+9WjsRwufwwq+GAG5Oc4KeFLoHR43f4Aef+bhpaRis+0dzDv3Yw14XS5OM8bx2E+4LqTM5Wi0+Ez8WGyn34Ua1oKAW/Mw7RlI5Yzp0pCTHt2krVlIwD6Js3we2Immffd5aqMnU/+zk2F/rPX3PzTjk2xMUBUFaXyr3SL7kCAv5+r06gUXeOWWFMT0NKSwGLGvGs9hg6Xl4tz63MN5r2b0HKz7JargGAMbbtj2rzCWSlfEvf2rTGfjccclwBmM3nL1+LVr5ddTNHeg1hzcgEw7vsbfXioK1It4R3dkqLYRIynk9BMZjJ+/ZOAwT3sYgIG9yD9xz8AyN91BL2/D4awegAogx6dpzvodei8PDAlpTu9hrJ8oltSFJtQUk/6LxsIHGz/Hgsc3IO0H9YCkLfzCAZ/H9yK6znHv3dHik4lYoxLcVbqldZqUFf2/vgnAHG7juHp741vWGC5uGN/7Cl5HL/nOP6RQc5K0Y5/lxbkn0yk8FQymslC8qJNhA7tbhcTMrQbid+vByB7x1EM/j64hwVWatvz5e6PxZiUAUDeoTPoPNxQ7s47j1fb2qeydA1aYE1PRMtIBosFy75NGC7r5uq0LomuUUusaYlo6cXHoN1/YmjXo1ycW++rsez9q9wxqCbTN22NNTkeLTURLGZM29di6NSzXJz7gOsx7dqAlpPp/CQvgaFlGywJcViTbMfTovVrcLu8t31QYUHJQ+XhhaY5OUlRY9WKzo1SapFSaodS6oBSakLxslyl1CvFy1cppXoopdYqpU4opa4rs3lDpdQypdRhpdSzZV4zt8zjx5RS25RSe5VSzxUva6KU+lsp9WHxz12hlPJSSt0MdAO+VErtVkp5OenXUOvpAoKxZqSWPLdmpqECgu1iVEAQhg49MW1cVm57jxvuoWjxpzV2nqkhNARzYnLJc0tyCvqw4ArjfUcMo2DjVmekViH3iGCM8aVtYkxIwy3cPme3iGCMCaUxpsRU3CKCMSWlkzz/Z9pt/oj22xdgyc4n58/dJXEho4dz2fK3aPTqJPQBPtVeC4B7ZJBdrsbENNzP+9LoFhFUvuYI+5ig63qT9sufdsvCxlxN25X/o8lrDzqtHkf8IoLIjk8reZ6dmI5feL0K43UGPR1u7M2xtXtLljXo0oIJS1/i9s8eJ7Rl/WrN1yMiiKIy+RbFp+Fx3u/bIzKIwrjSNilKSMMjMuii2za4ewg9/niVy/53HwYHbRJ6zeXk7D+JZjRXZUkXVNvap7KUXxBaVmldWnY6yr98h0zfsCWe97+Cx6gnUaENnJniRamAYLTM0veZ5ugY5B+Eof0VmP4qfwwC8JrwHF4Pv47h8sHVmuulUoHBWDNKT8ZoGanoAkPKxRiir8S07ndnp3fJdMEhWFNLj6fWtBT0wSHl4tyvuIrADxbi9+zL5L31ijNTdDlNszrtX21TKzo3wN2apnXF1ql4SCkVDPgAa4uX5wCzgEHADUDZizF6AHcA0cAtSim7U01KqcFAy+K4aKCrUqpP8eqWwHuaprUDMoGbNE37AdgO3KFpWrSmaQWcRyk1QSm1XSm1/aOFX1dF/XWEKr/ovFMtHjfcQ9GvC8p1YPRtu6PlZmE9e7wa8/uXlKP6HId6dOuE74ihZL79UfXmdDEOUi5/+stxu+kDfAgYdDkHe01gf/ex6Lw9qHdDXwBSP1/Kwasmcmjow5iSM6g/4+4qT92x8rmWL+fC7aTcDAQM7kHGbxtLliUvXMq+XhM5OPgRTMkZNHx6bBXle+kcpn+BU5bDZo3l9JZDnNl2GICE/bG8feVk5g+bzrYFy7nlwynVlaqNg4S1ch+MCvYNF9j27Gcr+OvySWwd8DjGpAxaPGc/HcWndQNaPH0Hh6d++I9T/ydqXftUViX2FdaEk+S/8SCF7z+BefMyPEfWrGtSHDr/GHT9eIp+/8zhSbSCd5+k4H9TKPzoedx6DUfXrK2zsqwEhw1k98zz1okU/fRxjT1BaMfRZ9/Bx8i4+U8y77uLnBefwutOZx1nRE1XW665eUgpdUPx44bYOh1G4NyplX1AkaZpJqXUPqBJmW1XapqWBqCU+gnoja1zcs7g4n/nJtf6Fr/+aeCkpmm7i5fvOO91K6Rp2nxgPoAp9YQMlBazZqXiVq/0zIsuMBgt234ak75hS7xG2y7qVj7+6Nt0BasVXeNWGNr3wNC2KxjcUZ7eeN45hcIv3nBqDRdiTk7BEBFW8lwfFoolJa1cnFvLpgQ//SjJk6Zhzcp2ZorlGBPScI8qbRP3yGBMyfZtYkpMxT0yhLzi524RIZiS0vHr3QnjmSTM6bYaspZtxqfrZWT8vA5zaul0jrSvV9Ds0xnVXgsU1xNZpp6IYEyJ59XjqOYy0+kC+nchf98JuxrKPk75aiUtFzxVHelXqNtdg+h8W38A4veewD+q9Gyzf0QQucmZDrfrM/lGfIL8+G7axyXLjLml52OO/bGHYS/o8arnS0FGrqOX+NeKEtLwKJOvR1QwxsSMcjGe9UPIwvYF3yMymKLEDJS7ocJtTSmlbRL/xWo6fvFEaVxkEB0+ncrBB9+j4FRStdRVVm1un8rSstPtRjmUfxBajn07UlSau+XobtCNA2+/GnONipaVhiozmqEcHIN0DVvgeedU2/riY1CRxYLlwJaSWC03C8v+zegbtsJ64qDzCrgALTMVXb3Sac6qXgjWTPvjj75xK7zGT7Ot9w3A0L4HhRYL5j1/OTXXyrCmpqALKT2e6oJDsaanVhhvPrAXfWR9lH8AWnbtmU74r8g1NxWq8SM3Sql+wECgp6ZpnbB1QjwBk1Z6OswKFAFotvGzsp228zsXjk4Zzi4ehYnWNK2FpmnnjjRFZeIs1J7OYI1kPX0UXUgUKigc9AYMnftg3m8/LSvvhfHkPW/7Z96ziaIfPsC8bzPG3xaSN3Msec+Pp3DhHCxH99aojg2A8cBhDA3rY4iKAIMBnyH9KFi3yS5GHxFG6GszSXv6Zcyn4yp4JefJ33MUj6aRuDcMQ7kZqHftVWSttG+TrJVbCbrJ9sXNu3MrLDl5mJMzMMal4t2lNcrTHQDfXh0pPGa7cN9Q5hqWgCFXUHj4vItaq0nenqN4lqkn6PreZJ5XT+aKrQTf3A8Any62ekzJpV/Sgq6/ivRf1tttU/aanHpDL6fASfWcs33hSj4cPp0Ph0/n8IrtdLzpKgDqd25BYU6Bwy/P0bf1o1nfDvw06V27U54+oQElj6M6NUPpVLV+cc7ZdRzvZpF4NgpFuekJG3Elqcu328WkLt9OxC22AXP/ri2x5ORjTM684LbuZa5jCR3eg7xDtovCDf7edPzySY6/+DVZxaMh1a02t09lWeOOowuKQAWGgl6PvsOVmA/ZX5SufEtz19Vvbjv7XkM6NgDWM0fRhUSigsJsx6Doq7AcsN8/5L80oeSfee8min6ah+XAFnD3AI/iWejuHuhbdcaaeMrBT3ENS+xhdGH1UcG246tbt36Y92y2i8l9anTJP9POPyn8+p0a2bEBMB89hD6qAbpw2/HUo88ATFs32sXoIkunbOqbt0QZDP+djo24oNrwZT0AyNA0LV8pdRlwxSVuP0gpFQQUACOA88ctlwMvKKW+1DQtVylVHzBd5DVzgBpxFf9jz77Mtl17yczMJmbEndw/bhQ3XTvE1Wk5ZrVS+ONcvCc+V3wbzlVYE0/jduVQAEybHM9xrjUsVtJfeYew914GnY7cxcswnTiF703XAJD7428E3HMnugB/gqY9BIBmsZB45wMuzfns0/Np/vlM262gv11N4ZEzBN9pa5O0L5aRvWYH/v270fbPubZbQU99B4D83UfIXLKJy5a8iWaxUHDgBGlfLQeg/vTReLVtChoYzyZzetr7Tqvn9NMf0urLZ0GnJ+3bVRQeOUPonbbPRMoXy8las4OAAV1pv2Eu1sIiYqe8XbK5ztMd/z6dOPXkB3Yv2+Cp0Xi1awqahvFMcrn1znRszW5a9I/mgfVvYC6+1fA5ty14jN8e/5Dc5EyufvFuMuNSGfvzc0DpLYXbDO9BtzsHYjVbMBWabF+uq5FmsXJk2idEf/MUSq8j/us/yDt8lqi7BgEQv3Alaat2ERzThZ5b3sZSYOTv4ruIVbQtQItn7sS3fRPQNArOpHB46nwAGowbinfTCJpMuYkmU24CYPf/zcKU6pxR0trWPpVmtWL8/VM875oOOh3mnX+gpZzF0G0gAObtq9C3vQK3HgPRrFYwGSn6/u2LvKiTWa0U/Twfr3tm2v4cwbbVWJPOYOhp29+ZK7jOBkD5BuI5xjbqgU6Pedd6h3dTcxmrlcJv3sN78ksonQ7jxhVYE07h1udqAEzra/51NnasFvLm/g//514DnY6iVUuwnI7FY6jtkuqiZYtxv7IPHgOGgNmMZjSSM+c5Fyctagp1obnANYFSygNYBNQHDgOhwEzgN03TfItjZgK5mqa9Vvw8V9M03+JbNg/Hdn1OC+ArTdOeKxtT/HgyML74R+YCd2IbqflN07T2xTFTAV9N02YqpW4CXsLWYerp6Lqbc+rStLTCWZNdnUKVSl9fYbPVWumprrvQvTpYrI7mkddeS/V1q316FV7sPFDtstHTzdUpVKkpoy2uTqFKafl1a59tzSl0dQpVyhRft+oBCP51XY09CBUd2eC075cerXrX2N+DIzV+5EbTtCJgmINVvmViZp63jW/x/wuABRW8btnt3wLechDWvkzMa2Ue/wg4/stfQgghhBBCCJeo8Z0bIYQQQgghRBnWujUyW5Vq/A0FhBBCCCGEEKIyZORGCCGEEEKI2qQ2/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oUqpT7+EmuTqFKWY9sc3UKVUp/8G9XpyAEIJ0b8R9W1zo2QgghhPiPkBsKVEiuuRFCCCGEEELUCTJyI4QQQgghRG1ilT/iWREZuRFCCCGEEELUCTJyI4QQQgghRG0i19xUSEZuhBBCCCGEEHWCjNwIIYQQQghRm8jfuamQjNwIIYQQQggh6gQZuRFCCCGEEKI2kWtuKiQjN0IIIYQQQog6QUZuhBBCCCGEqE3kmpsKyciNEEIIIYQQok6QkRshhBBCCCFqExm5qZCM3AghhBBCCCHqBOncCCGEEEIIIeoEmZYmhBBCCCFELaJpFlenUGPJyI0QQgghhBCiTpCRGyGEEEIIIWoTuaFAhaRzU8PpL+uC5433gNJh2rwS4+ofHMbpGrbE+5FXKfxsDuY9m0pXKB3ej76BlpVOwYfPOynrf27GS2+wfuNWguoFsuiLua5O56K8ruxG0BP3o3Q6cn5eStYn39qtd2vSkJDnp+LRpgXp73xK9sLS9vO/80b8bhwGmobxaCypz7yKZjQ5uwTq9Y+m2QtjUXodiV+u5uy7i8rFNJt1N0ExnbEWGDk8+V3y9p3EPSqY1u9Mwj00EE3TSPx8JfEfLQHAp10TWsyZgM7DDc1i5diTH5K765jTamr74mjCYqKxFBjZ89AHZO+LLRfj1SiUzvMewj3Qh6x9sex+4D00k4XwoV1p9cStaFYrmtnKwacXkrH1MDoPN3r+8gw6dzeUXk/Cb1s4+qrjz2N16/fcKJr2j8ZUUMSKR+eTvD+2XEyn0YPoMm4ogU3C+aDTRAozcgHwCPBm8KsTCGgchqXIxIqpH5J25KyTKyjl26cLUc/eAzodGd+uJGWu/e/Uo1kDGrw6Gc92zUl6/XNSP/y5ZF39Vx7Cf0B3zGlZHB36oLNTr1Df50bRpH805uL2SXHQPh1HD6JzcfvMO699Br46gcDGYZiLTKxycfvo23TB88YJoNNh+msFxlUVHIMatcR7ymsULpiDefdGMLjhPfkVMLiBTod590aMS79ycvblbdh1kFc+/Qmr1cqNMT0Zd8Mgu/U5eQVMe2chiakZWCxWRl83gBH9r+BkXBKPv7mgJO5scir3/99wRl3d38kV2Nt4JI45v2/HatW4oVsL7u7bvlzMthOJvPr7dsxWK/W8Pfj4niEAfLnpb37adhQNuLFbS+7s1cbJ2Zenb94R9yGjbO+ZXWsxbfzVbr2ucRs8/28K1swUACyHtmFab9snuF97D4ZWndHysimY+6TTcxc1x3+2c6OUmgnkapr22j/YtglwpaZp1bunVjo8b55I/gdPo2Wm4T3lDcz7t2BNOlMuzuPa0VgO7Sr3Em59r8WadBbl6V2tqVaVEcMHMfKm65j+wiU3i/PpdARPn0TivU9gTkol6qt3yV/7F6YTp0tCLNk5pL3yHj79e9ltqg8Lxn/kCOJuGI9WZCR0zgx8hvYnd/EKp9fQfPZ49t/6PEUJ6UQve5n0FdvJL/Nlql5MZ7yaRbK95yT8urSkxSsT2DN8GprZwomZn5G37yR6H0+iV8whc/1e8o+cpenTozj9+vdkrNlFvZjONH16FPtufNYpJYXGROPTNIK1VzxCYNcWtJ8zjk3Dni4Xd9mMkZyct4SERX/Rfs44Go7sz+nPVpG6fj9Jy3YA4Ne2EV3mP8S63lOxFpnYfOMsLPlFKIOenr/OJGXNbjJ3OK/TBtCkfycCm0TwaZ9HiejcnAEvjuGb62eWi4vffoSTq3dx87dP2S3v8cD1pBw8xa8T/ke95pEMmDWGH2+f7aTsz6PTEfX8RE6OehpzYhrNf3mD7FVbKDpWuo8zZ+UQ/9x8/AdfUW7zjB9Xk7bwdxq+/ogzs76gc+3zWZn2+dZB+yRU0D7dH7ie1IOn+L24ffrPGsNPrmofpcPzlvvIf2+G7Rg09U3bMSjRwTHoujFY/i5zDDKbyH9nOhgLQafH++E5mP/egTX2sHNrKMNisfLSx98z/+kHCA8K5PZpr9GvW3uaN4wsiflm+Z80bxDBu0/eS3pWDtdNfpGre3ejaf1wvn/tiZLXGXjv08T06OSqUmx5WK3M/nUrc8cOJNzfmzs+WErfNg1oHhZYEpNdYGT24q28NyaGyEAf0nMLADiWlMFP247yxX3DcdPreOCz1VzVuj6NQ/xdVA2gFO7DxlD4xWy07HQ8x7+A+fBOtNQ4uzDL6cMUfVP+O4J5z5+Yt63EY8REZ2XsWpqM3FRErrn5Z5oAI6v7h+gat8SamoCWlgQWM+Zd6zF0uLxcnFufazDv3YSWm2W3XAUEY2jbHdNmJ39h/he6RXcgwN/P1WlUikf71pjOxGOOSwSzmbxla/Hud6VdjDU9E+OBI2hmc7ntlV6P8vAAvQ6dlweWlDRnpV7Cr3MLCk8mUng6Gc1kJmXRRoKGdLeLCR7SneTv1gKQs/MoBn9v3MICMSVnkrfvJACWvEIKjsbhHhFk20jT0Pt5AWDw88aYmO60msKHdiXu+z8ByNxxDDd/bzzKHOzPCendjsRftwBw9rv1RAzrBoAlv6gkRu/tAVrpNufWKTc9OoMetDIrnaT54K78/eMGABJ3HcfD3wcfB/WlHDhF9tnUcsuDWtbn9MYDAGQcT8C/QQjeLvpC492pJcZTCZjOJKGZzGT9uh7/Qfb7OEtaFgV7j6KZyn+G8rcewJKZ46x0K6WZg/bxrqB9ciponzNl2sfPhe2ja9wKa0qZY9DO9Rg6lO9kuvW9BvOeTWi5mfYrjIW2//UG0Lvm81LW/mOnaBQRSoPwENzcDAzt1YU/tu+zi1EK8gqK0DSN/EIjAb7e6PX2X5W27D9Mw4gQokKDnJl+OfvPptEwyI8GQX64GfQM6diYtX/bdzyX7jnJgHYNiQz0ASDI17ZfPpGcTceGoXi5GzDodXRtEs6ag2fK/Qxn0tVvjjUjCS0zBawWLAc2Y2jdtdLbW08fQivIrcYMRW1Razs3Sqm7lFJ7lVJ7lFKfK6UaK6VWFy9brZRqVBzncPl5r3WPUmpb8Wv9qJTyLl6+QCn1tlJqk1LqhFLq5uJNXgauUkrtVkpV2ylDXUAw1ozSg581Mw0VEGyfe0AQhg49MW1cVm57jxvuoWjxp9K7ryb6sBAsiSklzy3JqRjCQyq1rSU5jazPfqDh8i9ptOpbrDl5FPy1o7pSrZBHZBBF8aXvMWNCGh6R9gds98hgiuLTysSk4xFp/z70aBiKT/sm5Ow8CsDxZz6l6dOj6LFjLk2fvYvYl76sxirseUYGURBXmm9hQjqe59XkFuSHKTsPzWL7bBTGp9nFhA/rRt8Nr9H9i8fZ88i80g11it6rZzPowDxS1+0jc+fx6i3GAd+IeuQklNaXm5iOb0S9Sm+f+vdpWgy1dWDDOzXDv34IvpGu+ZJmiAjGlFD6/jMlpuEWEXyBLWo+34h65P7L9mleQ9pHFxhcMv0HwJqZ6uAYFIyhY09MG5aWfwGlw/vxt/F96QvMh3djPXWkulO+oKT0TMKDA0uehwcFkpxmf1Lw9qF9OBmXSMyEp7np0dk8MfYmdDr7r0rLNu5kWK/Kf+muLsnZ+UQE+JQ8D/f3ITmrwC7mVFo22QVGxn20gtvf+51fd9n2WS3CA9kRm0RmfhEFRjMbjsSRlJXn1PzPp/yC0LJKPztadjrKr/xnR9+gBZ4TXsJj5OOo0PrOTLFmsVqd96+WqZWdG6VUO+ApYICmaZ2AycC7wEJN0zoCXwJvF4dXtLysnzRN6178Wn8D48qsiwR6A9dg69QAPAn8qWlatKZpb1ZtdWWp8ovOO/PlccM9FP26oFwHRt+2O1puFtazzv/y9Z+hyrePVskzkzo/X7z79+TM8FGcHnQbyssTn6tjqjrDi3NQw/nvMUchZWN03p60+WgqJ55ZgKV4ykPk6CGceHYBW7tO5MSzC2j5xv1VmfUFKQefm/PbxXHZpTFJS7ezrvdUdox5ndZP3FIaZNXYEDON1dEPENilOb6XNaiyvCvvn7/vALa9/yueAT7csfRFOo8dTPKBU1jNLjp4/YvPUM118c/UhWwvbp+RS1+k09jBpLiyfRw5/xh04z0ULV7g+CSaZiV/zkPkPjMGfeNW6CIbOyfHS6DOew9u3P03rZs0YPX8F/j+1Sd46ePvyc0v7TCYTGbWbt/P4J7RTs60PEdvq/M/UhaLxt/x6bx7V3/eHxPD/D/2cSo1m2ZhAYzt046Jn6zigc9W0yqiHnqdo529q9kXaU2IJf+tyRTOn45563I8b53iorxETVZbr7kZAPygaVoqgKZp6UqpnsCNxes/B+YUP65oeVntlVKzgEDAF1heZt0iTdOswEGlVHhlklNKTQAmALw1oANjO/yzHbo1KxW3eqUjAbrAYLRs++k9+oYt8Rr9mO3n+vijb9MVrFZ0jVthaN8DQ9uuYHBHeXrjeecUCr944x/lIsqzJKWgjwgtea4PC8GSXLmpZZ5XdMEcl4g1w3bWMH/1Bjw7tSXv99XVkmtFiuLT8IgqfY+5RwZTlJjhICa4TEwQRcXTzJRBT9uPp5Ly05+kLdlSEhN+a19OzPgEgNTFf9Hy9fuqswwajx1EwzsHAJC1+wRe9YM5V4VnZFC5moxpObj5+6D0OjSLFc+o8nUDpG8+hHeTcNtIT3rp9Cdzdj5pG/8mrH8ncg9V/8Xene4aSPvbbRcuJ+09gV+ZkTPfiCDykjIr/VrG3AJWTJ1f8vzujW+SfSblAltUH3NCKm6Rpe8/t4hgzEnOm8JYVTqe1z6+57VP7iW2z8oy7TPWhe1jzUzDLbB0H6cLDCl/DGrUAq/RjwOgfP3Rt+0GFgvmfZtLgwrysBzdh75NF6wJp5ySuyPhQYEkpWWWPE9KzyQ0yH7K3y9/bOHuGwahlKJRZCj1w4I5GZdMh5a24/iG3Qdp07QBwYEuvDalWHiAN4llRluSsvMI9fcqFxPo44GXuxte7m50bRLG4YQMGof4c0O3ltzQrSUAb6/YRbi/a6/N1XLS7UYGlX8QWk6mfZCxtKNpObYHhuvByxf+i9PRZFZOhWrlyA22U2MXOxVW0XpHyxcAD2qa1gF4DvAss66ozONKndbQNG2+pmndNE3r9k87NgDW00fRhUShgsJBb8DQuQ/m/VvtYvJeGE/e87Z/5j2bKPrhA8z7NmP8bSF5M8eS9/x4ChfOwXJ0r3RsqljRgcO4NaqPoX4EGAz4DO1H/rq/KrWtJTEZj45tUJ4eAHhe3hnTydMX2arq5ew+hmezSDwahaHcDISO6EX6im12MWkrthN2az8A/Lq0xJKTjyk5E4CWb95P/tGzxM37zW4bY2IGAVe2AyCwdwcKTiRUax2nPl3JhphpbIiZRtLS7dS/5Srbz+7aAnNOPkXF+ZaVtvEAEdfaru9ocGufkpsIeDcpPYfh36EJOjcDpvQc3IP9MBQf/HWeboT0aU/usfhqreucPQtX8eWwp/hy2FMcX76DNjf1BiCic3OMOfnkOaivIh7+3ujc9AC0v70fcVsPYcwtuMhW1SN/71E8mkTh1iAc5WYg4No+ZK/aevENa5i9C1fx1bCn+MpB+xTl5JN/Ce3jXqZ92rm4faynj6ALLXMM6tIH874tdjF5z40n77lx5D03DvPujRR9bzsGKV9/8CqeMuXmjr51NNYk1931DaBdi0acSkjhbFIaJpOZZRt30q9bB7uYiJB6bNlnu+lBWmY2p+KTaRBe+oV76YadDOvt+ilpAO3qB3M6LYe49BxMZgvL956i72UN7WL6tWnIrthkzBYrBUYz+86k0izM1jE7d3OBhMw81hw4zbBOTZxdgh1r3Al0QRGowFDQ6dG3uwLzEfvp2sonoOSxLqqZbajqv9ixqYGUUkOVUoeVUseUUuVuV6eUeqz4co7dSqn9SimLUiqoeF2sUmpf8brt/zaX2jpysxr4WSn1pqZpacW/nE3AbdhGZ+4ANhTHVrS8LD8gQSnlVhwT5yCmrJzibaqX1Urhj3Pxnvic7TacW1ZhTTyN25VDATBtKn+dTW332LMvs23XXjIzs4kZcSf3jxvFTdcOcXVajlmspM1+l4gPZoNOR86i5ZiOn8LvlmsAyPn+N/TB9Yj6+j10Pt5oVo2AO2/k7A3jKdp3iLyVfxL1zftgsWA8dJzsH5a4pIbj0z+i/dczUHodSV+vIf/wWSLuGgxA4sIVZKzaSVBMF7ptfhdrQRFHHn4fAP8elxF+S1/yDp6i86pXAYid/RUZq3dxdOpc2+2lDXqsRSaOPTavwhSqWvKqXYTGRNNvy/+wFBSxd3Lpz+7+5ePsnfIhRUkZ/D3ra7rMm0TrJ28le18sZ776A4CIa3rQ4JY+WM1mrIVGdk6wzWT1CK9Hp7fvQ+l1KJ0i/pfNJK8sf4fC6nZyzW6a9O/E2D9fx1xgtBuFGbFgKiuf+Ii8pEyixw6m28Rr8AkNYNSK2Zxcs4dVT3xEUIsohrw5Ec1iJe1oHCsf/9DpNZSwWIl/di5NF9r2cRnfr6Lo6GmCRtr2celfLcMQEkiLxW+i8/UGzUrI2Os4Mvh+rLkFNHxrKj5XdMBQz5/LNn1K0v++IuO7la6rB4gtbp/Rxe1TdhTm+gVTWVXcPp3GDqZrcfvcsWI2sWv2sLpM+1gtVtKPxrHKle1jtVL4w1y873/edgzavNJ2DOo1DADTRgfX2RRT/kF43fkIKB0oHebdf2I5sK3CeGcw6PVMH3cz9734PharlRH9r6BFw0i+W2H7WnDr4N7ce/NQnn7vC26cMhsNePjO66jn7wtAQZGRv/Ye4ukJ/+fCKkoZ9DqevLYH9y1YjVXTuL5LC1qEB/L9Ftu1Tbdc3opmYQFc2SqKW9/5DaXghm4taRFuu47l0a/Wk5VfhEGvY9p1PfD38nBlOaBZMS5dgOcdTxS/Z9ahpcRh6Gqbsm3esRp92x64dR2IZrWA2UTRj++WbO5x4wPoGrdBefvh9fA7mNb+gHn3OldVU/1q0LUwSik98B4wCDgLbFNKLdY07eC5GE3TXgVeLY6/FnhE07SyQ8H9z83I+tf51Nb5zUqp0cBjgAXYBcwEPgFCgBRgrKZpp4tv2+xo+UyKbwWtlLoPeBw4BewD/DRNG6OUWgD8pmnaD8U/M1fTNN/iTtCy4tdccKHrbnIevrZ2/oId8JzxlqtTqFJnY+51dQpV7mxSwMWDapFszc3VKVSpIx56V6dQpQbqsy4eVIussdStz8/dIzJdnUKVch8/ydUpVCnrEdd29qqa9eDfrk6hyvk882VNvBAJgIIV7zvt+6XX4Psv+HsovjRkpqZpQ4qfTwPQNM3hfeyVUl8Bf2ia9mHx81igW1V1bmrryA2apn0GfHbe4gEO4mIrWD6zzOMPgA8cxIw577lv8f8mwAVXfwshhBBCiP+8mnXNTX2g7L3EzwLl/3YJUHxH4qFA2b+8rAErlFIaME/TtPmOtq2sWtu5EUIIIYQQQlSvsjfKKjb/vA6Iw/uqVvBy1wIbz5uS1kvTtHilVBiwUil1SNO09f80X+ncCCGEEEIIUZs48Zqb4o7MhUZTzgJl72bRAKjojju3AV+f9/rxxf8nK6V+BnoA/7hzU1vvliaEEEIIIYRwvW1AS6VUU6WUO7YOzOLzg5RSAUBf4Jcyy3yUUn7nHgODgf3/JhkZuRFCCCGEEEL8I5qmmZVSD2L7O5F64BNN0w4opSYWr59bHHoDsELTtLwym4djuwMy2PolX2ma9q9uByydGyGEEEIIIWqTGnQraABN05YAS85bNve85wuw/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13m6hSq1GPf7XJ1ClUq6vu+rk6hStX/fr6rU6hSiZqHq1OoUimGujcZ6N5nXJ2B+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7PS8le8I3dep9hA/AfcxsA1vwC0l96C9PRE65ItUJeV3Yj6In7UTodOT8vJeuTb+3WuzVpSMjzU/Fo04L0dz4le+EPJev877wRvxuHgaZhPBpL6jOvohlNzi7hksx46Q3Wb9xKUL1AFn0x19XpVKjti6MJjemMpaCIvQ99QPa+2HIxXo1C6TxvMm6BPmTti2XPA++imSxE3dSLZg9eB4Alr4j9j39EzsHT+DSPpPP8yaXbNw7j6JzviZ2/1FlllRg0cxTN+0djKijit6nzSdofWy7murfuI6JDM6xmM/F7TrBs2idYzZaS9ZEdm3HXopksevAdDi/Z5sTsy3vzjecZNnQA+QUFjBv3CLt27y8XM6B/b15+eQY6nY683DzuHv8Ix4/HAtC3T09ef/053NwMpKWmM2DgzU6uoJShQ3c8Rz0AOh2mtUso+s1+v2bociWeN40FzYpmsVD45ftYjhTX6+2D97ip6Bo0AU2j4KPXsBw76PwizvPGG88zdOgACvILGDf+EXY7aJ/+/Xvx8mxb++Tm5jH+nikl7QPQtWsnNvy5mDvuuJ+ffv7didnbRL9wF5ExnTAXGNn28DwyHewTvBuGcsXcB3EP9CVzXyxbJr2PZrJg8PPi8nfvx7t+MMqg58gHvxP77Xp0Hm70//lpdO4GlEHP2d+2cvC1H6u9lsD+0TR9/m7Q60j+ajVx7/5cLqbpC3cTGNMFa4GRYw+/Q96+k6UrdTo6LnsFY2I6h+6aDUDwNT1pOPX/8GpZn73DnyRvz/Fqr6OsjrPuIiImGkuBkR2T5zpun0ah9Jg7qbh9TrLtQVv7AIRc2YaOz49C52agKD2HP294Ad/mkfSYN6lke5/GYRyc8wPHP1zmrLIAuPL5UTQaEI25oIi1j8wn1cH+ut2YQXQYP5SAJuF81mEihRm5AET2bMOQjx8h50wKACeXbmPn/xY5MXsnkpGbCsnITW2h0xH0xCSSJ00n/qZx+Aztj1vTRnYh5rhEksZPIeH/JpD14RcEz3jERclWQKcjePokku6fztkbxttqaGZfgyU7h7RX3iPrsx/sluvDgvEfOYL42x8g7qYJoNPhM7S/M7P/R0YMH8TcN2a5Oo0LCo2JxrtpJOuueJj9Uz+k/ZzxDuMumzGSk/N+Z13PRzBn5tJw5AAA8k+lsHnE82zo/wTH3viJDq9PACDveAIbYp60/Rs0DWuBkUQXdAqa9+9EvaYRzO37KEunfczQWWMcxh1YtIn5Ax7jo8HTcPNwp9Nt/UrWKZ2i37T/4+T6vc5J+gKGDR1AyxZNuaxtb+677wnee3e2w7h3353NXaMfpFv3wXz9zSKmT7N1NAMC/HnnnZe44cYxdIoewP/dfq8z07endHiOfoi8V6eR+8TduPUcgC6qsV2I+cBOcp+6h9wZ91Lw0Wt4jXu0ZJ3XnQ9i2ruN3CfGkvvUBCzxp5xdQTlDhw6gRYumtG3bm/vuf4J336mgfd6Zzegxk+jeYwjffLuIaU8+VLJOp9Px0ovTWbFynbPSthMxoBO+zSJYeuWj7HjsY7q8PNZhXMcZt3F0/lKW9XoUY1YeTW/vB0CLsYPIPhLHyoHTWXvTLDo9ewfKTY+1yMTam19k5cDprBw4nYj+HQnq0qJ6i9HpaPbSPRy840V2932YkBG98WrVwC4kcEAXPJtFsuvKBzn+2Ac0e3mC3frIe66m4Gic3bL8w6c5NG4O2Zud35kOj4nGt1kEK3pOYefUj4h+5W6Hce1n3M6xeUtZceUUjJl5NBlpO2a6+XsT/fJY/hr9Oqv6Ps7We94CIPd4AmsGTrf9G/wUlgIj8Uu3O60ugIYDOhHQNIJvej/K+ic+pvfsMQ7jErcd4bfbZpd0YuzWbT3Mj0Oe4schT9Xdjo24IOnc/ENKqSZKqfKn46qJe/vWmM/GY45LALOZvOVr8erXyy6maO9BrDm2sxfGfX+jDw91VnqV4tG+NaYz8ZjjEm01LFuLd78r7WKs6ZkYDxxBM5vLba/0epSHB+h16Lw8sKSkOSv1f6xbdAcC/P1cncYFhQ/tRtz36wHI3HEMg783HmGB5eKCe7cj8dctAJz9bj3hw7rZttl+BHNWHgAZO47iGRlUbtuQqzqQF5tE4dnUaqqiYi0HdWX/jxsAiN91HA9/H3wc1Hf8jz0lj+P3HMevTB3dxgzm8NJt5KVmV3u+F3PttUP4/Etb53/L1p0EBAYQERFWLk7TNPz9bO+9gAA/EhKSALj9thtYtGgpZ87EA5Diws+RvvllWJPi0FISwGLGtPkP3Lra7xMoKix5qDw8S+8Q5OmN4bIOmNYtsT23mCE/z0mZV+zaawfz5Re29tm6dSeBgf4Vto/fufbxL20fgAceGMvPi5aQkuz8zwtA1NCunPr+TwDSdx7D3d8bTwefmbDe7Tj721YAYr9bT/3ifQIaGHw9ATB4e2LMzEUz284yW/KLANC56dG56av9jk++nVtQEJtI0ekkNJOZ1F82EDSku11M0NDupHxv60jm7jyKwd8Ht+J63SODqBfThaSvVtltU3A0jsLj8dWae0WihnTl9He29snYeQy3CtontFc74n6z7bNPf/cnUUNt7dPwxiuJ/30bBXG2z36Rg/1a2FXtyYtNosDJ++wmg7ty5Afb/jp5p21/7e2gtrQDp8h1wfGkRtGszvtXy8i0tFrCEBqCOTG55LklOQX39pdVGO87YhgFG7c6I7VK04eFYEksPctiSU7Fo0PFNZRlSU4j67MfaLj8S7TCIgr+2kHBXzuqK9X/FM/IIArjSr/gFiak4xkZRFFyZskytyA/TNn5aBbbTq4wPt1hJ6bhyP6krNldbnnkDT1J+HlTledeGX4R9ciOL60vJzEdv/B65JWpryydQU/7G3uzcubnAPiG16PVkG58dftLRM5p5oyUL6h+VARnz5R+qYo7m0D9qAgSy+wfAO69dyq/Lv6cgoJCsnNy6NX7WgBatmyGm5uB1Su/x9fPl3fe/ZgvvrAfKXUWVS8ELb10n2BNT0HfvE25OEPXXnjeOh7lH0j+608BoAuLxJqdhdeEx9E3bIYl9igFX7xn1xlyhaioCM6cLW2fs3EJRDlqn4mPsfiXhRQUFJKTk0Pvq64r2f7664YxeMitdJvXyam5n+MVEUR+mc9MfkI6XpH1KCzzmXEP8sWUlVeyTyhISMcroh4Axz5ZQa/PHuWa3e/i5uvFX/e+U9qJ0SkGLX8R36bhHPt0Jem7qnc6l0dEEMa40i/BxoR0fDu3tItxjwiiKL40pighDffIYEzJmTR9/m5OzfocvY9XteZ5KTwj61EQn17yvCAhHc9y7eOHKbts+6ThGWlrH99mkSg3PVf9NAODjxfHP1rG6eLO7DkNRvTkzKK/qr+Y8/hE1COvzHsvLyEd74h65Fewv3YkvGsLbl7xInlJmWx+4SsyjsRdfCNRp/znR27OH4FRSk1VSs2sILarUmqPUuov4AFn5Vj8w8svq+CEl0e3TviOGErm2x9Vb06XykENWiXP2un8fPHu35Mzw0dxetBtKC9PfK6OqeoMRbHz28XR2+/8M65BvdrScGR/Dr3wlf22bnrCB3cl4dfNVZ1m5Tj87FT8vhsyawxnthzi7LbDAAx89k7+ePkbNGvN+JsCqpKfo8mT7+Ha60bRpFk3PvvsW1579VkADAY9Xbt05Nrr72L41SN5atrDtGzpok5bJd5XAOYdG8l9Yiz5/3sGz5vG2DbV69E3aYlx9WJyn56IVlSIxzW3VW++lVDp9nnoHq67/i6aNe/OZwu/49U5tvZ5/bWZTH/qJawunE/v+COjVSLI9l94v45kHjjFb9EPsmLgdLq8NBqDb3HnwKqxctB0fusyiaDOzfFv3aD861SlSnz+HbUZmka9gV0xpWaRt7dmXbvqON/zgxxsWFy3Muip17Epm+58lY23v8xlj9yAb7OI0k3d9EQO7krcYhfssy9xf32+1H2xfHn5w/ww+Cn2f7qCIR/XsOn5wilk5ObSfApM0jRtnVLq1YqClFITgAkALzW8jJEh9f/1DzYnp2AoM7VBHxbqcFqWW8umBD/9KMmTpmHNcv0UmrIsSSnoI0qnyunDQrAkV25KjOcVXTDHJWLNyAIgf/UGPDu1Je/31dWSa13XeOxgGt5pu2Ymc/dxPOsHl6zzjAyiKDHDLt6YloObvzdKr0OzWPGMCqKwTIxf20Z0eONett/+MqbiCzvPCY2JJmtfLMaUrGqsyF6XuwYSfZttfnnC3hP4R5XW5xcRRE4FZwF7T74B7yA/fpz2ScmyyI5Nuf6dBwHwDvKjef9OWM1Wjq5w3sjhfRNHM27cHQBs376bBg2jStbVbxBJfJkpTQAhIUF07NCWrdt2AfDd94v5/bcvAYiLSyAtLZ38/ALy8wv4c8NmOnZsy1EX3HxES09FBZXuE3RBoWiZFe8TLIf3oQuPQvn6Y01PQUtPwXL8EACmrevxuNY1nZuJE0cz7u6RAGzfvoeGDUrbp0H9SLspZ2Brnw4d27CtuH2+/34xv/36BQBdunbki8/fK4kbOnQAZouZxYuXV2sNzccMotkdts9M+p4TeEcFc64lvCODKEzMtIs3puXgFuBTsk/wigyiIMm2T2h6Wx8OvfsrAHmxSeSdTsGvRSQZu0vfY6bsfFI2/U1E/45kHz5bbXUVJaThXj+k5Ll7ZBDGpPRyMR5RIeQUP/eIDMaYmE7wNT2pN7g7XWK6oPNwQ+/nTct3H+Log29XW74VaTZ2EE2K2ydj9wm8okpHzr0i7ffHcG6fXbZ9gkvasCA+DWN6Dpb8Iiz5RaRu/puAdo3JPZEIQMSAaDL3nXQ4Xa06tBs9kMuKrwdK2XMCnzL7a5/IIPKTMiv9WqbcgpLHZ9bsQffiGDzr+ZbccKAuqSkn3Gqi//zITWUppQKAQE3Tzl3h+XlFsZqmzdc0rZumad2qomMDYDxwGEPD+hiiIsBgwGdIPwrW2U/z0UeEEfraTNKefhnz6Zo3DFt04DBujepjqF9cw9B+5K+r3LC3JTEZj45tUJ4eAHhe3hnTydPVmW6ddurTFSUX+yct3U79W/oAENi1BeacfLspaeekbTxIxLWXA9Dg1j4kLbNdaOpZP5gun0xhzwPvkXciodx2UTf0IuHnjdVXjAM7F67ik+FP8cnwpziyYgftb+pty6Vzc4py8h1OSet0Wz+a9u3AL5PesztT+EHvKXzQ+xE+6P0Ih5ZsZfnTC5zasQH4YO5ndOs+mG7dB7N48XJG3WG7u9nlPbqQnZVdbspTRkYWAQH+JSMyA2P6cOjQUQAW/7qc3r0uR6/X4+XlSY8enUvWOZvlxCH0EfVRoRGgN+B2RX9MO+33a7qw0o6CrnFL0Luh5WajZWVgTU9BF2E7829o1xlrnGtuKDB37md07zGE7j2GsPjXZdxxp619evToQlZWjuP28fenZcumAMTE9OHQoWMAtG59Ja1a96RV65789NPvPPTQU9XesQE4vmAlKwdNZ+Wg6cQt3U7jW64CIKhLC0w5BXZTns5J3niQBtf0AKDJrX2IX2b7XOTHpRHWux0AHiH++DWPJO90Mu7Bfrj5ewOg83QjrE87co6V32dUpdzdx/BqGolHwzCUm4GQ63uTvtz+IvmM5dsIvaUvAL5dWmLOyceUnMnpl75kR9cJ7OxxH0cmvknWhn0u6dgAnPh0ZcnF/gnLttPoVlv71LtA+6RsOkj9a2z77Ea3XkVCcd0Jy3cQfHlrlF6H3sudel1akFPmhgkNbriSs06cknbgs1UlNwCIXbaDVjfb9tdhXZpjzMm/pClpXqEBJY9Do5uBTtXJjo24MBm5ATP2nTzPCuIUFU4EcwKLlfRX3iHsvZdBpyN38TJMJ07he9M1AOT++BsB99yJLsCfoGm2u+5oFguJdzp39twFWaykzX6XiA9mg05HzqLlmI6fwu8WWw053/+GPrgeUV+/h87HG82qEXDnjZy9YTxF+w6Rt/JPor55HywWjIeOk/3DEhcXdHGPPfsy23btJTMzm5gRd3L/uFHcdO0QV6dlJ2XVLsJioum75S2sBUXsnVx6y+puXz7BvinzKUrK4NCsr+g87yFaPfl/ZO+L5exXfwDQ8tGbcK/nS/viO/ZoZgsbhxRfF+HlTkifDuyf+qHzCyt2fM1umvfvxMT1r2MqMPL71Pkl625dMJUlj39EbnImQ18cS1ZcKnf9PBOAw8u2sfHtRa5J+gKWLF3N0KEDOPz3RvILChg/fkrJul9/WciEiY+RkJDEvfc9xnffzsdq1cjMyGT8BNtdxg4dOsbyFX+wa+cqrFYrn3zyNQcOHHZNMVYrBQvfweexV2y3gl6/FGvcKdwH2PYJxjW/YejeB/feg8BiRjMayX/vhZLNCxa+g9d901EGN6wpCeTPn+OaOspYunQNQ4cO4O+/N1CQX8j4e0rb55dfFjKxuH3uu+9xvv3mQ6xWKxkZWUy499ELvKpzJa7eTWRMNMP+egNLgZFtj8wrWdf7i8fY/uiHFCZlsm/W11wxdxLtn7iFjP2nOPn1WgAOvvkz3d+ayOA1L4OCvS9+gzE9l4A2Den+1kSUXofSKc4s3kLCql3VW4zFyonpH9H266dReh1J36yh4MgZwu8aDEDSwhVkrN5JYEwXuvz1HpaCIo498t5FXzZoWA+azhqPW7A/bT6fTt6BWP6+/YWLblcVElftJjwmmsGb38RSUMSOh0vb58ovH2fnlPkUJmWy/4Wv6TFvEm2fvIXM/aeI/WotADlH40n6Yy8xf7yMZtWI/fIPsg/ZRs/0Xu6E9WnPrsdcM6399JrdNBrQids2vI650MjaKaX762ELp7LusY/IT8qk/d2D6XTfNXiHBnDzytmc/mMP6x/7iGZX96DtqBg0iwVzoYnV91+8LWstuRV0hVRlr3moq5RSbkAC0BrIBdYByzRNm+kgdi9wv6ZpG5RSrwBXa5rW/kKvf6rLwDrzC7ZaHE3irb0arJ538aBaZmW76a5OoUrt8axb51+eTvjD1SlUqbT/q9wNQWqL0O9c1MmrJl8G9XV1ClWqPq69WURVS9Q8XJ1ClUox1L3JQPee/aLGfvHJnzvZad8vvSe+VWN/D47UrW8O/4CmaSal1PPAFuAkcOgC4WOBT5RS+UD1zxMQQgghhBDifLXwFs3O8p/v3ABomvY2cNGJtJqm7QDK3ptzZnXlJIQQQgghhLg00rkRQgghhBCiNpG7pVVIOjcOKKXeA3qdt/gtTdM+dUU+QgghhBBCiIuTzo0DmqbVoFuMCSGEEEIIUYbcLa1Cde/WFkIIIYQQQoj/JBm5EUIIIYQQojaRkZsKyciNEEIIIYQQok6QkRshhBBCCCFqE03ullYRGbkRQgghhBBC1AkyciOEEEIIIURtItfcVEhGboQQQgghhBB1gnRuhBBCCCGEEHWCTEsTQgghhBCiNrHKDQUqIiM3QgghhBBCiDpBRm6EEEIIIYSoTTS5oUBFZORGCCGEEEIIUSfIyI0QQgghhBC1iVxzUyHp3FSz9FQfV6dQZXKNbq5OoUr93W66q1OocoMOvOTqFKpU/00/uTqFKtV2Qt2aRrBwbd0a/P+xXpirU6hSjT2yXZ1ClVLK1RlUrWCPfFenUKUsprq1PxC1l3RuhBBCCCGEqEU0+SOeFZJuthBCCCGEEKJOkJEbIYQQQgghahO55qZCMnIjhBBCCCGEqBNk5EYIIYQQQojaRP7OTYVk5EYIIYQQQghRJ0jnRgghhBBCiNrEqjnvXyUopYYqpQ4rpY4ppZ50sL6fUipLKbW7+N8zld32Usm0NCGEEEIIIcQ/opTSA+8Bg4CzwDal1GJN0w6eF/qnpmnX/MNtK006N0IIIYQQQtQmNevv3PQAjmmadgJAKfUNcD1QmQ7Kv9nWIZmWJoQQQgghhPin6gNnyjw/W7zsfD2VUnuUUkuVUu0ucdtKk86NEEIIIYQQwiGl1ASl1PYy/yacH+Jgs/Mv1tkJNNY0rRPwDrDoEra9JDItTQghhBBCiNrEiX/EU9O0+cD8C4ScBRqWed4AiD/vNbLLPF6ilHpfKRVSmW0vlYzcCCGEEEIIIf6pbUBLpVRTpZQ7cBuwuGyAUipCKaWKH/fA1gdJq8y2l0pGboQQQgghhKhNatAf8dQ0zayUehBYDuiBTzRNO6CUmli8fi5wM3CfUsoMFAC3aZqmAQ63/Tf5SOdGCCGEEEII8Y9pmrYEWHLesrllHr8LvFvZbf8N6dwIIYQQQghRmzjxmpvaRq65EUIIIYQQQtQJMnIjhBBCCCFELaLVrD/iWaNI56YG8uvbmQYz70HpdaR9s5Kk938sF1P/uXsI6N8Va0ERpx59i4L9JwAIHXcdwbcPAk2j8NApTk19G63IRMQjtxF8+2DMaVkAJMz5guw/djilnnr9o2n2wliUXkfil6s5++6icjHNZt1NUExnrAVGDk9+l7x9J3GPCqb1O5NwDw1E0zQSP19J/Ee2KZk+7ZrQYs4EdB5uaBYrx578kNxdx5xSD0DbF0cTGtMZS0ERex/6gOx9seVivBqF0nneZNwCfcjaF8ueB95FM1mIuqkXzR68DgBLXhH7H/+InIOn8WkeSef5k0u3bxzG0TnfEzt/qbPKuqgZL73B+o1bCaoXyKIv5l58gxpg46EzzFn8F1arxg09WnP3gGi79QvW7mHJTtt7x2LVOJmcyR8z76TAaGbGN2tJyylAKbjp8jbccVV7F1Rg02HWXYTFRGMpMLJr8lyyHLznvBuF0m3uJNwCfcnad5IdD76PZrIQfGUbLl/wKPmnkwGIX7KNI2/8jM7Djd6LnkHnbkAZ9MT/toXDr5bf31S3Ps+NovGAaMwFRayaMp+U/bHlYjqOHkSn8UMJbBLOhx0nUpiRC4C7nxeD37oPv/rBKL2eXfOX8Pd3651cAbSbNZrw4vbZPfkDh+3j1SiUrnMfKtkn7HrwPTSTpWR9QHQzrvr9BXbc+xYJv20FoNOb9xI+qDNFqdms6/e4s8pxyLdvF+o/cw/odaR/u5KUD36wW+/RvAENXp2MV7vmJL72Oakf/uyiTCvm26cLUc/eAzodGd+uJGXueTU0s9Xg2a45Sa/b11D/lYfwH9Adc1oWR4c+6OzUHfLu3ZXwpyaCTkfWD8tI//B7u/XuTRsQMXsKHm1bkPq/z8j4pPTz3Wz1Aqx5+WgWK1gsnLp58vkv73Q+fboS8fQElF5HxrcrSJt3Xj3NGhD1ysN4tmtByhsLSfvoJwCUuxtNvnkF5e4Gej05yzaS8taXrihB1ADSualpdDoazrqXY3c8iykhjda/vkbWyq0UHi39463+/bvi2SSSg30m4t25FQ1fvI8j1z+GW3gQoWOv4e+YB9GKjDR5/zHqXXsV6T+sASDlo8Ukz1/k9Hqazx7P/lufpyghnehlL5O+Yjv5R86WhNSL6YxXs0i295yEX5eWtHhlAnuGT0MzWzgx8zPy9p1E7+NJ9Io5ZK7fS/6RszR9ehSnX/+ejDW7qBfTmaZPj2Lfjc86paTQmGi8m0ay7oqHCezagvZzxrNp2IxycZfNGMnJeb+TsOgv2s8ZR8ORAzj92UryT6WwecTzmLPyCB0QTYfXJ7Bp2AzyjiewIebJ4t+bImbPByQu2eaUmiprxPBBjLzpOqa/8JqrU6kUi9XK7J83MnfCcMIDfLjj7UX0bdeY5uH1SmLG9OvEmH6dAFh38BRfrN9HgLcnRnM+j15zBW0ahJBXaOT2t37milb17bZ1lrCYaHyaRbC65xTqdWlBp1fuZv3wZ8rFtZ1xO8fnLSXul7/o+MrdNB7Zn9jPVgGQtuUQW0bZt5u1yMTGm2ZhyS9CGfRctfhZklfvIWOn804UNO7ficCmEXx+1aOEd25Ov5fG8P11M8vFxW8/wsnVu7jxu6fslnccPYj0o3H8dvcbeAb5MWrdqxz+eSPWMp2G6hYWE41vswjW9HyEwC4t6PDKODYMf7pcXNsZIzkxbwnxv/xFh1fG0Whkf04Vtw86RdsZI0leu8dumzPfriP2k+VEv3O/M0qpmE5H/ecncvLOpzElptFi8Rtkr9xC0bHSY5M5M4f4mfPxH3yFCxO9AJ2OqOcncnLU05gT02j+yxtkrzqvhqwc4p9zXEPGj6tJW/g7DV9/xJlZV0ynI/yZBzh793RMSak0/v4tctdswXj8dEmIJSuH5Flz8R3Y0+FLnLnrSSyZ2Q7XOZ1OR+TM+zg1egamxFSa/fwmOas3YyzTPpasHBKfn4ffYPt6NKOJ2Duno+UXgkFP029fJXfddgp2H3Z2Fc4j19xUSK65qWG8o1tSFJuI8XQSmslMxq9/EjC4h11MwOAepP/4BwD5u46g9/fBEGb7wqUMenSe7qDXofPywJSU7vQayvLr3ILCk4kUnk5GM5lJWbSRoCHd7WKCh3Qn+bu1AOTsPIrB3xu3sEBMyZnk7TsJgCWvkIKjcbhHBNk20jT0fl4AGPy8MSY6r87wod2I+952ZjhzxzEM/t54hAWWiwvu3Y7EX7cAcPa79YQP62bbZvsRzFl5AGTsOIpnZFC5bUOu6kBebBKFZ1OrqYp/plt0BwL8/VydRqXtP51CwxB/GgT742bQMyS6OWsPnKowfumu4wzt3AKAUH9v2jQIAcDH051mYfVILm43Z4sc0pUz3/0JQMbOY7hV8J4L6dWO+N9s77kz3/1J5NBuF31tS34RADo3PcqgB825B8xmg7vy948bAEjadRwPfx+8HdSWeuAUOQ4+D5qm4eZr2xe4+3hSmJmH1ezc6RoRZdon8yLtk/Bb6T4hokz7NB03lITft2BMtf+imb75EMbM3OpLvpK8o1tiPJWA8Yzt2JT563r8B19uF2NJy6Jg71Ewm12U5YV5d7LVYCquIevX9fgPclyDZipfQ/7WA1gyc5yV7kV5dmyF6XQ8prOJYDKTs2QdvjH2nTJLehaF+4+g1dA2KcurUyuMp+IxnbHVk/XbevwGnldPWhaF+46Cg/bR8gsBUAYDGPT/8m/ci9rsP9+5UUo1UUrtL/N8qlJqZgWxXZVSe5RSfymlXi27XVVxjwjGGF96ADcmpOEWHmwX4xYRjDGhNMaUmIpbRDCmpHSS5/9Mu80f0X77AizZ+eT8ubskLmT0cC5b/haNXp2EPsCnqlN3yCMyiKLz6vE478u8e2QwRfFpZWLS8Yi0r9mjYSg+7ZuQs/MoAMef+ZSmT4+ix465NH32LmJfct7ws2dkEIVxpfkWJqSX66C4Bflhyi4e7gcK48vHADQc2Z+UNbvLLY+8oScJP2+q2sT/g5Kz84gI9C15Hh7gU2EHpcBoZtPhswzs0KTcurj0HA7Fp9KhUVh1pXpBnpH1KIgv7cAXJKTjFWk/guQe5IcpO6/kPVeQkIZnmZigri3pt3o2V3z1OH6t65duqFP0W/USQ/fPJWX9PjJ2Ha/eYs7jE1GP3DKf/9yEdHwjKj86tnfBSoJaRHH39ne5feVs/nz2c6d30DwjgygsU0OBg32C4/axxXhG1CNyePeSUbaayC08GFOZfbnJwbGppjNEBGOyO3am4RZRu2ooyxAegikhpeS5OTEVwyW0iaZpNPj4RRr/+DYBtw6rjhQviSHcvn3MiamX9h7T6Wj26zu03voleRt3U7CnDo/agG3kxln/apn/fOfmEn0KPKRpmuPx3WJKqQlKqe1Kqe0/5sZe2k9QDpaVO1A7CNI09AE+BAy6nIO9JrC/+1h03h7Uu6EvAKmfL+XgVRM5NPRhTMkZ1J9x96Xl9U8px7leLKRsjM7bkzYfTeXEMwuw5BYAEDl6CCeeXcDWrhM58ewCWr7h2ikb2iXWBBDUqy0NR/bn0Atf2W/rpid8cFcSft1c1Wn+5zj6juuwbYD1B08R3SScAG9Pu+X5RSamLlzFY9f1xNfTvRqyrAQHSVdmt3AuKGtvLCu6PcTamGmc+HgFPT59tDTGqrF24HSWd36QwM7N8busQdXlXQnKYW2VP5g26tuBlIOn+KTbg3wz9Cn6vHBXyUiO01RiP3eh9mn3wl0cfOGrmv0lojI11nT/8r1WK1xCOadHPsqpmyZx9p6nCRx5DV7dXHdNIVDxzrmyrFZOXDuJI71G49WpFR6tGldNXqLWkWtuKkkpFQAEapq2rnjR54DDUx2aps0H5gPsanT9Je05jQlpuEeFlDx3jwzGlGw/5cqUmIp7ZAjnzj+7RYRgSkrHr3cnjGeSMKfbpjVkLduMT9fLyPh5HebUrJLt075eQbNPy18jUh2K4tPwOK+eosQMBzHBZWKCKCqeZqYMetp+PJWUn/4kbcmWkpjwW/tyYsYnAKQu/ouWr99XnWXQeOxgGt45AIDM3cfxrF+ar2dkULmajGk5uPl7o/Q6NIsVz6ggCsvE+LVtRIc37mX77S9jyrCfchIaE03WvliMKVmIfyc8wIfEMlN6krLyCPV3PGq5bPdxhnZubrfMZLHy6MKVDO/cnJgOTas11/M1HTuIxnf0ByBj9wm8okpHArwi7d9PcO4951PynvOKDKYwMRMAc/FJAYDk1bvRvTwW9yA/jOmlU2zM2fmkbfqbsP6dyDl0lurUYfRA2t1uqy15zwl8y3z+fSODyEvKrPRrtb21Lzve/xWArNgkss+kENQikqTdJ6o05/M1GTuIRnec2yecwLNMDZVvH1tMYKdmdJ33EGAb4QmLiUYzW0lctr1aa7gUpsRU3Mrsy90cHJtqOnNCKm6RZWqICMbs4qnb/4Y5KRW3yNCS54aIEMzJaRfYwp6luP0s6VnkrtqEZ8fWFGyv8gkplWZOtG8fQ0QIpqTK13OONSePvM178e3TlaIjFU9DrvU0uVtaRWTkBszY/x48K4hTOGEGZ/6eo3g0jcS9YRjKzUC9a68ia+VWu5islVsJusn2xcC7cyssOXmYkzMwxqXi3aU1qvjssm+vjhQes31JOXdNDkDAkCsoPHwaZ8jZfQzPZpF4NLLVEzqiF+kr7C+ST1uxnbBb+wHg16Ullpx8TMmZALR8837yj54lbt5vdtsYEzMIuLIdAIG9O1BwIqFa6zj16Qo2xDzJhpgnSVq6nfq39LH97K4tMOfkU1Scb1lpGw8Sca1tPneDW/uQVPxFxbN+MF0+mcKeB94jz0HeUTf0IuHnjdVXzH9Iu4ahnE7NJi49G5PZwvLdx+nbtlG5uJwCIztOJNK/XemZPk3TeO67dTQNq8eovh2dmTYAJz9dydqB01k7cDqJy7bT8NarAKjXpQWmnAKH77nUTQeJusb2nmt461UkLLe95zxCA0piAjs3B6UwpufgHuyHwd8bAJ2nG6FXtSf3WHw1Vwb7PlvFN0Of4puhT3Fi+Q7a3NQbgPDOzTHm5JPvoLaK5MSn0qCXbV/gFeJPveaRZJ1Kro607cR+upL1A6exfuA0u/YJ7NICUwX7hNRNB4i8pnSfkLjcdsfK1T0ms7r7Q6zu/hAJv21h35Of1KiODdiOTe5NonBrEI5yMxB4bR+yzzs21XT5e4/iUaaGgGv7kL2qdtVQVuG+I7g1jsKtfji4GfAb3pfcNZUb8VdeHigfr5LHPr26UHQkthqzvbiCvUdwb1Iftwa2egKu6UPu6i0X3xDQB/mj87OduFIe7vj2iqbo+JmLbCXqKhm5gSQgTCkVDOQC1wDLzg/SNC1TKZWllOqtadoG4I5qycZi5ezT82n++UzbraC/XU3hkTME3zkUgLQvlpG9Zgf+/bvR9s+5tltBT30HgPzdR8hcsonLlryJZrFQcOAEaV8tB6D+9NF4tW0KGhjPJnN62vvVkr6jeo5P/4j2X89A6XUkfb2G/MNnibhrMACJC1eQsWonQTFd6Lb5XawFRRx52Jabf4/LCL+lL3kHT9F51asAxM7+iozVuzg6da7t9tIGPdYiE8cem+eceoCUVbsIi4mm75a3sBYUsXdy6S2Ru335BPumzKcoKYNDs76i87yHaPXk/5G9L5azX9luAtHy0Ztwr+dL+1dsUwM1s4WNQ2x3gNJ5uRPSpwP7p37otHouxWPPvsy2XXvJzMwmZsSd3D9uFDddO8TVaVXIoNfx5Igrue/DpVitGtf3aE2LiCC+/+sgALf0bAvAmv2x9GxVHy93t5Jtd8cm8dvOY7SMCOLWN2y3T500rDtXtSnfOapuSat2Ex4TzcDNb2IpKGLXw6Xv9yu+fJzdU+ZTmJTJwRe+ptu8SVz25C1k7T/F6a/WAhB17eU0GT0QzWzBUmhk+0TbPsMzLJDOb9+H0utQOkXc4s0krdzl1Npi1+ym8YBO3LXhdUwFRlY/Or9k3bWfTWXN4x+Rl5RJx7GD6XrfNXiHBnD7ytmcWrOHNY9/xLa3FjHwjXu5feVslIJNL31bcptoZ0ku3icM2Pw/LAVF7C7TPj2+fJw9Uz6kKCmDv1/4mi7zJnHZk7eStT+WM8X7hAvp8sEkgq9sg3uQHwN3vsvhV3/gzNdrq7GaClisxD8zl2YLnwO9jozvVlF09DRBd9iOTelfLsMQGkiLxW+i9/UGzUrI3ddxZND9WMuMHLqUxUr8s3NpuvA5262gvy+uYWRxDV8twxBiq0F3roax13FksK2Ghm9NxeeKDhjq+XPZpk9J+t9XZHy30qX1JL/wAQ0+ngU6PVk/rsB47DQB/zccgKxvl6APqUfjH9621WO1Uu+uEcRefS/6ev5EvWu7o5/S68n+bS35G5zz5yEqZLGS+NwHNFrwAkqnI/OHlRQdPU29222TZDK+Xoo+pB7NFv2vpH2CxlzP8aETMYQGEfXqFJReBzpF9u8byP2jZt1ttMrV5GmsLqbq3HzTf0Ap9RDwEHASiANiNU2b6SCuK/AJkA8sB27WNO2Ck1QvdVpaTZZrdLt4UC2So9W9vv2gAy+5OoUqZd70k6tTqFIrJux0dQpV6rRb3Rr8b+LE20c7Q2NP199lrSr920syahp3j5p/B7NLYTHVrf0BQNvjv9fYd13ulOuc9v3S943FNfb34Ejd+3b3D2ia9jbwdiXidgCdwHaXNeDm6s1MCCGEEEIIUVnSuRFCCCGEEKIW0WRaWoWkc+OAUuo9oNd5i9/SNO3Tc080TYsFXHzfRCGEEEIIIcQ50rlxQNO0B1ydgxBCCCGEEA7JyE2F6t7VX0IIIYQQQoj/JBm5EUIIIYQQojaxyh/xrIiM3AghhBBCCCHqBBm5EUIIIYQQojaRa24qJCM3QgghhBBCiDpBRm6EEEIIIYSoTWTkpkIyciOEEEIIIYSoE2TkRgghhBBCiFpE02TkpiIyciOEEEIIIYSoE2TkRgghhBBCiNpErrmpkIzcCCGEEEIIIeoEGbkRQgghhBCiNpGRmwrJyI0QQgghhBCiTpCRm2pmsSpXp1BlsjU3V6dQ5fZ66l2dQpXqv+knV6dQpQxX3ujqFKpUEJtdnUKVeiDvkKtTqFIL3dq6OoUq1bB7jqtTqFKZR+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vM42eGw96HalfryTxvZ/KxTR8fjwBA7piLSgi9pG3yd9/Ao9mUTT/4LGSGI9G4cS99jXJH/9K1JTbCBk5CHNaNgBxr3xB1podTqup7YujCYuJxlJgZM9DH5C9L7ZcjFejUDrPewj3QB+y9sWy+4H30EwWwod2pdUTt6JZrWhmKwefXkjG1sPoPNzo+csz6NzdUHo9Cb9t4eirPzitprIGzRxF8/7RmAqK+G3qfJL2x5aLue6t+4jo0Ayr2Uz8nhMsm/YJVrOlZH1kx2bctWgmix58h8NLtjkxe3sbD51hzuK/sFo1bujRmrsHRNutX7B2D0t2HgPAYtU4mZzJHzPvpMBoZsY3a0nLKUApuOnyNtxxVXsXVFB5M156g/UbtxJUL5BFX8x1dToVqtc/mmYvjEXpdSR+uZqz7y4qF9Ns1t0ExXTGWmDk8OR3ydt3EveoYFq/Mwn30EA0TSPx85XEf7QEAJ+2jWkxZwJ6H08Kz6Rw+P63sOQWOLkym+dnT2PAoKsoKCjkkQeeYv/ev8vF/Pj7Z/j6+gAQHBLE7p37GD9qMjfcfDX3Tx4HQF5ePtMefYG/Dxyu1nyD+nei5SxbeyR8uZpT7/xSLqbli2MJjumMtaCIgw+9T+6+kxfctt38h/FuHgWAwd8bc3Y+22Iex7NhKJf/+Sb5x+MByN5xlMOPf1it9ZVliO6B99gHQaenaPXvFC36ym69W7deeN52N2gaWCzkL3gXy6F94OaO3/NvgcG2fzZuXkfhdwuclndFvK7sRtAT96N0OnJ+XkrWJ9/arXdr0pCQ56fi0aYF6e98SvbC0mOK/5034nfjMNA0jEdjSX3mVTSjydkl2Klr7aNv1w3P2+5D6XQY/1yGcZl9+xg69cRjxOiSegq//QDLsQMAuMeMwO2q4aDAtH4pxtU/u6IEUQNI56am0eloNOtejox8FlNCGm1+f5XMFVspPHq2JCRgQFc8m0ayv/d9+HRpRaPZEzl07eMUnYjn4JBHSl6n0/aPyVy2uWS7pA8XkzSv/EG4uoXGROPTNIK1VzxCYNcWtJ8zjk3Dni4Xd9mMkZyct4SERX/Rfs44Go7sz+nPVpG6fj9Jy2wdMb+2jegy/yHW9Z6KtcjE5htnYckvQhn09Px1JilrdpO545hT62vevxP1mkYwt++jRHVuztBZY/hsxMxycQcWbWLx5A8AuP7tB+h0Wz92fbEaAKVT9Jv2f5xcv9eZqZdjsVqZ/fNG5k4YTniAD3e8vYi+7RrTPLxeScyYfp0Y068TAOsOnuKL9fsI8PbEaM7n0WuuoE2DEPIKjdz+1s9c0aq+3bY1zYjhgxh503VMf+E1V6dSMZ2O5rPHs//W5ylKSCd62cukr9hO/pHSfUK9mM54NYtke89J+HVpSYtXJrBn+DQ0s4UTMz8jb99J9D6eRK+YQ+b6veQfOUvLN+7j5HMLyfrrIOG3D6DB/ddzas43Ti9vwMCraNq8Eb27DadLt47Mfv1prh00slzcTVePLnk8/7M3Wb7kDwBOn47j5mvGkJWVTf+BvZnzv2cdbl9ldIrWL49j162zKIpPo9vy2aQs307+kbiSkOCYzng3jWDzFQ/h37UlreeMZ8ewpy647YEJ/yvZvsXMUZiz80ueF5xKZFvM49VXU0V0OrzHTSb3halY01Pwmz0X0/aNWM+eKgkx7d+JaepGAPSNmuEzZSbZD98FJiM5z02BwgLQ6/F74R1Mu7ZiOXrQ+XWco9MRPH0Sifc+gTkplaiv3iV/7V+YTpwuCbFk55D2ynv49O9lt6k+LBj/kSOIu2E8WpGR0Dkz8Bnan9zFK5xdRam61j5Kh9fIB8l780m0jFR8nnoH856/sCaUto/50C7Mz/0FgK5+U7zunUHeM+PQRTXB7arh5L00CcwmvCe/hHnfFqzJ8a6qpvrJDQUq5PJrbpRS/ZRSV7o6j0ullGqilNpf1a/rE92SotgEjKeT0Exm0n/ZQODgy+1iAgf3IO2HtQDk7TyCwd8HtzD7L5D+vTtSdCoRY1xKVad4ycKHdiXu+z8ByNxxDDd/bzzCAsvFhfRuR+KvWwA4+916IoZ1A8CSX1QSo/f2gDIjsefWKTc9OoPedjbHyVoO6sr+HzcAEL/rOB7+Pvg4qO/4H3tKHsfvOY5fZFDJ825jBnN46TbyUrOrPd8L2X86hYYh/jQI9sfNoGdIdHPWHjhVYfzSXccZ2rkFAKH+3rRpEAKAj6c7zcLqkZyV55S8/6lu0R0I8PdzdRoX5Ne5BYUnEyk8nYxmMpOyaCNBQ7rbxQQP6U7yd2sByNl5FIO/N25hgZiSM8krHjGw5BVScDQO9wjb+86reRRZf9m+yGSs20PINfb7GWcZPLw/P3yzGICd2/fi7+9HWHhIhfE+vt5ceVUPli+xnRjYsXU3WVm2z83ObXuJjAyv1nz9u7Qg/2QihaeS0UwWkhdtInSofXuEDO1G4vfrAdtIi8HfB/ewwEptCxB2XU+Sft5YrXVUhr7FZVgT47AmJ4DZjGnjGty72X/pp7DMaJ+np/0++Nw6vcH2zwX757I82rfGdCYec1wimM3kLVuLdz/7rx/W9EyMB46gmc3ltld6PcrDA/Q6dF4eWFLSnJW6Q3WtffRNW2NNiUdLTQSLGdO2dRiiz/t6WFRY8lB5eHLuC4EusiGWE3+DsQisVsxH9mHofN7vQvxnuLxzA/QDLqlzo5SqsyNO7pFBGBNSS54bE9NwL/MlGMAtIghjfJmYhDTcIuxjgq7rTdovf9otCxtzNW1X/o8mrz2IPsCnGrJ3zDMyiIK40oNAYUI6nufXFOSHKTsPzWI7FVEYn2YXEz6sG303vEb3Lx5nzyPzSjfUKXqvns2gA/NIXbePzJ3Hq7cYB/wi6pEdX1pfTmI6fhcYrdAZ9LS/sTcn1tpGaXzD69FqSLeSURxXSs7OIyLQt+R5eIBPhR2UAqOZTYfPMrBDk3Lr4tJzOBSfSodGYdWV6n+GR2QQRed93j3O+/y4RwZTVOY9aExIxyMy2P51Gobi074JOTuPApB/6ExJJyn02p64R1XcoahOEZHhxMclljxPiE8i4gIdlKFXD2Tj+i3k5pR/X9426kb+WL2hWvI8xyMiyO53XRSfhsd5+1+PyCAK40rbrKi4zSqzbeAVbTCmZFFwsvR34tUojO6rXqHzzzMJuPyyqi6pQrqgUKxppSfIrOkpqODQcnFuPXrj/7+F+E57mbwPXinzAjr8Xv2IwI8XYd67Hcux8tMNnUkfFoIlsbQeS3Iqhgt0pMuyJKeR9dkPNFz+JY1WfYs1J4+Cv5w3tduRutY+KjAEa3ppPVpGCrrA4HJxhs698Hn+Y7wfeoHCBa8DYI2LRd+qA8rHD9w9MHToji6o/O+iLtGszvtX21RJ56Z4FOOQUuojpdR+pdSXSqmBSqmNSqmjSqkeSqkgpdQipdRepdRmpVRHpVQTYCLwiFJqt1LqKqVUY6XU6uK41UqpRsU/Y4FS6g2l1B/AKxXk0bf4dXYrpXYppfyKR4bWK6V+VkodVErNVUrpiuMHK6X+UkrtVEp9r5TyLV7eVSm1Tim1Qym1XCkVWWb5HqXUX8ADF/h9TFBKbVdKbf8pL/ZSf5vllpQ7maLKx5QdzVBuBgIG9yDjt9Izf8kLl7Kv10QODn4EU3IGDZ8ee4l5/XPKYU32RTksqUxM0tLtrOs9lR1jXqf1E7eUBlk1NsRMY3X0AwR2aY7vZQ2qLO9Kc5x8heFDZo3hzJZDnN1muy5g4LN38sfL39SIiwMdpe2oPID1B08R3SScAG9Pu+X5RSamLlzFY9f1xNfTvRqy/I+pxPvLYRuVidF5e9Lmo6mceGZByXU1Rx55j6ixQ4le/gp6Xy80Y/kz1c6gHCR//v6hrBE3DeOXH5eUW35l7+7cdueNvDjzjSrNrxxH+VJuJ11+O02r1LZhN/SyG7UpSspgY5f72TbwCY49+xntPngIva/XP0q9SjhoG9PWDWQ/fBd5c2bg9X/jSldYreQ8Np6se29B36INuoZNnZioA5f4XitL5+eLd/+enBk+itODbkN5eeJzdUxVZ/jv1er2cbSwfD3mXRvJe2Yc+e89h8f1tumq1sQzGJd9h/cjL+M9+SWsZ0+UnCwV/z1VOQLSArgFmABsA0YCvYHrgOnAGWCXpmkjlFIDgIWapkUrpeYCuZqmvQaglPq1eN1nSqm7gbeBEcU/oxUwUNM0C45NBR7QNG1jcUfl3PhlD6AtcApYBtyolFoLzCh+vTyl1BPAFKXUbOAd4HpN01KUUv8HvAjcDXwKTNI0bZ1S6tWKfhGaps0H5gNsbzDikr6xGhPScI8sPZPkHhGMKTHdLsaUkGZ3ltU9MhhTUmlMQP8u5O87gTk1q2RZ2ccpX62k5YKnLiWtS9Z47CAa3jkAgKzdJ/CqH0xG8TrPyCCKEjPs4o1pObj5+6D0OjSLFc+o4HIxAOmbD+HdJNw20pOeU7LcnJ1P2sa/CevfidxDZ8ttV9W63DWQ6Nv6A5Cw9wT+UaVnl/wigshJznS4Xe/JN+Ad5MeP0z4pWRbZsSnXv/MgAN5BfjTv3wmr2crRFc4/Kxge4ENiZm7J86SsPEL9HY/yLdt9nKGdm9stM1msPLpwJcM7Nyemg4sPlHVEUXwaHud93s//bNhigsvEBFFUvN9QBj1tP55Kyk9/krZkS0lMwbF49t/2AgBezSIJGtilOsuwM3rcbYy862YA9uzaT1T9iJJ1kVHhJCUmO9wusF4A0V06MH7UZLvlbdq2Ys5bzzPq1olkZmQ53LaqFCXY/649ooIxnt8eCWl41g8hC9sJDI/iNlPuhgtuq/Q6wq7uwbZBT5Ys04xmzEbbZzJn70kKYpPwbh5Jzp4T1VJfWdb0FHRlRgJ0QaFo6akVxpv/3osuIgrlF4CWU9oOWn4u5gO7cYvuQdGZk9Wa84VYklLQR5TWow8LwZJcuallnld0wRyXiLX4/ZW/egOendqS97vrRtzrWvtoGal2oy2qXijWzPQK4y1H96ELi0L5+qPlZmPasAzThmUAeNwwFmtGxb+LOkH6bhWqymlpJzVN26dpmhU4AKzWbKdE9gFNsHV0PgfQNG0NEKyUCnDwOj2Bc7f7+Lx4u3O+v0DHBmAj8IZS6iEgUNO0c6cit2qadqJ426+LX/MKbB2ejUqp3cBooDHQGmgPrCxePgNoUJxroKZp68rkVuXy9hzFs2kk7g3DUG4Ggq7vTebKrXYxmSu2EnxzPwB8urTCkpOHKbn0ABl0/VWk/7Lebpuy1+TUG3o5BYdPU51OfbqSDTHT2BAzjaSl26l/y1UABHZtgTknnyIHX/7TNh4g4lrbvP8Gt/YpuYmAd5PSKSr+HZqgczNgSs/BPdgPg783ADpPN0L6tCf3mHMuHty5cBWfDH+KT4Y/xZEVO2h/k+1tGtW5OUU5+eQ5qK/Tbf1o2rcDv0x6z+7s2ge9p/BB70f4oPcjHFqyleVPL3BJxwagXcNQTqdmE5eejclsYfnu4/Rt26hcXE6BkR0nEunfrnHJMk3TeO67dTQNq8eovh2dmXadlrP7GJ7NIvFoZNsnhI7oRfoK+7vppa3YTtit/QDw69ISS04+puL3YMs37yf/6Fni5v1mt41biL/tgVI0fORmEhaurO5SSnz28TcM6XszQ/rezLLf13DzbdcB0KVbR3Kyc0lOcvyl5Jrrh7Bq+TqKiowly6LqR/Dhwv8x+b5pnDxe8fVhVSVn13G8m0Xi2SgU5aYnbMSVpC7fbheTunw7Ebf0AcC/q609jMmZF922Xp8O5B2Npyih9AudW7Af6GyntD0bh+HdLJKCU0nVXieA5dhhdJEN0IVFgMGAW68BGLdvsovRRdQveaxv2hJlMKDlZKH8A1DexVNc3d0xdOyKNa56jzsXU3TgMG6N6mOob6vHZ2g/8tf9ValtLYnJeHRsg/L0AMDz8s6YTrq2nrrWPpbYw+jC6qNCIkBvwK17X8x77NtHhUaVPNY1agF6A1qu7Zo75Rdo+z8oFEPn3pi2/uG03EXNUpUjN0VlHlvLPLcW/xxHcx4qM6pRNuaCVydrmvayUup3YDiwWSk1sIKfo2EbAF2padrtZVcopToABzRN63ne8sBK5vvvWKycfvpDWn35LOj0pH27isIjZwi9cwgAKV8sJ2vNDgIGdKX9hrlYC4uInfJ2yeY6T3f8+3Ti1JMf2L1sg6dG49Wuqe0WlmeSy62vTsmrdhEaE02/Lf/DUlDE3sml18x0//Jx9k75kKKkDP6e9TVd5k2i9ZO3kr0vljNf2XZMEdf0oMEtfbCazVgLjeycYKvXI7wend6+D6XXoXSK+F82k7xyl9PqOuf4mt0079+Jietfx1Rg5Pep80vW3bpgKkse/4jc5EyGvjiWrLhU7vp5JgCHl21j49uLnJ7vhRj0Op4ccSX3fbgUq1Xj+h6taRERxPfFF57f0rMtAGv2x9KzVX283N1Ktt0dm8RvO4/RMiKIW9/4EYBJw7pzVZvynaOa4rFnX2bbrr1kZmYTM+JO7h83ipuuHeLqtOxZrByf/hHtv56B0utI+noN+YfPEnHXYAASF64gY9VOgmK60G3zu1gLijjy8PsA+Pe4jPBb+pJ38BSdV9kGm2Nnf0XG6l2EjuhN5NihAKQt2ULS12tcUt6alesZMOgqNuxYSmFBAVMeLL2T4sJv3+exyc+SVHydxPU3DuO9tz6y2/6Rx+8jMCiAl16dAYDZbOHqmP+rtnw1i5Uj0z4h+punUHod8V//Qd7hs0TdNQiA+IUrSVu1i+CYLvTc8jaWAiN/T37/gtueEz6iV7kbCQRe0Zamj9+KZrGAxcqhxz/EnOmkG3VYLeR//Ba+T70KOh3GP5ZiPRuL+yBbZ9S4cjFul/fBo+9gW37GInLffB4AXWAw3g9OA50OpXQY//oD087KdSSqjcVK2ux3ifhgNuh05Cxajun4KfxuuQaAnO9/Qx9cj6iv30Pn441m1Qi480bO3jCeon2HyFv5J1HfvA8WC8ZDx8n+ofz0SKeqa+1jtVL41bt4P/ySLaeNy7HGn8Kt79UAmNb9jlvX3rj1HAgWC5qxiIL5L5Zs7nXf0ygff7CYKfzqHcjPregn1Qm18VoYZ1GVnW96wRexXTvzm6Zp7YufLyh+/sO5dcAaIEXTtBeUUv2ANzVN66yUehTw1zTt2eJtF2MboflcKTUG2/SwG8q+5gXyaK5p2vHix4uABUAmsJTSaWlLsU0ZWw/sAAZomnZMKeUNNABigYPAKE3T/lJKuQGtNE07oJTaC9yvadoGpdQrwNXnaq7IpU5Lq8mSTC6c510N9nrqXZ1ClXv4nWhXp1ClDFfe6OoUqtTm9i64nW81ut14yNUpVKmFbm1dnUKV6tzH8fS+2irziNvFg2qRwFau/Rs5VU0fWPeusfT/cEUFV526Xuqwvk77fhmydF2N/T044sy7pc0EuhV3EF7GNg0M4FfghnM3FAAeAsYWx40CJjt6sQo8XHxDgz1AAbaODMBfxT9zP3AS+FnTtBRgDPB18c/aDFymaZoRuBl4pfh1dlN6N7exwHvFNxRwzV+7E0IIIYQQ/21WJ/6rZapkWpqmabHYrlM593xMBeuud7DtEeD8CfoDHMSNOX+Zg5hJ5y8rvhNPvqZp5eYpFF/7U+6PDGiathvo42D5DqBTmUUzL5aTEEIIIYQQwjnq7N+LEUIIIYQQoi6Sa24qVis7N0qpsZSfrrZR07Ryf3tG07S1wFonpCWEEEIIIYRwoVrZudE07VNsf3NGCCGEEEKI/xQZuamYM28oIIQQQgghhBDVRjo3QgghhBBCiDpBOjdCCCGEEELUIprVef8qQyk1VCl1WCl1TCn1pIP1dyil9hb/26SU6lRmXaxSal/xn4XZ/m9/N7XymhshhBBCCCGE6yml9MB7wCDgLLBNKbVY07SDZcJOAn01TctQSg0D5gOXl1nfX9O01KrIRzo3QgghhBBC1CaacnUGZfUAjmmadgJAKfUNtr9tWdK50TRtU5n4zUCD6kpGpqUJIYQQQggh/qn6wJkyz88WL6vIOGBpmecasEIptUMpNeHfJiMjN0IIIYQQQtQizrwVdHGHo2ynY76mafPLhjjYTKvgtfpj69z0LrO4l6Zp8UqpMGClUuqQpmnr/2m+0rkRQgghhBBCOFTckZl/gZCzQMMyzxsA8ecHKaU6Ah8BwzRNSyvz+vHF/ycrpX7GNs3tH3duZFqaEEIIIYQQtYhmVU77VwnbgJZKqaZKKXfgNmBx2QClVCPgJ2CUpmlHyiz3UUr5nXsMDAb2/5vfjYzcCCGEEEIIIf4RTdPMSqkHgeWAHvhE07QDSqmJxevnAs8AwcD7SikAs6Zp3YBw4OfiZQbgK03Tlv2bfKRzI4QQQgghRC3izGtuKkPTtCXAkvOWzS3zeDww3sF2J4BO5y//N2RamhBCCCGEEKJOkJEbIYQQQgghahGtZv2dmxpFOjfVbKnex9UpVBlfXd36ID2d8IerU6hybSfUsHHqfymIza5OoUpdsX+Oq1OoUqO7zXB1ClXqqu2zXJ1ClVrSvm61j1HVrWNQcKLJ1SlUqVDvAlenUOU6uDoB8Y9I50YIIYQQQohapKZdc1OTyDU3QgghhBBCiDpBRm6EEEIIIYSoRSr592f+k2TkRgghhBBCCFEnSOdGCCGEEEIIUSfItDQhhBBCCCFqEU1zdQY1l4zcCCGEEEIIIeoEGbkRQgghhBCiFpEbClRMRm6EEEIIIYQQdYKM3AghhBBCCFGLyMhNxWTkRgghhBBCCFEnyMiNEEIIIYQQtYjcLa1iMnIjhBBCCCGEqBNk5EYIIYQQQohaRK65qZiM3AghhBBCCCHqBBm5EUIIIYQQohbRNBm5qYiM3AghhBBCCCHqBBm5qQWGzLyLFv07YSowsnjqPBL3x5aLGfHW/UR1aIrFbCF+z3F+n/YJVrOFxle04dYPp5B5JgWAQ8u28efbPzu5Anv9nhtF0/7RmAqKWPHofJId1NNp9CC6jBtKYJNwPug0kcKMXAA8ArwZ/OoEAhqHYSkysWLqh6QdOevkCsp7843nGTZ0APkFBYwb9wi7du8vFzOgf29efnkGOp2OvNw87h7/CMePxwLQt09PXn/9OdzcDKSlpjNg4M1Ozb/DrLsIi4nGUmBk1+S5ZO2LLRfj3SiUbnMn4RboS9a+k+x48H00k4XgK9tw+YJHyT+dDED8km0ceeNndB5u9F70DDp3A8qgJ/63LRx+9cdqr6Ve/2iavTAWpdeR+OVqzr67qFxMs1l3ExTTGWuBkcOT3yVv30nco4Jp/c4k3EMD0TSNxM9XEv/REgB82jamxZwJ6H08KTyTwuH738KSW1DttVyqGS+9wfqNWwmqF8iiL+a6Op1Ku/rZu2jdPxpTgZEfp84l/kBsuZhb/vcA9Ts0xWq2cHbPcRZN/xir2YKHnxe3vvkAAfWD0en1bPjwd3Z+v875RVRCbWqff7NPOCcwuhl9fn+ebfe+TcJvWwFoNn4oje/sD0px6os1nPhwmVPqiX7hLiJjOmEuMLLt4XlkOqqnYShXzH0Q90BfMvfFsmWSrZ5W911N4xt7AaAMOvxb1ueX9hMxZebRYvwQmt1hq+fkl39w1An1BPXvRMtZtn1cwperOfXOL+ViWr44luCYzlgLijj40Pvk7jsJwGX/u4+QQV0wpmaxte/UkvjQa6+g6dRb8GlVn+1Dp5Oz50S11+GIb58uRD17D+h0ZHy7kpS5P9it92jWgAavTsazXXOSXv+c1A9Lv8/Uf+Uh/Ad0x5yWxdGhDzo7dafTrK7OoOaq9SM3SqlApdT9rs6jurTo34mgphG81/dRfp/2McNnjXUYt3/RRt4f8BjzBj+JwcOdzrf1K1l3etthPhw+nQ+HT3d5x6ZJ/04ENong0z6PsurJjxnw4hiHcfHbj/DjyNlkFXfKzunxwPWkHDzFF0Oms+yRufR7bpQTsr6wYUMH0LJFUy5r25v77nuC996d7TDu3Xdnc9foB+nWfTBff7OI6dMmAxAQ4M8777zEDTeOoVP0AP7v9nudmT5hMdH4NItgdc8p7Jn6EZ1eudthXNsZt3N83lJWXzkFY2YejUf2L1mXtuUQawdOZ+3A6Rx5w/YesxaZ2HjTLNbGTGNtzDTC+3eiXpcW1VuMTkfz2eM5MPJFdvR5hNAbeuPdqoFdSL2Yzng1i2R7z0kcnTqXFq9MAEAzWzgx8zN29HmYPcOnETl2aMm2Ld+4j9gXv2Rn/0dJW7qVBvdfX711/EMjhg9i7huzXJ3GJWnVL5qQphG80W8Ki6Z/xHUvOn7/7Vm0kf/FTOXtIU9g8HSn2222998VowaTfOws7w6bxke3vcCwp+5A76Z3ZgmVVlvapyr2CegUbWfcTvLavSWL/C5rQOM7+7N+2NOsHfAkEYO64NM0orrLIWJAJ3ybRbD0ykfZ8djHdHnZ8XG044zbODp/Kct6PYoxK4+mt/cD4MgHv7Ny0HRWDprOvpe+JeWvvzFl5uHfugHN7ujP6uHPsDJmGpEDO+PbNLx6i9EpWr88jj0jX2LLVY8QdkMvvFvVtwsJjumMd9MINl/xEIemzqf1nPEl6xK/Wcvu214q97J5h86w/+7XyPzr7+rN/0J0OqKen8jJMTM5OvgBAq7rg0eLhnYh5qwc4p+bT+pH5b/LZPy4mpNjZjopWVGT1frODRAIVLpzo5SqmUe9CrQa1JW9P/4JQNyuY3j6e+MbFlgu7tgfe0oex+85jn9kkLNSvCTNB3fl7x83AJC46zge/j74OKgn5cApss+mllse1LI+pzceACDjeAL+DULwDvGv1pwv5tprh/D5l7azS1u27iQgMICIiLBycZqm4e/nB0BAgB8JCUkA3H7bDSxatJQzZ+IBSElJc1LmNpFDunLmO9t7LGPnMdz8vfFw0CYhvdoR/9sWAM589yeRQ7td9LUt+UUA6Nz0KIO+2m/M79e5BYUnEyk8nYxmMpOyaCNBQ7rbxQQP6U7yd2sByNl5FIO/N25hgZiSM8krPrtpySuk4Ggc7hG2z5FX8yiy/joIQMa6PYRcc3m11vFPdYvuQIC/n6vTuCRtBndl10+299+ZXcfw9PPGLzSwXNyRtbtLHp/dc5yA4rbR0PDw8QLAw9uTgsxcrOaaeUqztrRPVewTmo0bQsLvWylKzSpZ5teyPhk7jmEpMKJZrKT+9TeRwy++H/m3ooZ25dT3tnrSdx7D3d8bTwf1hPVux9niEabY79ZTf1j53BqNuJLTi/4CwL9lFGll6knZ/Df1h3Uvt01V8u/SgvyTiRSeSkYzWUhetInQofY/M2RoNxK/Xw9A9o6jGPx9cC+uN3Pz35gzc8u9bv7ROPKPJ1Rr7hfj3aklxlMJmM4koZnMZP26Hv9B9vtaS1oWBXuPopnM5bbP33oAS2aOs9J1OaumnPavtqkLnZuXgeZKqd1KqVeL/+1XSu1T/8/efcc3Vb0PHP+cpHvvxYYiIKvsIQKlbBfqVxQH0wEq4gAExIkgiFtUBAfiBifK3sjee2/opHu3aXJ/fyR0pgxtE9rf8369eNHknpM8p+f25J77nHuj1P0ASqnuSqm1SqkfgAPKbJZS6rBSarFSaolS6n+WsmeVUgGWn9sqpdZZfnZXSn2llNqhlNqjlLLJqVvPED/SY4oOdtPjkvEM9i23vM5BT/N7unCy2Nmymq3DeXzpNAZ9M57AhjXKrWsLHiG+ZMQWtSczLhmPkPLbU1rikfOEWwby4Jb18aoRgIedJ3I1wkK4aJmYAERfjKVGWNmzkU88MZa/Fn3L2dM7eeihe5nx9iwAGjasj4+PN6tXLmTb1qU8/LBtl6S5hPqSE5Nc+DgnNhnX0JJ94uTniSE9C81ospRJwqVYGb82Dem++i06/jAez0bF9jGdovuqafQ9OJtLGw6QsudUpbbFOdSPvJiiSXF+bBLOpfYPp1B/8or9TeXHJuMc6l/ydWoF4t6sLhm7TwCQffRC4SQp8I5OOIUFVFYT/t/xCvYlrdj+lx6XjNcVxgSdg55Wd3fh+HrzCZ2t36wgMDyMCds/YfTyGSx+fT6afLvdf/JfxwSXEF9C+7fjzDerStRJP3oB/46NcfT1QO/qRHBUBK5hJf/2KoNriB/Zxf7ms622xwNDWvH2JONaaj/UuzoREtmCi4vNE6C0YxcJ7NgYJ0t7QntE4BpWuZ9HziF+JcavvJgknENKvqdzqB+50UXjYJ6VcfBG5BDijyG2KG5DXBKOIZW/f4jqpzpcczMBaKZpWoRS6l5gJNASCAB2KKU2WMq1t5Q7o5S6B2gENAeCgcPAV1d5n5eANZqmDVdK+QDblVKrNE3LqvgmFVFWJsxX+uDu9+Ywzm87yoUdxwCIPXiWjzqPwZCdR3hkS+6b+zyfdn+hssK9BmUbdD0HIjs+/Yvurz3CQ0unknTsAgmHztn9LK2y0knW2jRmzGPccecjbN+xhxeeH8k7M1/liZHjcHDQ06Z1C3r1GYirqwsbN/zFtm27OXHCRmuercZfuoyVepZCafvPsqLtMxiz8wiKiqD91y+wuvPz5jImjXU9J+Hg5Ub7r5/Ds3FNMo5W4jVS1v9grlqkeBmdmwtNvhjL6VfmFV5Xc/y5T2jw5ghqP/8/klfsRMsve9ZQ/DvW/37KL3/nlGGc2X6Uc5YxrmHXFsQePseXg6biVyeYYd9N5Gy/ieTdgNdEVRn/cUxoNmUwh6f8CKaSlTJPxHBi1l90/nkiBVm5pB06h1ZgtPJCFeuaPketFir5MLRXaxJ3HMeQav7YzzgRw9FP/qLrzxMoyMoj9fD5wslRpbHWN6UDtdY5VWHCf42fpUJcTXWY3BTXBfhR0zQjEK+UWg+0A9KB7ZqmnbGU61qsXIxSas01vHZv4E6l1OUr8FyA2kCZBapKqceBxwHu9GtPW4/ru86g7eBetLKsJ4/ZfxqvYme2vEL8yExItVqv65h7cPfzZMHELwufyy/2AX9y7T76TdHj6utBTkrZtHRlaTm4J80GmdsTv/80nsXOknuE+JEVn3rNr5WfmcOKsXMKHw/f9D7ppa7LsYVRI4cwYsRDAOzcuZeatcIKt9WoGUqMZcnZZQEBfrRofjPbd+wBYMHCRSz++3sAoqNjSUpKJjs7h+zsHP7ZuJUWLW6u1MlNvWG9qPOQuU9S9p4ucbbRNdSP3LiUEuXzkzJw9HJH6XVoRhOuof7kxqUCUFBsH0tYvRfd9GE4+XmSn1y0PKAgPZukzUcIimxZqZObvJgknItlVZxC/ckr1RZzGf9iZfzIizOfpVYOem7+ciyXfvuHpCXbCsvknIzh4ANTAHCtH4pfz9aV1ob/Dzo80ot2ljHh4r7TeBfb/7xC/MiIT7Far8eYe3D39+LPJ94vfK7Nfd1Y/9kiAJLPxZNy4RKBDcK4uK9ys4TVTUWOCT4t69H289GAOcMTHBWBVmAibtlOzv+4jvM/rgOgycT7yYmtnGW4DYb2Ml/oDyTvO41bmD+X38kt1K8w1hLt8S7eHj9ySu2HtQd0LFySdtnZH9dz9kfzDSyaTRxYIuNVGfJiS45fzmH+5Jce42KTcKkRQBrmEwDOVsbBG1FBbCKOoUXjt2OIPwXxlfv7rMrkVtDlqw7L0oq7Uk+XzrCUdzqggKLfi0up175X07QIy7/amqZZvfJO07Q5mqa11TSt7fVObAB2zl9ZeAOAYyt20uLeWwGo0Sqc3Iwcq5ObiAe6U79bc34bPavEGRr3QO/Cn8Na1kfplE0nNgD75q/i+34v8X2/lzi1fBdN7u0CQEirBuRnZJNVzmTNGmcvN3SWi4WbDepO9PajJSZwtvLZ7G9o2643bdv1ZtGi5TzykHkpWYf2rUlPSycuLqFE+ZSUNLy9vWjYsD4APaO6cvSoecnTor+W0+WWDuj1elxdXWjfvlXhtspy5uuVhTcAiFu2k1oDzfuYb+twDBk55Fnpk8TNhwmzXGtSa+CtxC7fCYBzsX3Mp1UDUIr85Ayc/D1x8HIDQOfiSOCtzcg8GVPmdStSxt6TuNQPxbl2EMrRgcABt5C8YkeJMkkrdhI0sDsAnq0bYszIxmBpb8P3nyT7xEWiP/+7RB3Hy9d1KUWt5/5H7PyVldqO6m7btyuZ1X8Ss/pP4siKnbS6x7z/1WoVTl5GDhmXUsvUaXt/d8K7tuDn0R+XOJubGpNEg1uaAeAe4EVg/VCSzyeUqS+urCLHhFXtn2VluzGsbDeGmL+3sW/C18QtM29zsvwtudbwJ7R/O6J/31LmdSvCqXkrC28CEL10J3XuM7fHz9KeXCvtSdh0mJq3tweg7sCuxCzbVbjNwdOVwI5NSjwH4Oxf1J4a/dtx/o/NldKeyzL2nMKtfigutQNRjnqCBnQm0fJ7vyxx+U5C7usKgFcb8xiXfx2fs/aSvf8EznXDcKwZjHJ0wPuOrqSv2m7vsEQVVB0yNxnA5Ss0NwBPKKW+AfwwZ2jGAY1L1blcbj4QBEQCP1i2nQXaAEuBe4vVWQ6MVkqN1jRNU0q10jRtTyW0p4STa/YSHhnBUxveo8ByK+jLHpg3jr/HzyUzIZXbpg4nNTqRYb+/DhTd8rlJ//a0fbgnpgIjhlyDefJjR2fW7KVuZEuG/fMuBTn5JbIwA+aNZeWLX5AVn0rEsN60HXk77oHePLLiLc6s2ceqF7/ALzyMPu+PRDOaSDoRzcrxc+3YGrMlS1fTt28Pjh3ZRHZODo8++nzhtr/+nM/jI8cRGxvPE6PGseDnOZhMGqkpqTz6uHl54NGjJ1m+Yi17dq/CZDLx1Vc/cujQMZvFH79qL8FREfTc+j7GnDz2PFu0j3X8fjx7n59Dbnwqh6f8SNvPR9N4wn2kHTzH+R/WARB2RwfqDumJVmDEmJvPzpEfA+AS5EOrj0ah9DqUThG9aCvxKyv5T8Zo4tSkL2j242SUXkf8j2vIPnaRkMG9AYibv4KUVbvxi2pN262zMOXkcfzZTwHwat+Y4Pu6kXX4HK1WzQTg7Fs/kLJ6D4EDuhA6rC8ASUu2Ef/jtSR7bW/cq9PZsWc/qanpRA14mCdHPMK9d/Sxd1hXdGztXm6KjOD59e9jyMnjt3FF+9/gr8fz+4tzyEhI5c6pI0iNTmSkZYw7tGwHaz/6nbUf/ca974xk9LLpKKVYNv1HslNuzIuKq0r//Ncx4Uraf/EsTn4emAxG9k/8GkNapa7sBiBu9V5CoyLot+U9jDn57HiuqD1dvhvHzhfmkhufyoE3f6Tj7NE0e/E+Ug6e44wlwwRQo1874tYfwJiTV+K1O305BmdfT0yGAvZMnIchLbtS26IZTRyf+BURP72E0uuI+XEtWccuEja4FwAx81eStGoP/lGt6bTtI4w5+RwZ82lh/aazx+DT+WYc/TzpvOczzsxcQOwPawno146bpg3Hyd+Llt9PIOPgWfZZuatapTKaiHl1NvXmv26+FfTCVeSdOI/fg+axN/mHZTgE+BC+6H10Hm6gmQgYdifHez+JKTOHWh+Oxb1jcxx8vWi8+WviP/iBlAXV90SUZpLMTXlUdVjPaLlRQAvMExKAfpgzM29qmvazUqo7MFbTtNst5RXwMdADOG6p852mab8opW4FvgTigW1AW03TuiulXIEPgM6YszhnL7/elUyp81DV/wVbeFSzFOi4uLX2DqHC/erXzd4hVCg/8u0dQoXqePBte4dQoV5rO9neIVSo13be+Ldpvh5LmlWv/sm3esFc1eVvMtg7hAoV6Fb9rnNrfuavG3anO3pTf5sdXzY+vuSG/T1YUx0yN2ia9mCpp8aV2r4OWFfssQYUfsOTUmpesW3/ADdZeY8cwLZfQCKEEEIIIUQp1SA3UWmq2zU3QgghhBBCiP+nqkXm5r/SNG2ovWMQQgghhBDiWsg1N+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euqVzL2qayj9g6hQg1pO9neIVSo13a+ae8QKtTbbV62dwgVKt2leq1bqWmsXuPbcr3J3iFUqDOGPHuHUOFW2zsA8a/I5EYIIYQQQogqRO6WVr7qdRpECCGEEEII8f+WZG6EEEIIIYSoQuSam/JJ5kYIIYQQQghRLUjmRgghhBBCiCqket0upGJJ5kYIIYQQQghRLUjmRgghhBBCiCpErrkpn2RuhBBCCCGEENWCZG6EEEIIIYSoQuR7bsonmRshhBBCCCFEtSCZGyGEEEIIIaoQk70DuIFJ5kYIIYQQQghRLcjkRgghhBBCCFEtyLI0IYQQQgghqhANuaFAeSRzI4QQQgghhKgWJHMjhBBCCCFEFWLS7B3BjUsyN0IIIYQQQoh/TSnVVyl1TCl1Uik1wcp2pZT6yLJ9v1Kq9bXWvV6SuRFCCCGEEKIKMd1A19wopfTAJ0Av4CKwQym1SNO0w8WK9QMaWv51AD4DOlxj3esik5sbhF9kSxq+OQyl1xH7/WrOffxnmTINpw7DP6oVppw8Dj/zKZkHzlyxbr2x9xH2cBT5SekAnJ72I0mr9+DbtTkNJj+EzskBU34Bp974lpSNh2zSTo+urQl79THQ6Uj5eSWXZv9SYrtz/ZrUnDkGl6YNiH/3WxLn/l64rcaMZ/Dq0Y6CpDRO9H3aJvFejUPzdrg88hTodBjWLSHv759Kbm/dGZd7h4FmQjMayf3+U4zHD5o3urnjNmIsupp1QdPI+eIdjCf/9d9yher6+iPU6RFBQU4eq56fw6WDZ8uUaTGkFy0f7YtP3WDmthhJbkomAE6ervT+cBSeNfxRej175izhyIINNm5BSW+8NZEevW4lJyeX5556iYP7j5Qp8+vib/DwcAfAP8CPvbsP8OgjY7j7f7fx5JgRAGRlZTPxhSkcOXTMpvGXdturg2kUGYEhJ59fx84m5tDZMmXu++ApajSvh6nAyMV9p/hj0peYCow4e7oy8P2n8K7hj06vZ+PcxexeuN72jbgGk6e9x4ZN2/Hz9eGP72bbO5xr1vu1wTSIbIkhJ5+/x35OnJW/n7s+fJLQ5vUwFhiJ3XeKJRO/wlRgLNwe2qI+Q/94nd+f/pijS7bbMPoru/PVIYX73oKxn1nd9/4343FqtKiPQpF4JpYFYz8jPzvP9sGWo7qNb4NeHU7zyFbk5+Tz1dhZnD90pkyZITNGUbdFAxSKuDMxfD32E/Kyc3HzcmfozCcJqh2CIS+fr8d/SszxC3ZoRZGn3niSDj3akZeTx9vPvcOJgyfLlBn/3lhadGxBVkYWAG8/N5NTh08Xbm/U8iY+XvQhbz45jQ2L/7FZ7P+PtQdOapp2GkAp9RNwF1D8oOYuYL6maRqwVSnlo5QKBepeQ93rIpObG4FO0Wj6CPYMfJO8mCTaLn+LS8t3kn08urCIf1Qr3OqFsLXjM3i1aUijtx9lV7+Xrlr3/OeLufDZXyXezpCcwf5HZpAfn4J741pE/PQSmyJG2qCdOsLeGMmZR16mIC6JBn++R/qqbeSdLBpIC9IyiHl9Dl69O5apnvLrapLmL6bWu89VfqzXQulwGfIMWTPGoyVfwuONTzHs3oIp5lxhkYJDu8ncvRkAXa36uD39MpkvDgPA9eGnMezfgeHj10HvAM7OdmlGaXUiW+JTL4Rvb32B4FYN6D5tKAvvfK1MuZidxzmzeg/3LHipxPMthvQi+UQ0fw9/Dxc/Tx5ZP5Njv2/CZDCWeQ1b6NHzVuo1qE2Xtv1p3bYFb737Mnf0erBMuXtvG1L485xv3mf5krUAnD8fzf9uH0paWjqRPbvw9gevWq1vKzd1jyCgXgjvdX+eWq3CuXPqcGYPeKVMuX1/bGLhs58AMPCjp2n7QCTbv1tFx0d6k3DyIt8++g5ufp48t+Zd9v2xEaOd+udKBvTvxYP33smkKe/YO5Rr1iCyJX71Qvis2wuEtQqn75vDmDfg1TLlDv6xiT/HfArAgI+eIuKB7uz+bjUASqfoMfEBTm/Yb9PYr6aRZd+b2f05arcK5+6pI/hkwMtlyv015VvyMnMAuH3yw3Qe0od1ny2ydbhWVbfxrXn3VgTVC2VS99HUb9WQh6c+zrQBE8uU+3nKPHItfTJw8hB6DOnL0s/+oP9T93Dh8Fk+fWImIQ3CeOiNx3j3oddt3YxC7Xu0o2a9GgzuMowmrRsz5q1nePqOZ6yWnTN1rtWJi06n47FJj7Jz/a7KDteubrC7pdUAis+KL2LOzlytTI1rrHtd5JqbUpRSm6+j7Dyl1P/+63t6tQ4n+0wcuecS0AxGEv7YTGDfdiXKBPRtS9xC89mh9F0ncPByxynI55rqlpZ58Cz58SkAZB29gM7ZEeVU+fNct5YNyT8Xi+FCPJqhgLS/NuDVq+T+a0xKI2f/CTRDQZn62dsPYUzNqPQ4r5W+QWNM8dFol2LBWIBh61oc23QuWSgvt/BH5ewCmuUKQBc3HBo3x7B+ifmxsQCys2wU+ZXV792GI79uBCB+zymcvdxxC/IpUy7x0DkyLiaWeV7TNBw9XAFwcnchNzULU4H9vku5d/9IfvnJfGC1e+d+vLw8CQoOKLe8u4cbnW9tz/Il5gPNXdv3kpZmzn7u3rGf0NDgyg/6Cpr0bsOe38wf6Bf2nMTF0w3PQJ8y5Y6v21v488V9p/AO8QNAQ8PZ3dw/zm4u5KRm2rV/rqRtRHO8vTztHcZ1ualXG/b/au6fmD0ncfFyw8PK38+ptfsKf47ZdwqvUL/Cx22H9uHo0h1kJaZXerzXo2nvNuyy7Hvn95zEtZx97/LEBsDBxQlNu3GufK5u41tE73Zs+W0dAKf3nMDN0w1vK32SW6xPnFycCj+KwhrW5MimAwDEnYrBv2YgXgHelR12uW7p3ZkVv6wE4Mjuo3h4ueMX5HeVWiUNGHYX/yz5h9TE1EqI8P8npdTjSqmdxf49XrqIlWql//DLK3Mtda+LTG5K0TSt89VLVSznED/yYpIKH+fFJOEcUvKP2TnUj9zoooE2LzYJ51C/q9atObwP7dfOpPEHo3Dwdi/z3oG3dyDj4Bm0/LKTiYrmEOKPIbaoDYa4JBxD/Cv9fSuL8g1AS75U+NiUfAnlW/ag2aHNLXjM+Bq3F6aS84X5DLQuKBRTehquj4/HY8psXEe8AM4uNov9StxDfMkstk9lxibjEeJ7zfX3z1uJX3gYw3fOYtDKt/jn1W+LJnV2EBIaTEx0XOHj2Jh4Qq4wQel7W082bdhGZkbZyeYDj9zD2tUbKyXOa+UV7EtaTHLh4/S4ZLyu0D86Bz2t7u7C8fXmg+mt36wgMDyMCds/YfTyGSx+ff4NdfBZ1XmG+JFe7O8nPS4Zz+Ar90/ze7pwap05S+MZ7EujPm3Z/d2qSo/1enkF+5FWrG1pccl4hVg/8Lxv5hNM3jGboAZhbJ633FYhXlV1G998gv1JLtaelLhkfMr5XB0280ne2/EFIQ1qsGae+cTahSPnaN3XfJKxXstw/GsE4mvHz+WAEH8uxRR9rl6KTSSgnHiGjx/K3JWzGfXqSBydHAvrd+l3C399u9gm8dqTyYb/NE2bo2la22L/5pQK5yJQq9jjmkDMNZa5lrrXRSY3pSilMq+wTSmlZimlDiulFgNB5ZQrnOH+nXPaWpHSFco8pV3LhFfTrlj34jcr2NJhNNt7jCc/PoXw1weXKOfeqCbhLz/EsbFzrx5jRbAWa1U+qLJ6rqFsewp2bSLzxWFkf/AKLvcONVfV69HXbUj+6kVkvjwSLS8X59sfqNx4r5H6j/1Uu1tzLh0+x1dtn+anvi/RdcrgwjOd9nC97Rlwbz/+/HVJmec7d2nHAw/fw9TX3qvQ+K6X9faUX/7OKcM4s/0o53aYrxNq2LUFsYfPMb39U8zqP5Hb3xiKsx37p7qx0j1X3N/6vjmM89uOcsHSP71efYQ1039CuxHv82q9cVaLLhz3OVM7jCLhZAwt7+hUyYFdu+o3vll5spz2fD3uU17o8DixJy/S7o5bAFj62e+4e7vzypKZ9BjSj/OHzmA02nGJ6jWOb19M/4qh3Ubw5G2j8fLx5IEnBwLw5GujmDvtC0ymGzMbXY3tABoqpeoppZyAB4DSa1EXAYMtx9IdgTRN02Kvse51kWturs/dQCOgORCM+WKnr0oXssxo5wCsCR541VEzLzYJ57CiMxPOYf7kx6WUKeNSI4A0zB+AzqH+5MWloJwcyq1ruJRW+HzMd6tp8d2LReVC/Wj+9VgOP/0JOefir9rwilAQm4hjaFFmwzHEn4L45CvUuLFpyYkov8DCxzq/QLTUpHLLG48dQBcchvLwwpR8CS35EsZTRwEwbN+A8x32m9w0H9KTpoMiAUjYdxqPYvuUR6gfWfGp1/xaNw/sxq5Pzdd5pZ2NJ/3CJfzCQ4nfew0T/QoyZMQDPDjYvGJ0356DhNUIKdwWGhZMfFyC1Xo+vt5EtG7Oo4+MKfF8k5tv4u0P3+CRgSNJTUmzWrcydXikF+0s/XNx32m8w4rOlnuF+JERn2K1Xo8x9+Du78WfT7xf+Fyb+7qx3nL9Q/K5eFIuXCKwQRgX952qxBZUb20G96LVA+b+idl/Gq9ifz9eIX5kJqRarXfrmHtw8/Pkl4lfFj4X2qIed39svmGKm58n4ZEtMRUYOb7CPtcPdHqkF+0H9QAu73tFbfMO8SO9nH0PQDNp7Pt7C90ev52ddrxpRXUb3yIf6cutg6IAOLvvFH7F2uMb4kfqFT5XNZOJHX9vps/jd7Fp4VpyM3P4etynhdunb/yUxAvWx8fKcteQO+j/YH8Aju07RmBY0edqYGgASfFlP1eTE8xtNOQbWLZgOQOfMI/3N7W4icmfTALA28+b9j3aYywwsmn5NV9xUGXcSNfcaJpWoJR6GlgO6IGvNE07pJQaadk+G1gC9AdOAtnAsCvV/S/xyOTm+nQFftQ0zQjEKKXWVMSLZuw5hVv9UFxqB5IXm0zQgM4cHvVRiTKJy3dSc3hf4n/fhFebhhgzsslPSMWQlF5uXacgH/ItH6qB/duTddR8vZaDlxstvp/Aqak/krbDdnd9yt5/Aue6YTjWDKYgPgnvO7pyYUzVuVC4NOPpo+hDaqACQ9CSE3HsGEn2p1NLlNEFhWFKMGdXdXUagt4RLdO8jt6UfAldSE1McRdxaNoKU/S5Mu9hKwe+WcWBb8zLYOr2iKDF0F6c+HMLwa0akJ+RTXY5B2fWZMQkUvOWpsRsP4ZrgBe+DUJJO2fbD8tvvvyJb74037muR6+uDHtsEH/+tpTWbVuQkZ5JQnzZtfQAt9/Vh1XL15OXl1/4XFiNEObO/4AxoyZy5pR9+mjbtyvZ9q15HXqjyAg6DunN/kVbqNUqnLyMHDIupZap0/b+7oR3bcFXD04tcWY6NSaJBrc049yOY7gHeBFYP5Tk87btn+pm1/yV7Jpv7p/wHhG0HdKbw4u2EGbpH2uTm4gHulO/W3O+HzStxKnpT7oU3TDl9nee4OSaPXab2ABs+XYlWyz7XuPIVnQe0pt9izZTu1U4uRnZVvc9/zrBJFlOmt0c1ZpLp/7TCpP/rLqNb2u/Xcbab5cB0DyyNT2G9GP7ok3Ub9WQnIxs0qz0SVCdEBLOmZfntoxqS9wp802HXL3cyM/Jx2go4NYHenJ825ES1+fYwp/f/MWf35gnjB16tGfAsLtY++c6mrRuTFZGVuFEpji/IL/C52/p05kzx84C8HDnohUq498by9bV26rlxOZGpGnaEswTmOLPzS72swY8da11/wuZ3Fy/Cl8roBlNHJ/4FRE/vYTS64j5cS1Zxy4SNrgXADHzV5K0ag/+Ua3ptO0jjDn5HLHcZae8ugDhrzyMR7O65tsMX7jEsbHmJZI1R/TFrV4IdZ+/l7rP3wvA3vvfxFDZF68aTcS8Opt681833wp64SryTpzH78G+ACT/sAyHAB/CF72PzsMNNBMBw+7keO8nMWXmUOvDsbh3bI6DrxeNN39N/Ac/kLJgZeXGfCUmEznzP8Z93AzzraA3LMUUfQ6nHrcDkL/mbxzadcWpSy8wFqDl55P9yZTC6jnzP8Z11CSUgyOmS7Fkz3nbXi0p4eyavdTp0ZLBG9/FkJPP6heKltbe8c1Y1oz/gqz4VFoM602bUbfjFujNoJVvcW7NPtaM/4IdH/5Bz/eeYNDKt1AKNk/7ufA2qvawZuUGevS6lY27lpKbk8PzTxfd3Wn+z58ybsyrxMeZ13jfdU8/PvnwixL1nxs/Ch8/b6bNnAxAQYGR26Lut10DSjm2di83RUbw/Pr3MeTk8du4zwu3Df56PL+/OIeMhFTunDqC1OhERv5uvvPRoWU7WPvR76z96DfufWcko5dNRynFsuk/kp1y49yoo7hxr05nx579pKamEzXgYZ4c8Qj33tHH3mFd0ck1e2kQGcGTG94rvBX0ZffPG8fi8XPJTEil39ThpEUnMtTSP0eX7WDjR7+X97I3hKNr99AoMoLx6z8gPyePhcX2vWFfj+eXF+eSeSmVge+OwtnDFaUUsUfO8fvkMgsc7Ka6jW8H1u6meWRrpq2fRX5OXokszJivJzHvxc9Iv5TK8HefxsXSJxeOnOO7yeZ2h4bXZMS7ozGZTMSeuMi88Z+W91Y2sW3Ndjr0aM+3G+eRm5vHzOeLToBOm/8m7457j6T4ZCZ9PAFvf28UilOHT/H+hA/tGLV9yMK78qkqfc1DJVBKZWqa5lHOtnuAJzCn1YIwL0t7TNO0X6yVh2tbllZVBLrZ9mxOZavdJdveIVS4+etC7R1ChZqRtdfeIVSoIV4t7B1ChXpt55v2DqFCvd2m7G2Nq7J0Vb0Of2oa9fYOoULt0+devVAVcqbgxrq7X0VYfXHFjbP2q5RlwQ/Y7Piyb/xPN+zvwRrJ3Fyf34EewAHgOHBjfvOdEEIIIYSotqrXqYuKJZObUsrL2li2acDTNgxHCCGEEEIIcY3kVtBCCCGEEEKIakEyN1YopZoD35Z6Ok/TtA72iEcIIYQQQojLbqRbQd9oZHJjhaZpB4AIe8chhBBCCCGEuHYyuRFCCCGEEKIKMUniplxyzY0QQgghhBCiWpDMjRBCCCGEEFWISa65KZdkboQQQgghhBDVgmRuhBBCCCGEqEI0ewdwA5PMjRBCCCGEEKJakMyNEEIIIYQQVYjJ3gHcwCRzI4QQQgghhKgWJHMjhBBCCCFEFWJScre08kjmRgghhBBCCFEtSOZGCCGEEEKIKkTullY+ydwIIYQQQgghqgXJ3FSyTS6O9g6hwngZnewdQoUat2CPvUOocL/6Btk7hAo13/Fme4dQoW7d+aa9Q6hQb7d52d4hVKjxu6bYO4QK9VezyfYOoUIZVPU6V31/vt7eIVSoAGdXe4fw/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SVjzehgLjMTsO8XiiV9hKjBSp2MTBs59ntQLlwA4umwH/3z0u41bUFK31x+hbmQEBTl5rHhhDpestKfFkF60GtEXn7rBfN5yJLkpmQA4e7vRc+bj+NQJoiDPwKqxc0k6ftHGLSjrvffeoG/fHuRk5zDi0efYu/dgmTKRkbcw/a3J6HQ6MjOzePSx5zl16mzh9jZtWrLxn0U89NCT/Pb7YhtGD03fHEJwVATGnHz2jvmMtANny5RxrR1Im9nP4OjjTtqBs+x5+hM0g7Fwu3dEfW5dPIVdT3xI7N/bAWj5/hME92pFXmI667uPr7T4/SJb0vDNYSi9jtjvV3Pu4z/LlGk4dRj+Ua0w5eRx+JlPyTxw5op1m855FrcGYQA4eLlRkJ7NjqjxuNQKpMM/75N9KgaA9F0nODZ+bqW17XpMnvYeGzZtx8/Xhz++m23vcK5Z79cG08Ayxv1dzhh314dPEmoZ42L3nWKJZYy7LLRFfYb+8Tq/P/0xR5dst2H0164q9U+LNwcTYhkTdo2ZTaqVMcGtdiDtZ4/GyceD1ANn2PH0p4VjQkDnJrR44xF0jg7kJWfwz91T0Dk70vWPV9A5OaBz0BP99zaOzPzVJu1pNWUwoVEtMebks/3Zz0mx0h73WoF0mv00Tj4epBw4y7bRn2IyGHH0dKXDrCdxr+GPctBz7LPFnPl5A54NQuk0e3RhfY86QRyc+QvH5y6rlDY0mjqUgKhWGHPyOPTMZ2RYxrDiXGoH0uLzMTj6eJB+4AwHn5pV2CfW6uucHWn752vonBxReh3xf2/j9MyF5vbcXIcmMx9F7+5C7oVLHBj1McbMnApvl2e3VtR87TGUXkfSTyuJ/7TsPlHj9cfwjmyDKSePcy98SM7B0wAEjrgT/0G9QNPIPXqOc2M/Qssz4HpzPWpNG4VydgSjiQsvzSZ734kKj13cmCRzc4MLj2yJX70QPun2Aosnfkn/N4dZLXfwj0182mMcn/eegIOzE60e6F647fyOY8ztP4m5/SfZfWJTN7IlPnVD+KbrC6ye8CU9pg61Wi5253F+e/At0i2TssvaPXUXiYfP8X2fSax4bjbdXn/EBlFfWd++PQgPr8fNN3dh1JMvMuvjt6yWm/XxWwwZOpp27fvw089/MHHCM4XbdDod06ZOYsXK9bYKu1BQVAQe9UNY0+k59o2dS/MZI6yWu3nyg5z+fAlrOz+PITWL2g9GFm3UKW6e/CAJ6/aVqHPh5/VsGzS9MsMHnaLR9BHse3Aa2259jqC7b8HtpholivhHtcKtXghbOz7D0bFzaPT2o1ete+jxD9gRNZ4dUeO5tHgblxZvK3y9nHNxhdtulIkNwID+vZj93pv2DuO6NLCMcZ91e4ElE7+k7xXGuNk9xjHXMsZFFBvjlE7RY+IDnN6w30ZR/ztVpX+CLWPCik7Ps3vsF0TMGG61XLPJgzj5+VJWdH6e/NQs6lrGBEcvNyKmD2PLkHdZ1W082x/7EABTnoF/7n2TNVETWR01keDIlvi2Dq/09oT2aIln/RCWdH6BneO+pM106/tYi8kPcGzOUpbc8gL5aVnUG9QdgPBhvUg/Hs3ynpNYe++btHz1IXSOejJOxbKi1yRW9JrEyj4vUZCTx8WlOyulDQFREbjVC2FTxzEcGTuXJm9bH6cbTn6Ic58vYVOnZylIzaLGgz2uWN+UZ2DXPW+wtcd4tka9SECPlni3aQjAze89wck3f2Br93EkLNlO3afuqPiG6XTUevMJTg15nSNRT+N75624NKxVoohXZBtc6oZyuOtIzk/4hFpTRwHgGOxH4LDbOXbbCxzt9QzodfjecSsAYZOGEPfBTxzr9xyx7/5A2KQhFR+7nZls+K+qkclNKUqpzfaOobiberVh/6//ABC95yQuXm54BPmUKXdybdFBZcy+U3iF+tkqxOtSv3cbjvy6EYC4Padw9nLHzUp7Lh06R8bFxDLP+zWswYVNhwBIORWLZ80A3AK8KjXmq7njjt58/90vAGzfvhsfHy9CQoLKlNM0DU9PTwC8vTyJjY0v3PbUU8P4/Y8lXEoo2+bKFtKnDRcWmPex1N0ncfRyw9lKnwTc0pTYv80H+BcXbCCkb9vCbfVG9CV28TbyE9NL1EneepT81MzKCx7wah1O9pk4cs8loBmMJPyxmcC+7UrG3rctcQs3AOZMi4OXO05BPtdUFyDozk7E/76pUttREdpGNMfby9PeYVyX4mNczBXGuFNXGOPaDu3D0aU7yCq1/91oqkr/hPVpw3nLmJBiGRNcrPRJ4C1NibaMCecX/EOYZUyodU9nYhbvICc6CYC8Yv1izM4DQOeoR+egB63yv62jRt82nF1obk/SFdoT3KUpFy1Z57MLNlCjn2WM08DRwwUABzcX8lMzMRWUPOQLurUZWWcTyLbyuVURAvu2I9YyhqUVG8NK8+vSlIS/tgIQs2A9gf3aXbX+5T5RjnqUgwOapU/cw0NJ2XIEgKT1Bwi6rUOFt8stoiF5Z+PIPx+PZigg5a9/8O7dvkQZ797tSf51LQDZe46j93LHIcjXHLODHp2LE+h16FydMcQnmytpoPN0A0Dv6Vb0vPh/QSY3pWia1tneMRTnGeJHekxS4eP0uGQ8g33LLa9z0NP8ni6cXFd0BrNm63AeXzqNQd+MJ7BhjXLr2oJHiC+ZsUXtyYxLxiOk/PaUlnjkPA0sB5/BLevjVSMADztP5MLCQrhwMabw8cXoWMLCQsqUe2LkOBb9OZ/Tp3bw0EP38vbMTwrr33VnP+bM+dZmMRfnEupHbrF9LCc2GZdSv1MnP08M6VloRpOlTFJhGZcQX0L7t+PsN6tsF3QxziF+5BWLPy8mCeeQkvE7h/qRG1100JEXm4RzqN811fXp2IT8S2nknIkrfM61dhDtVs2g1e+v4d2hcUU36f+VfzvGnbKMcZ7BvjTq05bd39ln/6uOXEJ9yYkpOhg0jwkl+8T6mGAu41E/FEcfd279bTKRy6dS+75biyrqFD1WTeO2g7OJ33CAlD2nKr09riF+ZJca41zLtMeD/LSi9mTHJuNm+Ww68dUKPBvW4M69s+izdjp7Xv62zKSs9l0dOfdH5Z0bdQ71JTe6qA25xcbgyxz9PClIzy5sQ25M0Vh+xfo6RcfVM+h2aC5J6/eTvvskAJlHLxBombAG39ERlxr+Fd4upxB/8mOKxub82CQcg0u+j2OIP/mxRWUMcYk4hvhjiE8mYc7vNN36Bc12zsOYnk3GP3sBuPj6F9SYNJSmW78kbPIwYmbY5/O1MmnKdv+qGpnclKKUKvc0szKbpZQ6rJRarJRaopT6n5Vyjyuldiqldu7MPPkf4yn7nHaFM1393hzG+W1HubDjGACxB8/yUecxzOk3iR3zlnPf3Of/Uzz/ndUGXXPtnZ/+hYu3Ow8unUrLYb25dOhcmTNotqasdJK1PhrzzGPceddg6jdoxzfzFzDz7VcBePed15j00jRMJju1w/pOVqqMlXqWMk2nDObwlB/AZKfvS7b2+y/z3c3ltPEa6gbdfUuJrE1efAqbWj/Jjp4vcvLVb2j62TPoPVz/Veji+se4vqXGuF6vPsKa6T+h2Wv/q4asjWnX8id1eUxQDnp8W9Rj88Mz2TRoOo2fuxuP+pYTPiaNNT0nsbTV0/i1aoBX45oVGrtVV4i1sIjVcdz8f0j3FqQeOseiiKdZ0XMSracNwaHY37zOUU+NPm248Ne2Mq9Rca7hc+aKf0tXqG/S2Br1Iv9EjMK7dTjujc3Lwg49O5taw3rTYcVbOHi4Ysov+C8NsO4a+qa88Vvv7Y53rw4cvuVxDrYbhs7NGd+7uwEQ8Eg/Lr7xJYc6jiD6jS+pM3N02dcQ1ZbcUOD63A00ApoDwcBh4KvShTRNmwPMAZhS56Hr/sRtO7gXrR4wr12O2X8ar7CisxheIX5kJqRardd1zD24+3myYOKXhc/lF7v47+TaffSbosfV14OclMpdKlRci8E9aTbI3J74/afxCC1qj0eIH5nxqdf8WvmZOawcO6fw8bBN75e5LscWRo4cwojhDwKwc+c+atUMK9xWs0ZoiSVnAAEBfjRv0YQdO/YAsHDhIv7+6zsAWrdpwXffflJYrm/fHhQYC1i0aHmlxV93WC9qP2Rei5269zQuxfYx11A/cuNSSpTPT8rA0csdpdehGU24hvoXlvFpWZ82n5uvH3Ly8yQoKgKtwETcsspZe15aXmwSzsXidw7zJ79U/HmxSbjUCCAN8wGxc6g/eXEpKCeHK9ZVeh1Bt7VnR68Jhc9p+QUU5Jv/fjL2nyHnbDxuDULJ2He6UtpXHbX5l2PcrWPuwc3Pk1+KjXGhLepx98dPA+Dm50l4ZEtMBUaOr9hVeQ2ohuoP60Xdh8x9krL3NK5hRVmBax8TUgHIiUkiPzkDY3Yexuw8ErcewbtpHTJPF2U/DenZXNp8hODIlqQfrfibwoQP7UV9S3uS953GrdQYl2OJ9bK8pAycvIva4xbqR068uc31HujKkVl/AZB5Np6s85fwCg8lea/5bz6kRwQpB86WWH5XEWoO603Nh6MASNt7qkTmxMUyhhVnSMrAwcutsA0uYX6FZfJik69avyA9m5RNhwmIbEnW0Qtkn4xh9/3TAHCrH0pAr1YV2j4wZ2qcwgIKHzuF+mNIKLmEzBCXiFNoAFmWx44hARjik/Hs0pL8C/EUJJt/72nLtuLepjEpv6/H/95Iol81Xw+Z+vcmas94usJjt7eqeC2MrUjm5vp0BX7UNM2oaVoMsKYy3mTn/JWFNwA4tmInLe41p/RrtAonNyPH6gd/xAPdqd+tOb+NnlXirId7oHfhz2Et66N0yqYTG4D981fxQ7+X+KHfS5xavosm93YBIKRVA/Iyssku50DGGicvN3SOegCaDupO9PajJSZwtjJ79je0a9+Hdu37sOivZTz0sDmB1759a9LSMoiLSyhRPiUlDW8vLxo2rAdAVFRXjh41Z/UaNerMTY06cVOjTvz222KeeealSp3YAJz9eiUbek5kQ8+JxC3bSa2B5n3Mp3U4hoxs8qz0SeLmQ4Tebl5zXXNgV+KWmw8eV7cfw+p2z7C63TPE/r2NAxO+stnEBiBjzync6ofiUjsQ5agnaEBnEpeXfP/E5TsJua8rAF5tGmLMyCY/IfWqdX27NifrRAx5sUUfto7+nqAzn0l0qROEW/1Qcs6VnMyKK9s1fyVf9J/EF/0ncbzYGBfWKpy8q4xxf5Qa4z7p8hyfdHmWT7o8y5El21n28jyZ2PwLp79eyZqek1jTcxKxy3ZS2zIm+LYOx5CRQ66VPrm0+TA1LGNC7YG3Emv524ldvgv/Do1Qeh16Vyd8W4eTcSIaJ39PHL3M10HoXBwJurUZGSdjyrxuRTg5b2Xhxf7RS3dS17I0zv8K7UnYdJiat5uv96g7sCsxy8z7UXZ0EsFdmgLgHOCFZ4NQMs8XjfF1BnTi/O8VvyTt4tcr2Br1IlujXuTS0h2EWsYw7zYNKbCMYaWlbDpM0B0dAQgb2I1LlrH40vKdVus7+nviUKxP/Lo2I8vSJ46Xr2dVinrP3cPFb1ZWeBuz953AuV4oTrWCUI4O+N5xK2krS97tMG3ldvzuNU9U3VrdhDEji4KEFPKjE3Fr3Qjl4gSAxy0tyD1pnigb4pPx6Nis8Pm8s5Wzn4kbk2Rurp9N1z6cXLOX8MgIntrwHgWWW0Ff9sC8cfw9fi6ZCancNnU4qdGJDPv9daDols9N+ren7cM9MRUYMeQazJMfOzq7Zi91I1sy5J93KcjJL5GFuWveWFa9+AVZ8am0HNabNiNvxz3Qm4dWvMXZNftY/eIX+IWH0ef9kZiMJpJPRLPqBrhT1dKla+jbtwdHjmwkJzuXRx8rWvr355/zGTlyHLGx8YwaNZ6ff5qLyWQiJSWNx594wY5RF0lYtYegqAh6bP0AY04ee58t2sfafz+efc/PJS8+hSNTfqT156NpPGEgaQfPcuGHtVd97dafjca/cxOc/DzpuXsWx2b+woUf11Vo/JrRxPGJXxHx00sovY6YH9eSdewiYYN7ARAzfyVJq/bgH9WaTts+wpiTz5Exn16x7mXBA24pcyMBn443U2/8QDSjEYwmjo6fS0FqFjeCca9OZ8ee/aSmphM14GGeHPEI997Rx95hXdHJNXtpEBnBkxveK7wV9GX3zxvHYssY12/qcNKiExlabIzbaOe7P16vqtI/cav2EhwVQe+t72PMyWNXsTGh8/fj2f38HHLjUzk45Ufafz6amyfcR+rBc5z9YR0AGSdiiF+7n6i109FMGme/X0v60Yt4NalF249GofQ60CmiF20lbuWeSm9P7Oq9hEZFcNsW8+fo9ueK2nPrd+PY8cJccuNT2ffmj3SaPZrmL5rbc9oyVh16/3c6fDiSPmumoxTsn/oT+cnmk4R6VyeCuzZj5/gvrb11hUlctYeAqFbcsu1DjDn5HB7zWeG2Vt9P4PDzn5MXn8KJN7+n+edjCJ9wPxkHzhL9w5or1ncO9qXpR0+i9DqUTkf8n1tIXLkbgJC7b6HWsN4AJCzZTkwFj90AGE1cfHkODb59zXwr6J9Xk3v8Av4P9wUg6btlpK/ZhVdkW27+Z7b5VtBjPwYge+9xUpdspvGS99GMRnIOnSbpB/OJwfMTPqHma4+i9HpMeQbOT/i04mO3M8nclE9daW3z/0dKqUxN0zzK2XYP8ATQHwjCvCztMU3Tfinv9f7NsrQblVdVvKrsCsbFr7N3CBXuV99br16oCnHXjFcvVIXceqiSb4ttY2+3edneIVSo8bum2DuECvVXs8n2DqFCGaxdC1SF+Zkq4RoWOwpwzrV3CBWu1fk/b9idblath212fPn0he9u2N+DNZK5uT6/Az2AA8BxwPZfSiKEEEIIIf5fqzZnziuBTG5KKS9rY9mmAYVXpSml5tkiJiGEEEIIIcTVyeRGCCGEEEKIKsRUpRaK2ZZMbqxQSjUHSn/jU56maSW+nlfTtKE2C0oIIYQQQghxRTK5sULTtANAhL3jEEIIIYQQojS5W1r55HtuhBBCCCGEENWCZG6EEEIIIYSoQiRzUz7J3AghhBBCCCGqBZncCCGEEEIIIaoFWZYmhBBCCCFEFSJf4lk+ydwIIYQQQgghqgXJ3AghhBBCCFGFyJd4lk8yN0IIIYQQQohqQTI3QgghhBBCVCFyK+jySeZGCCGEEEIIUS1I5kYIIYQQQogqRO6WVj7J3AghhBBCCCGqBcncVLLnhxjtHUKFMqVm2juECjOcCJYt9LZ3GBWqjnO6vUOoULXaZdg7hAq1pNlke4dQodJdqte5w7+qWf/ccfBNe4dQoQo2/GTvECqWd4C9I6hYOdXn+KAqMFWR3I1Syg/4GagLnAUGapqWUqpMLWA+EIL5cqI5mqZ9aNn2GvAYcMlSfJKmaUuu9J6SuRHXrDpNbIBqN7ERQgghhLjBTABWa5rWEFhteVxaAfCCpmlNgI7AU0qpm4ttf1/TtAjLvytObEAmN0IIIYQQQlQpJhv++4/uAr6x/PwNMKB0AU3TYjVN2235OQM4AtT4t28okxshhBBCCCFEZQjWNC0WzJMYIOhKhZVSdYFWwLZiTz+tlNqvlPpKKeV7tTeUyY0QQgghhBBViGbDf0qpx5VSO4v9e7x4LEqpVUqpg1b+3XU9bVJKeQC/As9qmnb5IuLPgAZABBALvHu115EbCgghhBBCCCGs0jRtDjDnCtt7lrdNKRWvlArVNC1WKRUKJJRTzhHzxOZ7TdN+K/ba8cXKzAX+vlq8krkRQgghhBCiCqlC19wsAoZYfh4C/Fm6gFJKAV8CRzRNe6/UttBiD+8GDl7tDWVyI4QQQgghhKgM04FeSqkTQC/LY5RSYUqpy3c+uwV4BOihlNpr+dffsu1tpdQBpdR+IBJ47mpvKMvShBBCCCGEEBVO07QkIMrK8zFAf8vPGwFVTv1Hrvc9ZXIjhBBCCCFEFWKyOhUQIMvShBBCCCGEENWEZG6EEEIIIYSoQkxo9g7hhiWZGyGEEEIIIUS1IJkbIYQQQgghqhDJ25RPMjdCCCGEEEKIakEyN0IIIYQQQlQhFfDlmtWWZG6EEEIIIYQQ1YJkboQQQgghhKhC5G5p5ZPMjRBCCCGEEKJakMxNFaIPb4lT/yGgdBTsXoPhn0Ultuvq3ozLg2MxpSQAYDyyHcO63+wRarn0TVrjcs/joNNh2LKC/FW/WC2nq90Qt+ffIXfe2xTs3QQOjriNmQEOjqDTUbB3E/lLf7Bx9EUipgwmNKolBTn57Hj2c1IPnC1Txq1WIB1nP42TjwepB86ybfSnaAYjDp6udJj1JG41/FEOeo5/tpizP29A5+xI5O8vo3NyQDnoufj3dg6/86vtG1eMR7fW1HjlMdDrSP55JZc+K9lfzg1qUnPmGFybNiDunW9JnPu7nSItn0NEe9yGPQ06PXmrF5P3R8n9xrHtLbg8MBw0DYxGsufNwnj0ADg64fnGh+DgiNLryd+6ntwF8+zTCKD5m4MJiorAmJPPnjGzSbO2z9UOpO3s0Tj6eJB24Ay7njbvc5f5RNSn6+I32PHER8T+vR2A+o/2pc7DkaAU575bw+m5y2zVJKvufHUIjSIjMOTks2DsZ8QcOlumzP9mPE6NFvVRKBLPxLJg7GfkZ+fZPthiWrw5mBBL/+waM9v6mFA7kPazR1vGhDPsKNY/AZ2b0OKNR9A5OpCXnME/d09B5+xI1z9eQefkgM5BT/Tf2zgy075jQnGTp73Hhk3b8fP14Y/vZts7nOu26Vg0b/+9HZNJ4+52DRnevXmJ7fM2HGTJ3tMAGE0aZxLSWDv5frzdnO0RrlWbDp3h7YVrMWkad3duxvA+HUpsn7dyB0t2HAHAaDRxJi6ZtW+PIiUzh/Ff/l1YLjoxjVG3d+bhHm1sGn9pm46e5+0/Npv7pENjhke1KrF93tq9LNl9EgCjycSZ+FTWvjEYF0cHhn+yCEOBkQKTRs8W9Xiybzt7NMFmJG9TPpncVBVK4XT7cHK/mYqWnoTLE9MoOLoL7VJ0iWLGc0fJ+/5tOwV5FUqHy32jyP5kMlpqEm5j36fg4DZMcRfKlHO+cyjGI3uKniswkP3xJMjPBZ0et2ffpuDILkxnj9m2DUBIj5Z41A9haecX8GsdTuvpw1hz26tlyrWY/AAn5izlwp9baT1jOPUGdef0/NWED+tF+vFoNg15Fyd/T/r98w7nftuEKc/Auv9NxZidh3LQE/nnK8St2UeyZSC3OZ2OGm+M5MzDL2OISyJ80Xukr9xG3smi/ipIzSDmtTl49e5onxivRqfDbcQYMqeMxZR8Cc+3ZmPYuQnTxXOFRQwHd2MYuwkAfe36uD//GunPDgZDPhmvPw+5OaDX4znlYwx7tmM8cdjmzQiKisC9fgirOz2Pb+twWs4Yzob+r5Qpd/PkQZz6fCnRf26hxYzh1HkwkrPfrDJv1ClunjyIhHX7C8t7Nq5JnYcj2dDvZUz5BXT6cQLxq/aSdSbOVk0roVH3CALqhTCz+3PUbhXO3VNH8MmAl8uU+2vKt+Rl5gBw++SH6TykD+s+W1SmnK0ER0XgUT+EFZb+iZgxnHVW+qfZ5EGc/HwpF//cQsSM4dR9MJIz36zC0cuNiOnD2DRoBjnRSTgHeAFgyjPwz71vFo4J3Ra9StzqfaTYa0woZUD/Xjx4751MmvKOvUO5bkaTibcWbWX2iN4Ee7nx0CeL6dakFg2CfQrLDO3ajKFdmwGw/sgFvtt4+Iaa2BhNJt76eTWzn/kfwT6ePDTje7q1CKdBqH9hmaG92jG0l/kgf/3+U3y3Zhfe7q54u7uyYNLgwtfpPelzerRsaJd2XGY0mXjrt03MfuI2gr3deeiD3+jWtC4NQnwLywyNjGBoZAQA6w+d5bsNB/B2c0HTNOaOugM3Z0cMRiPDZi2iS5PatKgTbKfWCHuSZWlVhK5mOKbkOLSUBDAaMR7YjEPjtvYO67ro6tyE6VIsWlI8GAso2L0Bh+ZlD4odu91Owb7NaJmpJTfk55r/1zuAXm8+024HYX3bcG7hPwAk7z6Jk5cbLkE+ZcoFdWnKRcvZ8bMLNlCjn6W/NHDwcAHAwc2F/NRMtALzfU+MlrPPOkc9Okf7tRHALaIh+ediyb8Qj2YoIPWvDXj1LnlW0JiURs7+E1BQYKcor0wf3hhTXDSmhFgoKMCwaQ1ObW8pWSg3p+hnF5eSv/PL2/QO5n926o/QPm24sMC8z6XsPomjlxvOVva5gFuaEvP3NgAuLPiH0L5FY0T9EX2IXbydvMS0wuc8G9YgZddJjDn5aEYTiVuOENrffuNK095t2PWbuZ3n95zE1dMNz0CfMuUuT2wAHFyc0Oz4dwIQ1qcN50v1j7UxIfCWpkRb+uf8gn8Is/RPrXs6E7N4BznRSQDkJaYX1ikxJjjYd0worW1Ec7y9PO0dxr9y8EIitfy9qOnniaODnj4t67HuyIVyyy/dd4a+LevZMMKrO3g2jlqBPtQM8DG3oU0j1u0rf+K7dOdR+rZtXOb5bUfPUzPAhzB/r8oM96oOnk8w94m/l7k9rcJZZyVze9nSPafo2yocAKUUbs6OABQYTRQYTShbBG1HJhv+q2pkcmOhlKqrlDqqlPpGKbVfKfWLUspNKXVWKTVNKbVFKbVTKdVaKbVcKXVKKTXSZvF5+qGlJRU+1tKTUV5+ZcrpazXE5ckZOD8yARVY01bhXROdjz+m1EuFj02piShv/xJllLc/Di06Ydi4tOwLKB1u4z/CY9p3FBzbi+nc8coO2SrXED+yY4r6Ijs2GddQ3xJlnPw8MKRloRnNw0JObDKulrNPJ79agVfDGty+dxZ91k5nz8vfFh2w6BS9Vk7jzgOfEb/+IMl7TtmmUVY4BvtjiEksfGyITcIx2P8KNW48Or9ATEnF9rnkSyj/wDLlHNt3weuD+XhMnE7WZzOKvYAOz5lf4PPlHxTs34nx5BFbhF2GS6gvOTHJhY9zrO5znhjSi+9zSbhYyriE+BLavx1nLmdxLNKPXsC/Y2McfT3QuzoRHBWBa5j9+tgr2I+0Yn9baXHJeIWUHecA7pv5BJN3zCaoQRib5y23VYhWWesfl+voH4/6oTj6uHPrb5OJXD6V2vfdWlRRp+ixahq3HZxN/IYDpNhxTKhOEtKzCfF2L3wc7OVGQlqW1bI5+QVsPh5Nz2Z1bBXeNUlIzSTEt2hyGezrSUJaptWyOfkGNh8+S89WZbMzy3cdpZ+VSY+tJaRlE+LjUfg42Nv9Cn1iYPPRC/RsUTThNJpMDHz3F3q8Op+ON9WguWRt/t+SyU1JjYA5mqa1ANKBJy3PX9A0rRPwDzAP+B/QEXjDZpFZOwVR6gyeKfYM2e89Te6nL1KwdRkuD75gm9j+i1JtcL7nMfIWzQPNyrkCzUT228+Q+cpQ9HVuQhdqnw8aZaUvypw5tlrI/F9w9xakHjrH3xFPs6LnJFpPG4KDh6t5o0ljZa9J/N16NH6tGuDVyI4TVOsNtX0cFc1KGwzbN5L+7GCy3p6M6/0jijaYTGSMe5S0J+5DH94EXS07nbm10hdlmnGFMaLZlMEcnvIjmEpWyjwRw4lZf9H554l0/OFF0g6dQyswWnkhG7mOfW7huM+Z2mEUCSdjaHlHp0oO7MrUFf7eiwpZqWhpm3LQ49uiHpsfnsmmQdNp/NzdeNQPMZcxaazpOYmlrZ42jwmNb6yTVlWVtb3Kaj8CG45eIKJO0A21JA1As9KK8rIVG/afIqJ+GN7uriWeNxQYWb//FL1a31QJEV6f62rPoXNE1AvG282l8Dm9TseCF/7H8lce5uD5S5yMTS6ndvVgQrPZv6pGrrkp6YKmaZssP38HPGP5+fJi7gOAh6ZpGUCGUipXKeWjaVpq8RdRSj0OPA7w0W1tGd66wX8OTEtPLpHlUF5+aBkpJQvlFS3VMJ7YC7oR4OYJ2Rn/+f0rgik1CUeforPmOp8AtPSSg4++djiuQ8YDoDy80N/cFoxGCg5sLSqUk4XxxAH0TVpjij2HLTQY2ov6D0UCkLzvNG5h/lw+v+wW6kduXGqJ8vlJGTh6u6P0OjSjCddQP3Lizf1V74GuHJ31FwBZZ+PJOn8Jz/BQUiwXrgIY0rO5tPkIIZEtSD92sdLbZ40hLhHHsIDCx46h/hgSqtaHhSn5ErpimRqdXyBacmK55QuO7EcXEoby9EbLKFq+pWVnUnBoL44R7cm7cKZSY76s3rBe1LHscyl7T+MaVpTBcA31Izeu5N9/flIGjl7F9zn/wv3Sp2U92n4+GjBnEIKjItAKTMQt28n5H9dx/sd1ADSZeD85sUnYUqdHetF+UA8ALu47jXexzJF3iB/p8SnlVUUzaez7ewvdHr+dnQvXV3qsxdUf1ou6FdQ/OTFJ5CdnYMzOw5idR+LWI3g3rUPm6aJrny6PCcGRLUk/ap8xoToJ9nIjrlhWID49m0AvN6tll92AS9IAgn08iUsp+nyPT8kg0NvDatllu47Rt13Z7MzGQ2doXCsYfy93K7VsK9jbnbjUosxTfFoWgd7W41q2t2hJWmlers60bRDKpqMXCA+1nvkV1ZtkbkoqPT29/PjybXhMxX6+/LjMBFHTtDmaprXVNK1tRUxsAEzRp9D5haB8AkGvR9+8MwVHd5Uoozy8C3/W1WhgPgt6g0xsAEznj6MLDEP5BYPeAYfWXSk4sK1EmazXHyXr9RFkvT6Cgr2byFv4GQUHtqI8vMDVMsg5OqFvFIEp3nYf8KfmrWRlr0ms7DWJ6KU7qWNZNuLXOhxDRg65Call6iRsOkzN29sDUHdgV2KWmfsrOzqJoC5NAXAO8MKzQShZ5xNw8vfE0fLhqnNxJKhrUzJOxtqgddZl7zuBU90wHGsGoxwd8LmjK+krt9stnn/DePIYutCa6IJCwMEBx1t6kL9zc4kyupAahT/r6zVEOTigZaShvLxRbpYDBScnHFq0wRR93maxn/l6Jet6TmJdz0nELdtJrYHmfc7Xss/lWdnnEjcfJux283VRtQbeSuzynQCsav8sK9uNYWW7McT8vY19E74mbpl5m5Pl4nXXGv6E9m9H9O9bbNC6Ilu+XcmH/SfyYf+JHFqxkzb3mNtZu1U4uRnZZFxKLVPHv9hyk5ujWnPpVIytwi10+uuVrOk5iTU9JxG7bCe1S/WPtTHh0ubD1LD0T+1i/RO7fBf+HRqh9Dr0rk74tg4n40R02THh1mZknLR9W6ujpjUDOJ+YTnRyBoYCI8v3naFbk7JZsYzcfHadiSfy5lp2iPLKmtYJ4XxCKtGJaeY27DpGtxZljzkycvLYdeIikS3KTgaW7TxqddJjD01rBXE+MY3opHRze/acpFvTsis0MnLy2HUqlsimdQufS87MIT3HfHiWayhg24lo6hW7OYT4/0UyNyXVVkp10jRtCzAI2Ai0ukod2zCZyF/8NS6DJ5lvhbx7Ldqlizi07QlAwc5V6G/uiGP7nmgmExjyyVv4kZ2DLsVkIveX2bg9+Yb5VtBbV2KKO4/jLf0AMGyycp2NhfLyw/Xh50DpzLfC3vsPxkM7bBV5CXGr9xIaFUG/Le9hzMlnx3OfF27r8t04dr4wl9z4VA68+SMdZ4+m2Yv3kXLwHGcsZ8cPv/877T4cSe8100HB/qk/kZ+ciXeTWrT7cCRKr0PpFBcWbSN21Z5yorABo4mYV2ZTf/7roNeRsmAVeSfO4/dQXwCSv1+GQ6AP4YveR+/hBpqJgOF3crzXk5iKXfBtVyYj2V9+iMdLM0GnI3/tUkwXz+LU604A8lcuwrFDV5y79UYzGiE/j8z3zatNdT7+uD09EXQ6lNKRv2Utht22PfC/LH7VXoKjIui59X2MOXnsebZon+v4/Xj2Pj+H3PhUDk/5kbafj6bxhPtIO3iO8z+su+prt//iWZz8PDAZjOyf+DWGcta428LRtXtoFBnB+PUfkJ+Tx8JxRe0c9vV4fnlxLpmXUhn47iicPVxRShF75By/T/7KbjEDxFn6p7elf3YV65/O349nt6V/Dk75kfafj+bmCfeRevAcZy39k3Eihvi1+4laOx3NpHH2+7WkH72IV5NatP1oFEqvA50ietFW4lbacUwoZdyr09mxZz+pqelEDXiYJ0c8wr139LF3WNfEQa9jwp0dGPXVKkyaibvaNiQ82JeF28x34LyvQyMA1hw6T6eGYbg6OdozXKsc9Dom3N+DUbN+xWQycVenZoSHBbBwwz4A7uvaEoA1e0/QqUkdXJ1LtiEn38DWo+eY/GAvm8dujYNex4R7ujBqzhJMmsZd7RsRHuLHws3mO1Te1/lmANYcOEunRjVLtCcxPZuXfzTfEtukafRu2YCuN99Y10hVtKq3WMx2lL3vMnOjUErVBZYAG4DOwAngEeAw0FbTtESl1FDLz09b6py9vK2818165YFq8ws2pVq/ULGqWrbQ++qFqphGzulXL1SF1Gp342QeK8KGf8LsHUKF2uxSbYY3ADrkVq/7K91x8E17h1ChCjb8ZO8QKpZ3wNXLVCU51esYAcD19udv2EHhubq2O758/+xPN+zvwRrJ3JRk0jSt9B3Q6l7+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Dap6LfMo2PCTvUOoUA5dH7B3CBVKy8mwdwgVypRwxt4hCAHI5EYIIYQQQogqRa65KV/1Ou0mhBBCCCGE+H9LMjdCCCGEEEJUIXLNTfkkcyOEEEIIIYSoFiRzI4QQQgghRBVi0uSam/JI5kYIIYQQQghRLUjmRgghhBBCiCpE8jblk8yNEEIIIYQQolqQzI0QQgghhBBViElyN+WSzI0QQgghhBCiWpDMjRBCCCGEEFWIJpmbcknmRgghhBBCCFEtyORGCCGEEEIIUS3IsjQhhBBCCCGqEJO9A7iBSeZGCCGEEEIIUS1I5kYIIYQQQogqRG4FXT7J3AghhBBCCCGqBcncCCGEEEIIUYXIraDLJ5ObG5y+USuc73oMdDoM21ZiWPur1XK6WuG4jn6b3O/ewbh/MwBuk+ag5eWAyQQmEzkfvmDL0K3auOcwM77+DZPJxD1RnRhxd68S2zOycpj48XziElMwGk0MubMHAyI7ciY6nvHvzyssdzEhkSfv788jt0XauAXgExlBvTeGg15Hwg+riZ71e5ky9aYMxyeqNaacfE4++zFZB84UbdTpaLFsBvlxyRwd/BYA/rd3otbY+3FtWIP9/SeQte+UrZpThkfX1oS9at7nUn5eyaXZv5TY7ly/JjVnjsGlaQPi3/2WxLlF7a8x4xm8erSjICmNE32ftnXoVrl2bovfi0+idDoyfl9K2lc/l9juWLcWAW+MxblJOMkff036/KL2ej18D5739ANNI//EWRJfmYmWb7B1EwCImDKY0KiWFOTks+PZz0k9cLZMGbdagXSc/TROPh6kHjjLttGfohmM3DTqNurccwsAykGHV8Ma/NlsJIbULMIf7UP9hyJBKc58v5YTc5fZuGXQ9fVHqNMjgoKcPFY9P4dLB8+WKdNiSC9aPtoXn7rBzG0xktyUTACcPF3p/eEoPGv4o/R69sxZwpEFG2zcAmhl6R9jTj7bn/2cFCv9414rkE6W/kmx9I/JYMTR05UOs57EvYY/ykHPsc8Wc+bnDXg2CKXT7NGF9T3qBHFw5i8ct0MfAWw6Fs3bf2/HZNK4u11DhndvXmL7vA0HWbL3NABGk8aZhDTWTr4fbzdne4T7r0ye9h4bNm3Hz9eHP76bbe9wrmrj9r3M+PRrjCYT9/SL4tFBA0psT8vI5JV3PuNCTDzOTo68MXYUDevVBqDPQ0/h5uqCXq9Dr9fz86fT7dCCkjbtO8aM+YvM+1hkO0bcWfIzPiM7h0mf/ExcUioFRiNDbuvKgO7tAOj3zHTcXJ3R6xR6nY4fpz5jjyaIG4BdJjdKqWeBOZqmZVdEucqglMrUNM3D1u9bMggdznc/Qc6cV9HSknAd8w4Fh7ejxV8oU87ptiEYj+0p8xI5n02G7AwbBXxlRqOJaV8uZM7LTxHs58Ogie/QvW0zGtQKLSzz0/J/aFAzhFkTniA5LYM7x0zlti5tqVcjmIXvvFj4Oj2feJmo9i1t3widjvrTHuPQ/W+QH5tEi6UzSF6xg5zjFwuL+PRojUv9UPZ0fhqP1g2pP/1xDtw2sXB76GO3kXMiGr2na+Fz2cfOc3TE2zR4+wmbNqcMnY6wN0Zy5pGXKYhLosGf75G+aht5J4v2uYK0DGJen4NX745lqqf8upqk+Yup9e5ztoy6fDod/pNGE/fEixTEJxL2wyyy123BcPp8YRFjegZJMz7BPfKWElX1Qf54PTiA6LsfRcvLJ/Dtybj3jSRz0Qpbt4KQHi3xqB/C0s4v4Nc6nNbTh7HmtlfLlGsx+QFOzFnKhT+30nrGcOoN6s7p+as5/tlijn+2GIDQXq246fF+GFKz8GpUk/oPRbK6/yuY8gu49YcXiV21h8wz8TZrW53IlvjUC+HbW18guFUDuk8bysI7XytTLmbncc6s3sM9C14q8XyLIb1IPhHN38Pfw8XPk0fWz+TY75swGYw2agGE9miJZ/0QlnR+Af/W4bSZPoxV5fTPMUv/tLH0z6n5qwkf1ov049FsHPIuzv6e9PvnHc79tomMU7Gs6DUJAKVT3LFnFheX7rRZu4ozmky8tWgrs0f0JtjLjYc+WUy3JrVoEOxTWGZo12YM7doMgPVHLvDdxsNVamIDMKB/Lx68904mTXnH3qFcldFoYurHXzJnxmRCAv154KmJRHZuS4M6NQvLfPHD7zRuUJcPXx/H6fPRTPv4S76Y+Urh9q/efRVfby97hF+G0WRi2td/8PnERwn29+bBybPo3vpmGtQMLizz84ot1K8ZxMfjhpKcnsldL7zDbV1a4ehgPpz94qXH8fVyt1cTbErullY+e11z8yzgVoHlCiml9P8inhuSrnZDTElxaMnxYCygYO8/ODRtX6acY5fbMO7fgpaZZocor93Bk+eoHRJIzeAAHB0d6HtLa9buPFCijFKQlZOHpmlk5+bj7eGGXl9yN9128Bi1QgIIC/SzZfgAeLQKJ+dsHHnn49EMBST+uRG/Pu1KlPHr245LC9cDkLn7BA5e7jgG+QDgFOqHb1Rr4n9YVaJOzolock/F2KQNV+LWsiH552IxXDC3L+2vDXj16lCijDEpjZz9J9AMBWXqZ28/hDH1xphMAzg3a4ThQgwF0XFQUEDWsnW4de9coowpOZX8Q8fRCsq2R+n1KGdn0OvQuTpjvJRkq9BLCOvbhnML/wEgefdJnLzccLHsU8UFdWnKxb+3A3B2wQZq9GtbpkztAZ05/8cWALwahpG06yTGnHw0o4lLW49Qo1+7MnUqU/3ebTjy60YA4vecwtnLHTcrbUs8dI6Mi4llntc0DUcP84kCJ3cXclOzMBXY9mO/Rt82nLX0T9LukziW0z/B5fWPBo4eLgA4uLmQn5pZpg1BtzYj62wC2VZ+B7Zw8EIitfy9qOnniaODnj4t67HuyIVyyy/dd4a+LevZMMKK0TaiOd5envYO45ocOHaS2mEh1AoLxtHRgX7dO7N2044SZU6du0iHVuYMW/3aNYiOu0RiSqodor26gycvUCvYn5rB/jg6ONC3U0vW7TpcooxSiuzSxwg6uXxclFTpe4RSyl0ptVgptU8pdVAp9SoQBqxVSq21lPlMKbVTKXVIKfW65blnrJQbpJQ6YHmdGcXeI1Mp9YZSahvQyUoMUUqp34s97qWU+u1Kr1msbIBSaotS6jalVKBS6lel1A7Lv1tKl69IytsfLbXog0xLTUJ5+5cs4+WHQ7OOGLZYX6bg+vjruD77Lg4deldmqNckPjmVYH+fwsfBfj4kJJWckA3q25Uz0XFEPf4y977wFi8OuxddqYFr2abd9LuljS1CLsM5xI/86KI+yY9NximkZJ84hfiRF1NUJi82CadQc5l6bwzn3JvfgunGXCvrEOKPIbYodkNcEo6l2leV6IMCMMZdKnxsTEjEITjgmuoaE5JI++YXai3/ntqrfsaUkUXOll2VFeoVuYb4kR1TNLHKjk3GNdS3RBknPw8MaVloRvNBcU5sMq4hJcvoXZ0IiWzBxcXmA+y0YxcJ7NgYJ18P9K5OhPaIwDXMticN3EN8ySzWtszYZDxKxX0l++etxC88jOE7ZzFo5Vv88+q3oNn276t0/+SU0z/5xfonOzYZN0s7T3y1As+GNbhz7yz6rJ3OnpfLtqH2XR0598fmSm5J+RLSswnxLjojHuzlRkJaltWyOfkFbD4eTc9mdWwV3v9LCYnJhAQVjc/Bgf7EJyWXKNOoQR1WbdwGwIGjJ4mNv0T8JXMZpeCJF6cycNSLLPy75Ak3e0hISSOk2DFCkJ838ckljxEe6N2Z0zEJ9HxqKv978X3GD76j6BhBwcjpX/DApI/4ZfU2G0ZuH5qm2exfVWOLZWl9gRhN024DUEp5A8OASE3TLh9FvaRpWrIl67JaKdVC07SPlFLPXy6nlAoDZgBtgBRghVJqgKZpfwDuwEFN017BujXAJ0qpQE3TLlne/+urvCZKqWBgETBZ07SVSqkfgPc1TduolKoNLAealH4zpdTjwOMAH/ZqwfAWdf/1L6+MUjuZ812Pkrf4G9DKnqnMmTUBLT0Z5eGNy+OvY7p0EdPpw2XK2ZNSqsTjTXuP0KhuTb54dTQX4hJ5fMontG5SHw8385lZg6GAdTsPMubBO+wRrvnToLRSfVK6TZfL+PZsgyExjaz9p/Hq1LSSAvyPrMReFQe2Qv+hPTpPD9wiO3Gh/yOYMjIJmvky7rdFkbV4dUVHeVXWdyntGgqVfBjaqzWJO45jSDUflGaciOHoJ3/R9ecJFGTlkXr4fOHBt61Y+3u5nn2udrfmXDp8jt/vn4Z33WDu+v5Forcfw5CZU5FhXpmVX/21jAuXi4R0b0HqoXOs+99UPOoG0+3nCSyPOkaBpQ06Rz01+rRh/7Sfy7yGrVjrEatjHbDh6AUi6gRVuSVpVY21vxNVamcc8cAApn86j/89MY6G9WrTOLweDpbVEPM/mEJQgB9JKWk8/uKb1KsdRtsWN9skdmus/dmX3sc27z9G4zphfPHS41yIT+KJt76gdaN6eLi58M1rTxLk60VSWiYj3/qCemGBtGlS30bRixuJLSY3B4B3LFmRvzVN+8fKgDjQMiFwAEKBm4H9pcq0A9ZZJicopb4HugJ/AEbA+pX2gKZpmlLqW+BhpdTXmLM7g4HbrvCajsBq4ClN09ZbXqoncHOx+L2UUp6appVYh6Np2hxgDkDm2Lv+9ZGhlpaE8ik6y6x8/NHSS56V0dUKx+Xhsebt7l7om7Qhz2jEeGhbYVktMw3jwa3oa91k18lNsJ8P8UmphY/jk1MJ9Cu51vfPtdsYfncvlFLUDg2kRpA/Z6ITaN7QfAZw497DNKlXE38f+6wRzotNwqlGUZ84hfqRH59cpoxzWACXdwrnUH/y45Lxv70Tvr3b0TqqNTpnR/SebjSc9Qwnnv7Ihi24soLYRBxDi9rnGOJPQan2VSXG+EvoQwILH+uDAjAmXNvSMpeOrSmIjsOUYj5zmL16Iy4tb7bZ5KbB0F7mC/2B5H2ncQvz53LkbqF+5Malliifn5SBo7c7Sq9DM5pwDfUjJz6lRJnaAzoWLkm77OyP6zn7o3mIazZxIDkxld/fzYf0pOkgc9sS9p3GI6zo7LNHqB9Z8anX/Fo3D+zGrk//AiDtbDzpFy7hFx5KvOXC9soSbqV/LnMN9SOnVP/kJWXgVKx/3Ir1T70HunJklrkNmWfjyTp/Ca/wUJItbQjpEUHKgbPkJaZXapuuJNjLjbhimZr49GwCvayvGl9WRZekVTXBgf7EFRvP4i8lEeRfMmPo4e7Gm+OeBMyTob4PP02NkCAAggLMWVp/X2+ibmnHwaMn7Tq5CfbzJq7YMUJCchpBvqWOEdbvYvid3c3HCCEB1Aj040zMJZqH1yos6+/tQY+2TTl46kK1ntzI99yUr9KXpWmadhxzZuQA8JZSqkR2RSlVDxgLRGma1gJYDLhYeSnrp4jMcjVNu9rVo18DDwODgIWaphVc5TULgF1An2LP6YBOmqZFWP7VKD2xqUimCyfQBYSi/IJA74BDxK0YD20vUSZ72uOF/wr2bybvt88xHtoGTs7gbLlg3ckZ/U2tMMWdq6xQr0nT8Nqci73ExfgkDIYClm3aTfe2Je+2ExLgy7YDxwBISk3nXEwCNYOLDhqWbtxNvy72WZIGkLn3JK71QnGuFYRydCDgri4kLy95gW/K8h0E3tcNAI/WDSnIyMaQkMr5ad+zq83j7G4/iuMj3ydt44EbamIDkL3/BM51w3CsGYxydMD7jq6kr9p+9Yo3qLxDx3CsXQOHGiHg4IB73+5kr99y9YqAMS4B5xZNUC7ms88uHVphOHP+KrUqzql5K1nZaxIre00ieulO6tx3KwB+rcMxZOSQm5Bapk7CpsPUvN18XV7dgV2JWVa0jM7B05XAjk1KPAfg7G8+IHCt4U+N/u04b4OlTwe+WcVPfV/ip74vcXr5Lprc2wWA4FYNyM/IJttK28qTEZNIzVvMmVDXAC98G4SSdi6hMsIu4eS8lazoNYkVlv6pa+kf/3/RP9nRSQR3MbfBOcALzwahZJ4vakOdAZ04/7v9lqQBNK0ZwPnEdKKTMzAUGFm+7wzdmtQsUy4jN59dZ+KJvLmWHaL8/6VZowaci47lYmwCBkMBS9dtpnvnktfZpWdmYbBcH/nrktW0ad4ED3c3snNyyco2Zwazc3LZvGs/4XVr27wNxTVtUJPzcUlcTEjGUFDAsi376Nam5OKYEH8fth08CUBSWgZnYy9RM8iP7Nx8snLyAMjOzWfLgeOE1wqxeRvEjaHSMzeWpV/JmqZ9p5TKBIYCGYAnkAh4AVlAmmUZWD9gnaV68XLbgA+VUgGYl5ANAj6+1jg0TYtRSsUAk4HL9x++0mtqwHBgoVJqgqZp04EVwNPATEvbIjRN23s9v4/rYjKR9/scXB97DZQOw47VmOIv4NCpLwAF5VxnA6A8fHAZarlDl05PwZ4NVu+mZksOej2TRvyPUVM/xWgyMSCyI+G1Qlmwwnwx8cDeXXjif315+ZPvuOf5t9CAZx++E18v803rcvLy2bL/KC8/fr/9GmE0cXrSF9z848sovY74n9aQc/wCwYPN1zTFz19Byurd+ES1pvWWTzDm5HHyuU+u+rJ+/dpT781HcfT3osm3k8g6dJYjg6ZUdmvKMpqIeXU29ea/br4V9MJV5J04j9+D5n0u+YdlOAT4EL7ofXQebqCZCBh2J8d7P4kpM4daH47FvWNzHHy9aLz5a+I/+IGUBStt345i7Ul6axYhn70FOh0ZfyzHcOocnvfdDkDGwr/R+/sS9uMn6Nzd0Ewa3g/fw8W7HyXvwFGyVv5D2E+fgtFI/tFTpP+yxC7NiFu9l9CoCPpteQ9jTj47nvu8cFuX78ax84W55MancuDNH+k4ezTNXryPlIPnOPPjusJyNfq1I279AYyWA4DLOn05BmdfT0yGAvZMnIchzbY3pzy7Zi91erRk8MZ3MeTks/qFOYXb7vhmLGvGf0FWfCothvWmzajbcQv0ZtDKtzi3Zh9rxn/Bjg//oOd7TzBo5VsoBZun/Vx4m2hbibX0z21b3qMgJ5/txfrn1u/GscPSP/ve/JFOs0fT/MX7SD14jtOW/jn0/u90+HAkfdZMRynYP/Un8pPNbdC7OhHctRk7x39p0zaV5qDXMeHODoz6ahUmzcRdbRsSHuzLwm3mk1H3dWgEwJpD5+nUMAxXJ0d7hvuvjXt1Ojv27Cc1NZ2oAQ/z5IhHuPeOPlevaAcOej2TRg9n5ISpGE0m7u4bSXjdWiz4y3xHx4F39Ob0+WhemjELnU5Hgzo1ef2FkQAkpaTx7GvmO8IZjUb69+hCl/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e//j0opfyAn4G6wFlgoKZpKVbKncWc1DACBZqmtb2e+sVVeuZG07TlmC+8L24nxbIumqYNLafux6XK/QD8YKXctX4fTRdgbqm6V3xNTdPyKbk0zY5pAyGEEEII8f+dVnWuuZkArNY0bbpSaoLl8YvllC1+s7F/Ux+w3/fc2JxSahfQAvjO3rEIIYQQQgjx/8BdwDeWn78BBlR2fVvcLc2mLN9nU/o2LS9qmma/q9CFEEIIIYT4/ydY07RYAE3TYpVS5a3P1jB/JYsGfG658/D11C9U7SY3mqbdbe8YhBBCCCGEqCy2vBV08e9vtJhTbPKBUmoVYO32dC9dx9vcYrn5VxCwUil1VNO0Df8m3mo3uRFCCCGEEEJUjOLf31jO9p7lbVNKxSulQi1Zl1DA6r36NU2LsfyfYFmF1R7YAFxT/eL+31xzI4QQQgghRHWgaZrN/v1Hi4Ahlp+HYL77cAlKKXellOfln4HewMFrrV+aTG6EEEIIIYQQlWE60EspdQLz90xOB/P3YCqlLn95XDCwUSm1D9gOLNY0bdmV6l+JLEsTQgghhBCiCqkqX+KpaVoSEGXl+Rigv+Xn00DL66l/JZK5EUIIIYQQQlQLkrkRQgghhBCiCqlCX+Jpc5K5EUIIIYQQQlQLkrkRQgghhBCiCrHl99xUNZK5EUIIIYQQQlQLkrkRQgghhBCiCqmA75+ptiRzI4QQQgghhKgWJHMjhBBCCCFEFSLX3JRPMjdCCCGEEEKIakEyN5XMlJFr7xAqjOn4DnuHUKHiNGd7h1Dh/J2z7R1ChfK5yWDvECqUf1z1as9yfVX5juxrc3++3t4hVCzvAHtHUKG0nAx7h1ChlKunvUOoULrQhvYO4f8V+Z6b8knmRgghhBBCCFEtSOZGCCGEEEKIKsQkd0srl2RuhBBCCCGEENWCTG6EEEIIIYQQ1YIsSxNCCCGEEKIKkUVp5ZPMjRBCCCGEEKJakMyNEEIIIYQQVYh8iWf5JHMjhBBCCCGEqBYkcyOEEEIIIUQVIpmb8knmRgghhBBCCFEtSOZGCCGEEEKIKkSTL/Esl2RuhBBCCCGEENWCZG6EEEIIIYSoQuSam/JJ5kYIIYQQQghRLUjmRgghhBBCiCpEk8xNuSRzI4QQQgghhKgWJHMjhBBCCCFEFSJ3SyufZG6EEEIIIYQQ1YJkbqoQfdO2uAwcidLpyd+4lPzlC6yW09W5CfcJH5AzdxoFuzfaOMor23Q8mrcX78Rk0ri7bTjDuzUrU2bH6ThmLt5JgcmEr5szXz7WB4DvNx/htx0n0IB72jbk4Vua2Dj6Ii3eHExIVATGnHx2jZlN6oGzZcq41Q6k/ezROPl4kHrgDDue/hTNYAQgoHMTWrzxCDpHB/KSM/jn7il4NAil/eejC+u71wni8Nu/cGruMls1yxx3lzYEvzQSdDrSfllG8tyFJbY71atJyFvP43xzOIkffEPKV78Wbqu/eh6mrGw0owmMRs79b4xNY7fGIaI9bsOeBp2evNWLyfvjhxLbHdvegssDw0HTwGgke94sjEcPgKMTnm98CA6OKL2e/K3ryV0wzy5t8ItsScM3h6H0OmK/X825j/8sU6bh1GH4R7XClJPH4Wc+JfPAGQAafzCKgF6tyU9MY3u3sYXlA+/oSL2x9+F+Uw129p1Exr7TNmtPaYNeHU7zyFbk5+Tz1dhZnD90pkyZITNGUbdFAxSKuDMxfD32E/Kyc3HzcmfozCcJqh2CIS+fr8d/SszxCzaJu9HUoQREtcKYk8ehZz4j40DZuF1qB9Li8zE4+niQfuAMB5+aVTgOWKuvc3ak7Z+voXNyROl1xP+9jdMzzX+DHjfXocnMR9G7u5B74RIHRn2MMTOnUtu46dAZ3l64FpOmcXfnZgzv06HE9nkrd7BkxxEAjEYTZ+KSWfv2KFIycxj/5d+F5aIT0xh1e2ce7tGmUuO9mo3b9zLj068xmkzc0y+KRwcNKLE9LSOTV975jAsx8Tg7OfLG2FE0rFcbgD4PPYWbqwt6vQ69Xs/Pn063Qwuuz+Rp77Fh03b8fH3447vZ9g7nqjZu382MWV9hNJq457aePPrgPSW2p2Vk8srbs4r6Z/xTNKxXhzPnoxn3xruF5S7GxvPUsAd45H932LoJNiN3SyufTG6qCqXDddBTZH0wES0lEfeJH1Owfyum2PNlyrncM4KCQ7vsE+cVGE0m3vprO7OH9STYy42HPltKtyY1aRDkU1gmPSeftxZt55OhUYT6uJNs+eA+GZ/CbztO8N2o/jjqdTz1zWpubVSDOgFeNm9HcFQEHvVDWNHpeXxbhxMxYzjr+r9SplyzyYM4+flSLv65hYgZw6n7YCRnvlmFo5cbEdOHsWnQDHKik3C2tCHzVCxrek4yV9Yp+u/9hJilO23ZNNDpCH7lKS4On4QhPpE6Cz8kc8028k8V7WfGtAwS3pyNR89OVl/iwuAJGFPTbRXxlel0uI0YQ+aUsZiSL+H51mwMOzdhuniusIjh4G4MYzcBoK9dH/fnXyP92cFgyCfj9echNwf0ejynfIxhz3aMJw7buA2KRtNHsGfgm+TFJNF2+VtcWr6T7OPRhUX8o1rhVi+ErR2fwatNQxq9/Si7+r0EQNxP67j45TJunvVUiZfNOnqBg8PfodHMx23anNKad29FUL1QJnUfTf1WDXl46uNMGzCxTLmfp8wj1zIeDJw8hB5D+rL0sz/o/9Q9XDh8lk+fmElIgzAeeuMx3n3o9UqPOyAqArd6IWzqOAbvNg1p8vYItvebXKZcw8kPce7zJcT/sZkmbz9KjQd7cPGbleXWN+UZ2HXPGxiz81AOetr99TpJa/aStusEN7/3BCde/5aULUcIG9Sduk/dwakZ1k9yVQSjycRbP69m9jP/I9jHk4dmfE+3FuE0CPUvLDO0VzuG9moHwPr9p/huzS683V3xdndlwaTBha/Te9Ln9GjZsNJivRZGo4mpH3/JnBmTCQn054GnJhLZuS0N6tQsLPPFD7/TuEFdPnx9HKfPRzPt4y/5YmbR+P7Vu6/i6237z51/a0D/Xjx4751MmvKOvUO5KqPRyNQP5zJn5qvm/hk5nsjO7WhQt1ZhmS++/5XG4fX4cMoETp+/yLQP5vLFe69Tr3YNfvnivcLXibrvMaK6dCjvrUQ1Z7NlaUqpZ5VSbhVVriLf8wr1JxX7ua5S6mBFxPVv6Os1wpQQg5YYB8YCDDvX4dCy7MGlU4+7MOzZiJaRavsgr+LgxSRq+XlS088TRwc9fVrUYd2RkmdYl+47Q4+mtQj1cQfAz8MVgNMJ6bSoFYirkwMOeh1t6gaz5rBtzs6WFtanDecX/ANAyu6TOHq54VJsgnZZ4C1Nif57GwDnF/xDWN+2ANS6pzMxi3eQE50EQF5i2YlA0K3NyDobT87FxEpqhXUuLW7CcD4Gw8U4MBSQsWQ9HlEdS5QxJqeRe/A4WkGBTWP7N/ThjTHFRWNKiIWCAgyb1uDU9paShXKLnfl2cTFncEpv0zuY/9lhjbNX63Cyz8SRey4BzWAk4Y/NBPZtV6JMQN+2xC3cAED6rhM4eLnjZNknU7ceoSA1s8zrZp+IJvtUbKXHfzURvdux5bd1AJzecwI3Tze8A33KlMstlqFwcnEq7IqwhjU5sukAAHGnYvCvGYhXgHdlh01g33bEWn7naaV+58X5dWlKwl9bAYhZsJ7Afu2uWt+YnQeActSjHBwK19a7h4eSssWcJUlaf4Cg2yr34O3g2ThqBfpQM8DHPGa3acS6fSfLLb9051H6tm1c5vltR89TM8CHMH/7TgoOHDtJ7bAQaoUF4+joQL/unVm7aUeJMqfOXaRDq+YA1K9dg+i4SySmpNoh2orRNqI53l6e9g7jmhw4epLaYaHUCgvB0dGRfj26sHbT9hJlTp29QIfWLQCoX7sm0fEJJCanliizbfcBaoUFExYSZKvQxQ3GltfcPAtcy0TjWssVUkrpK+q1Spl09SK2oXz8MaVcKnyspSSi8wkoU8YhojOG9YttHd41SUjPJsTbvfBxsJc7CWkll1ScS0onPSefEV+sYNAni/lrzykAwoN92HU2ntTsPHLyC9h4PJr4tCybxn+ZS6gvOTHJhY9zYpNxCfUtUcbJzxNDepZ5eRaQE5tUWMajfiiOPu7c+ttkIpdPpfZ9t5Z5j5oDOnHhjy2V2ArrHIIDMMQW7WcFcYk4BPtfoUZJmqZR88up1Pn1I7wH9quMEK+Lzi8QU1JRe0zJl1D+gWXKObbvgtcH8/GYOJ2sz2YUewEdnjO/wOfLPyjYvxPjySO2CLsE5xA/8mKSCh/nxSThHOJXskyoH7nRRRPhvNgknENLlrlR+QT7k1ysfSlxyfiEWN/nhs18kvd2fEFIgxqsmbcEgAtHztG6r/kgv17LcPxrBOJbTv2K5BzqS250Udy5sUm4lPqdO/p5UpCeXTgO5MYkF5a5Yn2douPqGXQ7NJek9ftJ322eUGQevUCg5SRJ8B0dcalRue1MSM0kxLfowDjY15OEtLITZYCcfAObD5+lZ6uy2Znlu47Sz8qkx9YSEpMJCSr6nQUH+hOflFyiTKMGdVi10XxS6sDRk8TGXyL+krmMUvDEi1MZOOpFFv69ynaB/z+RkJhUtn8SS/dPXVZtMJ8sOHDkBLFxl4i/lFSizNI1G+kXVfZztbrRNM1m/6qaSpncKKXclVKLlVL7lFIHlVKvAmHAWqXUWkuZz5RSO5VSh5RSr1uee8ZKuUFKqQOW15lR7D0ylVJvKKW2AWVSGNf5WmWeV0pNB1yVUnuVUt9biuqVUnMtMa9QSrmW0/7HLW3b+fWRi//xt1n4qlaeK7nDuQwcSd5vX4JmqqD3rFjW/j5UqWYZjRpHYpKZNTiST4dGMWftAc4lplM/yJthXZsy8qtVPPXNam4K8UWvs/Y7qXyqdNBQuivK6S5zIeWgx7dFPTY/PJNNg6bT+Lm78agfUlTVUU9o7zZEL9pacUH/F9cxrp1/8AXO3Tuai4+9jM+Dt+Patuw1VXZnZUc0bN9I+rODyXp7Mq73jyjaYDKRMe5R0p64D314E3S16tkwUAsr+1vZ7zewtk9WjQ8ka39O5cX+9bhPeaHD48SevEi7O8wZuKWf/Y67tzuvLJlJjyH9OH/oDEajsRIjvsxKv5SO22q3aOVuLNxm0tga9SL/RIzCu3U47o3Ny3IOPTubWsN602HFWzh4uGLKr9zsqbXv0Shv1N2w/xQR9cPwdi/5sWgoMLJ+/yl6tb6pEiK8PtYO0lSpFo14YADpmVn874lx/PDHUhqH18NBbz5Umv/BFBbMnsFn0ybx06Ll7Nxv4yWq1dy1HCOMePAe0jMz+d+jz/PD70to3LCofwAMBgPrNu+gd7fOlRytuJFV1jU3fYEYTdNuA1BKeQPDgEhN0y6fXnxJ07RkS9ZltVKqhaZpHymlnr9cTikVBswA2gApwAql1ABN0/4A3IGDmqaVvdgBuNbXAraX8x4TlFJPa5oWYWlDXaAhMEjTtMeUUguAe4HvrLz3HGAOQPoTfSrkCENLTUTnW3TGWfkGYEotebZCX+cmXB81r1VXHt44NGtPrtFIwT7bZwCsCfZ2I65YtiU+PYtAL9cyZXzcnXF1csTVyZE2dYM4FptCnQAv7m7bkLvbms8KfrRiD8FeFbJ68ZrUH9aLug9FApCy9zSuYUVnaF1D/ciNSylRPj8pA0cvd5Reh2Y04RrqT25cKgA5MUnkJ2dgzM7DmJ1H4tYjeDetQ+bpOABCekSQeuCM1eVqla0gPhHH0KL9zCEkgIKEpCvUKMmYYD7LZkxOI3PVZlxaNCJnp91Wc2JKvoSuWKZG5xeIllz+Ur+CI/vRhYShPL3RMtIKn9eyMyk4tBfHiPbkXSh70XhlyotNwjms6Gymc5g/+aX2t7zYJFxqBJDGMXOZUH/ySpW5kUQ+0pdbB0UBcHbfKfyKtc83xI/U+OTyqqKZTOz4ezN9Hr+LTQvXkpuZw9fjPi3cPn3jpyReSKiUuGsO603Nh81xp+09VSJz4mLld25IysDBy61wHHAJ8ysskxebfNX6BenZpGw6TEBkS7KOXiD7ZAy7758GgFv9UAJ6taqUdl4W7ONJXEpG4eP4lAwCvT2sll226xh925XNzmw8dIbGtYLx93K3Usu2ggP9iSs2nsVfSiLIv2TW3cPdjTfHPQmYJ0N9H36aGpblTUEB5nHf39ebqFvacfDoSdq2uNlG0Vd/1vunZDbUw92NN18033hH0zT6DhpJjdDgwu3/bNtDk5vqE+DnY5OY7UluKFC+ylqWdgDoqZSaoZS6VdO0NCtlBiqldgN7gKaAtRGiHbBO07RLmqYVAN8DXS3bjMCvVuqUp7zXutJ7lHZG07S9lp93AXWv4/3/E+PZY+iCaqD8g0HvgGPb7hTsK3lmP/OlIYX/DLv/IffHj2+YiQ1A0xr+nE/KIDo5A0OBkeX7z9Gtca0SZbo3qcWeswkUGE3k5Bdw4EIi9YPM67Qv31wgNjWLNYfO069lXZvFfvrrlazpOYk1PScRu2wntQeaU96+rcMxZOSQm5Baps6lzYepcbt5uUztgbcSu9x8c4DY5bvw79AIpdehd3XCt3U4GSeKLg6veXdnLtphSRpA7oHjONYJw7FGMDg64Nm/G5lrri2DpFydUZaztsrVGfdbWpN3/GwlRnt1xpPH0IXWRBcUAg4OON7Sg/ydm0uU0YXUKPxZX6+h+RqHjDSUlzfKzXIg5+SEQ4s2mKJL3cDDBjL2nMKtfigutQNRjnqCBnQmcXnJG00kLt9JyH3mYcurTUOMGdnkW9knbxRrv13GG/3H8Ub/cexZsZ1O93QHoH6rhuRkZJN2KbVMnaA6RdnNllFtiTtl/ptx9XJD72g+T3frAz05vu1IietzKtLFr1ewNepFtka9yKWlOwi1/M692zSkoJzfecqmwwTdYb5uLWxgNy4tM/fdpeU7rdZ39PfEwXLiRufiiF/XZmSdjAHA8fINVJSi3nP3cPGblZXSzsua1gnhfEIq0Ylp5jF71zG6tWhQplxGTh67TlwkskV4mW3Ldh61Oumxh2aNGnAuOpaLsQkYDAUsXbeZ7p3bliiTnpmFwWDOiP26ZDVtmjfBw92N7JxcsrLN+1V2Ti6bd+0nvG5tm7ehOmvWONzSP/EYDAaWrtlI984lry80948BgF8Xr6JNi5vxcC860bl0zT/069HFpnGLG0+lZG40TTuulGoD9AfeUkqtKL5dKVUPGAu00zQtRSk1D3Cx8lJXWneUq2na9aw9KO+1rmdtU16xn42A1WVplcJkIvenT3AbMw2l05G/aQWm2HM4dr0NAMOGG/M6m+Ic9Dom3NGeUfNWY9I07modTniwDwu3HQfgvg43UT/Im843hTHw479RCu5u25DwYPOZtRd+2EBadh4Oeh0T72yPl6uzXdoRt2ovwVER9N76PsacPHY9+3nhts7fj2f383PIjU/l4JQfaf/5aG6ecB+pB89x9od1AGSciCF+7X6i1k5HM2mc/X4t6UfNyxf1rk4EdW3GnnFf2KNpYDSRMOUzan75Juj0pP26gvyT5/G+vz8AaT8vQR/gS51fPkLn4QYmE76DB3D2tifQ+3oRNutlAJReT/rf68jeaOe79pmMZH/5IR4vzQSdjvy1SzFdPItTrzsByF+5CMcOXXHu1hvNaIT8PDLffwMAnY8/bk9PBJ0OpXTkb1mLYbftJ52a0cTxiV8R8dNLKL2OmB/XknXsImGDewEQM38lSav24B/Vmk7bPsKYk8+RMUWZjKazx+DT+WYc/TzpvOczzsxcQOwPawno146bpg3Hyd+Llt9PIOPgWfY9MM3m7TuwdjfNI1szbf0s8nPySmRhxnw9iXkvfkb6pVSGv/s0Lh6uKKW4cOQc302eA0BoeE1GvDsak8lE7ImLzBv/aXlvVaESV+0hIKoVt2z7EGNOPofHfFa4rdX3Ezj8/Ofkxadw4s3vaf75GMIn3E/GgbNE/7DmivWdg31p+tGTKL0OpdMR/+cWElfuBiDk7luoNaw3AAlLthPz47pKbaODXseE+3swatavmEwm7urUjPCwABZu2AfAfV1bArBm7wk6NamDq7Njifo5+Qa2Hj3H5Ad7VWqc18pBr2fS6OGMnDAVo8nE3X0jCa9biwV/mQ9RBt7Rm9Pno3lpxix0Oh0N6tTk9RdGApCUksazr5nvOGY0Gunfowtd2kfYqynXbNyr09mxZz+pqelEDXiYJ0c8wr139LF3WFY56PVMeuZRRo5/w9w//aIIr1ebBYuWAzDwzj6cPneRl976yNw/dWvy+riiu0Dm5OaxZdc+Xnl+pL2aYFPWlo0KM1UZFwpZloAla5qWa1n6NRRoANypadoZpVRLYD7QCggE9gMvapo2Tyl1oFi5UGArRUvGlgMfa5r2p1IqU9M06/nxojiu+lqYl6WV9x4pQJCmaQbLsrS/NU1rZnntsYCHpmmvXSmGilqWdiNw7FW9LtBb+nT1Wy/d1OfGXYr0bwQ1r9zv8LC1PRuq1917fnC9Ma/v+7fuzynv3jRVU5cfouwdQoXS31S9bu2rXKvGXcyulZZfvcZrAKewpva5uPcatAjpZLPjy/1xW27Y34M1lXXNTXNgplLKBBiAUZgv+l+qlIrVNC1SKbUHOAScBjYVqzunVLmJwFrMGZYlmqaV/fa68l3Ta13hPeYA+y3L5176N78IIYQQQgghKpKpitw0xh4qJXMjikjm5sYlmZsbn2RubmySubmxSebmxiaZmxvfjZy5aRbc0WbHlwfjt96wvwdrKitzI4QQQgghhKgEcs1N+arF5Eap/2vvvuOjqtI/jn+eSUIn9CogxYKiAiI2sIENXew/17r2umtZ17bqrmXXtvZFV0V2xb72riAoqICKAlJ0rUhR6b2TZJ7fH/emklCSMHfu+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F3WEanXYxcbTgy3qGNWqIC+z3q/Ialwr6gjVqkW9NVFHqFY/5a2LOkK1al67btQRqtealVEnqFbJ+T9FHaFaJdpsH3WEamW1MuzvJ825J6OOkLYy65WQyBbItI6NiIiISE2nkRsRERERkRhJas5NhTRyIyIiIiIiGUEjNyIiIiIiMeLa56ZCGrkREREREZGMoJEbEREREZEY0ZybimnkRkREREREMoJGbkREREREYkRzbiqmkRsREREREckI6tyIiIiIiEi1M7OmZjbCzL4PPzcp55odzezLEh/Lzezy8NxNZvZLiXNHbOpnqnMjIiIiIhIjSfeUfVTRtcD77r498H54uxR3/9bde7h7D6AXsBp4tcQl9xWed/d3NvUD1bkREREREZGt4WjgifDrJ4BjNnF9f+BHd59Z2R+ozo2IiIiISIx4Cv+rolbuPgcg/NxyE9efBDxX5tgfzGyKmf2nvLK2stS5ERERERGRcpnZ+Wb2RYmP88ucH2lm08r5OHoLf04t4CjgxRKHHwa6AD2AOcA9m/o+WgpaRERERCRGUrkUtLsPBgZv5PzBFZ0zs3lm1sbd55hZG2D+Rn7UAGCiu88r8b2Lvjazx4C3NpVXIzciIiIiIrI1vAGcEX59BvD6Rq49mTIlaWGHqNCxwLRN/UCN3IiIiIiIxEiy6nNhUuUO4AUzOweYBfwfgJm1BYa4+xHh7XrAIcAFZe7/DzPrATgwo5zzG1DnRkREREREqp27LyJYAa3s8V+BI0rcXg00K+e607f0Z6pzEyM5u+9J/fMugUSCtSPeZu1Lz5Y+v1cf6p16DngSCgpYNeRB8r+eGlHa8mV12Y1ah50OiQT5k0aTN/bNUucT2+5End9eQXLpAgAKvvmcvI+Cpc5rDTyP7B164quWs+aRDZZJj9S+t5xOh349yF+zjtF/HMzCaTM2uKbbmYew67mH06hjK57Y9ULWLlkJQJt9duKwf/+RFbODNv/07udMvP+1FKYvrf7+vWj9l/OxrARLnn+PRY++WOp8rc7taHvn5dTpth0L7n2SRUNeAcBq5dDxv3ditXIgK4sVw8ay4IFnomhCKVnd9qDOSRdhiQTrPx7G+mHPlzqf3X0fah9zBrhDQQFrn3+Ygh++AqBW/2PI2e8IMMj76F3Wv/9qeT8ipRrsvzttbzwPEgmWPD+CBY+8VOp87c7taHfXZdTp1oV59zzFwseKM29z56Xk9utN/qJlfH/4H1IdvUK/v+Vi9urXm3Vr1vGPP97N99N+2OCaq++9kt323o1VK1YB8I8/3sWPX08vOr9j9x0Y9MYD/P3i2/jo7Y9Tlh2g4QE9aXfTeVhWgkX/HcG8f728wTXb3HwejQ7qRXLNOmb+6QHWTAuytzjnKJqdfAi4s/abmcy88p/4ujzq7tyJ9rddhNXOgYIks69/hNWTv09puwDGfjOLf7w2jmTSOXavrpzdv2ep80NHfck7E4PHqyCZ5Kd5Sxl1y++ok5PN2Q+9QV5+AflJ5+DdOnHx4b1Tnr+ssZO/5c4n3wjac1BvzjnqoFLnV6xew3UPPc/cRUvJLyjgjCP355gDg9wDLr2DenVrk5UwshIJnrv10iiaUMqY8RO588H/UFCQ5LgjD+bcU44rdX7ZipX89R8PMvvXedSulcMtV/+e7Ttty0+zfuGqW4rnZf88Zx6/P+skTj9hYKqbsEVuuO1ePho7nqZNGvPa049EHSdSqZxzEzfq3MRFIkH9Cy9n+V/+RHLRAhrd+yh5n42lYHbxMuB5kyey7LOxAGR17EzDa25i6UW/iyrxhsyoNeBM1j59O758MXXO/Rv5307EF/5S6rKCWd+y7r93b3D3/Mkfk//5CGofc2GqEm+W9v2606hTa/7b90+03L0LfW8/k9cG3rTBdXM//46ZIydx1IvXb3hu/LcMO3OTC4BsfYkEbW66iJln3EDe3IV0fvU+Vrz/Ket/mF10ScGyFcy95VEaHrpPqbv6+jxmnHYdvnotZGfR6fm7WPnhF6z58ttUt6KYJah7yh9Ydd+1+JKF1L9+EPmTPyE5Z1bRJfnfTCL/5k8ASGzTiboX3MCqv55Dom1HcvY7glW3XQL5edS77Dbyp35Gcv6vUbUGEgna3nIhP53+F/LnLqLL6/eyfORnrCvx+OQvW8GvNw8m99C9N7j7kpffZ9GTb9P+nj+mMvVG7dmvN+06bcPv+p7FTrt35bLbL+UPA8t/0Tj41sfK7bgkEgnOu+5cvvhwwtaOu6FEgvZ/v4AfTr2RvDmL2PHNu1k2Yjxrvy9+THIP6kWdjm34ev8LqddzB9rfehHfHX0VOa2a0uKs3/C//n/A162n47+uosnA/Vj80ge0ve4M5t7/X5aPnkjuQb1oe90Z/PDbG1LatIJkkttfGcsjFxxJq0b1OfX+VzigW0e6tC5eifXMg3pw5kE9APjwqxk8/dFUGtWrg7vz2EUDqVc7h7yCAs568A367tSB3bZtldI2lFSQTHLb46/x6J/PpVWzRpxyw4McuPvOdGlXnOn59z6hc7uWDLrqTBYvX8nRf7qbI/v2JCc7eLk05PrzaZJbP6omlFJQUMCtDzzG4LtupHWLZpx04dUctG9vunRsX3TNkGdeput2nXjgb9cyfdbP3Hb/Ywy592Y6ddiGl4bcW/R9+v/fefTvu1dUTdlsxxxxCKccfxTX/W3D1wgihSq1oICZXR7WxlXLddXBzG4xswpXa6jgPjPMrHn49bitk6x6ZG+/EwVzfiE5bw7k57Puow/I2atv6YvWrin60mrXJd069YltupBcMg9fugCSBRR89SnZO/ba7PsnZ32Dr1m5FRNWTsdDe/HdS2MAmD/xR2rn1qdey8YbXLfoq5ms/HlhitNtmbrdd2D9zF/Jmz0X8vJZ9tZHNDy49IvkgkXLWDv1e8jL3+D+vnotAJadDdlZRF0SnNVpR5ILfsUXzoWCfPI+/5DsHvuWvmjd2qIvrXYdCkMn2rSnYPr/YP06SCbJ/24q2T37pDD9hup13571M+eQN3senpfPsjc/IveQ0i9IChYtY82U7/FyHp/V47+iYOmKVMXdLH0O3Zf3XhoBwP8mfkOD3Po0bdl0i77HMWcdzcfvfMzShUu3QsKNq9dje9bNmMv6WcFjsuTNj2l06J6lrml06J4sfnkUAKsnfUdWbn2yWwYdBMvOIlGnFmQlSNStTd68xcGdHBINg38+sxrWKz6eQtNmzad9s1zaNcslJzuLw3pux+ivZlR4/buTfuTwntsBYGbUq50DQH5BkvyCJJaK0Bsx7YfZtG/VjHatmpGTnc3h+3Rn9ISvS11jZqxesw53Z/Xa9TRqUI+sRHquvTT1mx/o0LYN7du2JicnhwH9+jJq7PhS1/w4YzZ77b4bAJ07tOOXefNZuHhpqWs+mziV9m1b0bb1prYfid4ePXalUW7DqGOkhaR7yj7iprJ/sZcDm9Np2dzriphZViXy4O5/dfeRlblveP99N31VdBLNmpNcWLx6XnLRArKaNd/gulp770fjh5+k4Y13sOqBO1MZcZOsYVN82aKi2758MdZww72YstptR53zb6P2KVdjLbZJZcRKqd+6Cat+LW7XqjmLqdd6k3tMldKq13ac8N6tDHjqKprsEF2bs1s1I29OcQcsf+5CclptUAJbsUSCzm8OYsfxz7Bq7JesmRzhqA1gjZuTXLyg6LYvWUCi8Ybtye7Zh/q3/Jt6l/6NtUODEbTkLzPI2mFXrH5DqFWb7F17k2jaImXZy5PduvTjkzd3ETmtt+DxSUPNWzdjwa/Fj9GCOQtpXkGbzr76TB4b8QgX3XghObVyiu7fd0Af3nzq7ZTkLatW62as/7X4MVk/Z9EGfzM5rZuxvtTjtpCc1s3Im7eY+YNfpdunQ9jli6EULF/Nio+/BODnm4ewzXVn0u3Tf9P2hrP49c6nUtKekuYvW03rxg2KbrdqVJ/5y1aVe+2a9XmM+2Y2B+/WqehYQTLJife8RL8bn2TvHbZh1whHbQDmL1lG62aNi263bNqIeYuXlbrmpEP3Zfqv8zn497dywjX3cfXvBpIo7NwYXHjHEE667p+89P5nKUxevvkLF9G6ZfHvWqsWzZi3sHQneMcuHRn50acATP3f98yZu4B5CxaVuubdD8YwoP9+Wz+wSIpssnNjZvXN7G0zmxxuyHMj0BYYZWajwmseDjf1+crMbg6PXVrOdSeb2dTw+9xZ4mesDEdePgP2KSfDnmb2Svj10Wa2xsxqmVkdM5seHh9qZieEX88ws5vNbGL487qGx5uZ2XtmNsnMHoXiN5LMbGX4+UAzG21mL5nZN2b2jJlZeO6I8NgYM/unmW1yre1qYxu+51VeZ3r9px+z9KLfseLW66l72tkpCFZVpRuRnDOD1Q9cxtrB15E/fjh1TrwiolxboJzHZkuGzRZOncEze13OS4dez7TH3+Owf0dYMlReW7ZEMsn0gZfwXZ8zqNt9B2rvsG315Kqscpuz4WOTP2ksq/56DqsfupnaRwcrVibnzmb9sBeo98c7qHfZbSR/no4XJLdu3k0p93kgfu+qlbKZz21D7vgPZx5wDhcfeQm5jRty0sUnAnDxTRfx2G1DSCYjemzK+x3boAHlP0dkNapPo0P24us+5zOt91kk6tWmybEHAND89AH8fMu/+Wrvc/jlln+z7V2XVHv0TSlvZ/KKniE++momPTq1olG9OkXHshIJXvjTCQz/62lMm7WAH+akfvSppPJ+r6zM79+4Kd/Sddu2jHzoel64/TJuH/o6K8MR6Sduupjnb7uMh645m+dHfMKE/03f8BumUPntKX37nFOOY/nKlZxw7hU8++o7dN2+E9lZxS/98vLyGD3ucw49IK3f35VyuHvKPuJmc0ZuDgd+dffu7r4LcD/wK3CQuxfOxLve3fcAdgMOMLPd3P2fJa8Ll3y7E+hHsMtobzM7Jrx/fWCau+/l7mPKyTARKJzFuB/BGte9gb2Ait4+WejuuxPsbHpleOxGYIy79yRYd7tDBfftSTDqtDPQGehjZnWAR4EB7t4XqPAt3JI7uT4xc05Fl22R5MIFJJoXDxknmrUgubjiEqf8r6aQ1WYbLLdRtfz86uArFmONit9lstym+IqlpS9avwby1gFQ8MNkyMqCug1IN93OOJjjh9/K8cNvZfW8JdRvW9yu+m2asnre0s3+Xnkr15C/Omjz7A8mk8jOok6TaNqcP3chOW2KRwSzWzcnb96ijdyjfMkVq1j16RQa7L/5ZYdbgy9ZWGq0xZq0ILm04hdYBd9PJdGyLdYgF4C8McNY9fffs/quP+GrVpCc/0uF902F/DmlH5+c1s3Ij6BcqaqOPmMgjw5/mEeHP8yieYto0bb4MWrRpjmLyvmdWzw/aGfe+jyGvTCcrj12BGCH3Xbghoeu45lPnmT/I/fj0lsvoc9hqXuhtn7OImq1LX5MarVpRt780o9J3tyF1Cr1uDUnb95iGvbtzvrZ88hfvBzyC1g27FPq9+oKQLPjD2LZu8FcsKVvjaVe9+1T0JrSWjWqz9ylxaXA85atokWj8uebDPuyuCStrNy6tdmjSxvGfjO73POp0qppI+YuWlp0e/7iZbRsklvqmtc/nED/3rtgZnRo3ZxtWjTlp3BksfDaZo0a0G+Pbkz7MeL2tGjG3PnFfyvzFiyiZbPSJZ0N6tfj79dcwktD7uW2P1/KkqXL2aZN8Qjax59NYqcdOtO8aeNUxRbZ6janczMVONjM7jSz/dx9WTnXnGhmE4FJQDeCTkFZvYHR7r7A3fOBZ4D9w3MFwIbLy4TC638ws52APYF7w/vuB1S0LM4r4ecJQMfw6/2Bp8Pv+TawpIL7jnf3n909CXwZ3r8rMN3dfwqvea6C++Lug919D3ff44xt21R02RbJ//4bstq2I9GqNWRnU3v/fuSNH1vqmkSb4nKmrC7bY9nZ+PLyHq5oJH+ZTqJpa6xxC0hkkdVtb/K/Kz0B2OoXd8YSbTsHb0Ol4Tybr54YycuHXc/Lh13PjGET2OGEYP5Ty927sH7FalbPX7rZ36tui+I2t+jRGRJWtJJaqq2Z8h21Om5DTrtWkJNNo9/sz8rNLL/IappLomHwwsdq16JBnx6si/gf/4IZ35JouQ3WvDVkZZPT+wDyJ39S6hpr0bbo60SH7SArG1+5PDjXsHHwuWkLsnv2JW/8qJRlL8/qKd9Tu2Nbctq1wnKyaTRwf5aPHL/pO6aZ1594kwsOu4gLDruIscPGcegJhwCw0+5dWbViVVFHpqSS83D6HLYvP307A4DT9v0dp+4TfHz09sf88/pBjB2euimUqyd/T+1ObajVviWWk02TgfuxbETpx2TZiPE0PT54L7Bezx0oWLGK/PlLWP/LQurtviNWpxYADfrsxtoffgYgb95iGuy9S9HxdTNSv5BFt/YtmbVwGb8sWk5efgHDJ/3AAd02HI1dsWYdE36cw0HdOhYdW7xyDcvXBG/arM3L57Pvf6FTq8YpSl6+bl3aMWvuIn6ev5i8/HyGfTKZA3rtVOqa1s0a81m4Wt+iZSuYMWcB7Vo2ZfXa9awK27N67Xo+mfod27VvnfI2lLRL1+2Y+cscfp4zj7y8PN79YAwH7lt6RbrlK1eRl5cHwMtvj6TXbjvToH7xbIF3P/iYAf3KzN+VWEjiKfuIm02ulubu35lZL4K1qG83s/dKnjezTgQjI73dfYmZDQXqbPidNjqXcK27F2wiysfAACAPGAkMBbIoHpUpa134uYDS7dycR2ldia8L7x/tXMhkAaseuZ/cm++GRIJ1I9+hYNYMah9+FADrhr1BrX33p3a/wyA/H1+/nhX/uDnSyBvwJOvfHUqdU68BS5D/5Yf4gl/I7hUsf54/4X2ydt6TnF4H48kCyM9j3csPFt299nG/J7HtTli9htS9fBB5o18i/8sPo2pNkVkffEmHft05acw95K9dz+grBhedG/DklXx41RBWz1vKLmcfSveLfkO9Fo04YcTtzBo1mY+uGkLnI/dk59P74wUF5K/N4/2LH4quMQVJ5t78MB2G/g1LJFj60gjWfT+LJicPAGDJc++S1bwJnV+7n0SDeuBJmp55ND8efiHZLZrS9q4rsKwEJIzlb49h5ajPo2sLQDLJ2mcfpN7lt2GWYP3Y4SR/nUnOAUcCkPfh2+T06kvOPgdDQQG+fh1rBt9adPe6F/0Fq58LBfmsfXYQrI64o12Q5NcbH6HTkzcHS0G/OJJ138+i6SmHA7D42WFkN2/Mdm/cV/T4ND/rKL479GKSK9fQ/oErqb/3rmQ3yaXruMeZd/+zLHlhRKRN+uyD8ezVb0+eGjOUtWvXcdcVxasg3fbk37nnqntZNG8x1w26lkbNGmEYP379I/dd+0CEqUsoSPLzXwbT5ambgqWgn3+ftd/NptlpwWOy6OlhLP9gArkH7cHOHz8SLAV95SAAVn/5HUvfGUfXd+7DCwpY89V0Fj07HIBZ1z5Eu5vOxbKySK7LY9a1/0p507KzElx7XF8uGvwOSXeO3nNHtmvdlBfHBZPw/2/f4H3MD6bOYJ8d21E3XEAAYOHy1fzluVFFE5IP7d6F/XeOtkw1OyuLP595NBfd8W+SySTHHNib7dq15oWRwZyUEw/em/OP689fHnmB46+5D3fn8pMH0CS3Pj/PW8Qf7wvmPeUXFHBEn5706b5jlM0hOyuL6y49lwuvvoWCZJJjB/Rnu04deOGN4HfoxKMOY/rMn7n+9n+SSCTo0rEdN1/1+6L7r1m7jk8mTOavV6TXCqQbc9WNd/D5pCksXbqc/secxsXnnM7xAw+LOpakGdtULV1YTrbY3deGZWRnAl2Ao9z9JzPrDjxJUMrVApgCXOPuQ81saonr2gCfAr0IRkyGA4Pc/XUzW+nuG63DMbMDw5/zpLvfYGafAq2BTu7uYafqLXd/ycxmAHu4+0Iz2wO4290PNLN/AvPd/e9mNgB4B2gRXrfS3RuEP+dKd/9N+HMfBL4Ange+A/Zz9xlm9gzQqPC6iiwaeED8urwVqNO7XdQRqtXTg6Neu6f67Ve7osHIeGrXLy/qCNVq5sjaUUeoVpfnrdv0RTFyd6Ju1BGqVdd/HRB1hGplbTpHHaFaJdqkvtRwa7JamfX3A5DTvHPavlBo1KBLyl5fLlv5Y9r+fyjP5uxzsytwl5klCUZNLiKY9P+umc0J59NMAr4CpgMla6UGl7nuz8AoglGQd9z99S3I+hnQCvgovD2FoKOyJQ/uzcBzYQndh8CsTVxfxN3XmNnFwDAzWwjErxZERERERGIvjhP9U2WTIzdSzMwauPvKcPW0h4Dv3f2+jd1HIzfpSyM36U8jN+lNIzfpTSM36U0jN+kvnUducut3Ttnry+Wrpqft/4fybM7IjRQ7z8zOAGoRLJ7waMR5RERERKSGiePmmqmSdp0bM3sV6FTm8DXuPjyKPCWFozQbHakREREREZFopF3nxt2PjTqDiIiIiEi6Km+TXQlszj43IiIiIiIiaS/tRm5ERERERKRimnNTMY3ciIiIiIhIRtDIjYiIiIhIjGgrl4pp5EZERERERDKCRm5ERERERGJEq6VVTCM3IiIiIiKSETRyIyIiIiISI5pzUzGN3IiIiIiISEbQyI2IiIiISIxo5KZiGrkREREREZGMoM6NiIiIiIhkBJWliYiIiIjEiIrSKmaq2csMZna+uw+OOkd1UXvSm9qT3tSe9JZp7YHMa5Pak94yrT1SvVSWljnOjzpANVN70pvak97UnvSWae2BzGuT2pPeMq09Uo3UuRERERERkYygzo2IiIiIiGQEdW4yR6bVnqo96U3tSW9qT3rLtPZA5rVJ7UlvmdYeqUZaUEBERERERDKCRm5ERERERCQjqHMjIiIiIiIZQZ0bERERERHJCOrcxJSZ1d6cYyIiIrL5zKx+1BlEpPKyow4glfYJsPtmHIsFM7vM3R/Y1DERKZ+Z1QU6uPu3UWepKjM7bmPn3f2VVGWpTpnYLjPLpcRrCXdfHGGcKjGzfYEhQAOgg5l1By5w94ujTVY54RuexwMdKf0Y3RJVpqowszeBsqtgLQO+AB5197WpTyXpSJ2bmDGz1sA2QF0z6wlYeCoXqBdZsKo7AyjbkTmznGNpz8ymsuETcBF33y2FcarNRtplgMepXZn2GJnZQOBuoBbQycx6ALe4+1GRBqu8geHnlsC+wAfh7YOA0UDsOgGhcyi/PcsIfh9j0y4zuwC4BVhD8d+SA50jC1V19wGHAW8AuPtkM9s/2khV8jrB79YEYF3EWarDdKAF8Fx4+7fAPGAH4DHg9IhySZpR5yZ+DiN40d8OuLfE8RXAdVEEqgozOxk4heAF2RslTjUEFkWTqsp+E37+ffj5qfDzqcDq1MepNu+Gn8u254lo4lRJpj1GNwF7ErxQxt2/NLOOEeapEnc/C8DM3gJ2dvc54e02wENRZqsip5z2FLY3Zq4Eurn7wqiDVCd3n21mJQ8VRJWlGrRz98OjDlGNerp7yc7mm2b2kbvvb2ZfRZZK0o46NzHj7k8AT5jZ8e7+ctR5qsE4YA7QHLinxPEVwJRIElWRu88EMLM+7t6nxKlrzWwswbudcVRue+JY4pCBj1G+uy8r86IsE3Qs7AiECt+ljatMas+PxPONgI2ZHZamuZnVAi4F/hdxpqoYZ2a7uvvUqINUkxZm1sHdZwGYWQeC1w4A66OLJelGnZv4esvMTiHmtbThi8yZwD5RZ9kK6ptZX3cfA0X13HGeqJpp7YHMadO08Pkgy8y2J3hRNi7iTNVhtJkNJyhDceAkYFS0kaokk9rzZ4IXz59RouTJ3S+NLlKVXUhQCr0N8DPwHhC7+TYlym6zgbPMbDrBYxS7EuIy/gSMMbMfCdrSCbg4XAAijhUEspWYe4Vl55LGzGwYxbW0RcPm7n5PhXdKY+FE2zsJauyN4ifh3EiDVYGZ9QL+AzQi+IdmGXC2u0+MNFglZVp7IHPaZGb1gOuBQwn+doYDf8uECbZmdixQWIrykbu/GmWeqsqU9pjZeGAMMBVIFh4PqwtiycwGuPu7ZY5d6O6PRJWpMsxs242dLxy5jqNwkYSuBM9z32TCc5xUP3VuYsrMprn7LlHnqC5m9gMw0N3jXAJQrnA1IXP3ZWWOnxHHFwKZ1h6ouE2S3szsE3fPmFHfOLXHzMa5+75R56hOZjYOuMHdPwhvXw0c5O4Dok1WOWb2lLufvqljcRKOrnekdMXKk5EFkrSksrT4yrRa2nmZ2LEBcPflFZy6jBgOpWdSe8ysFXAb0NbdB5jZzsA+7v7viKNtETMbRTmrv7l7vwjipFKdqANUszi1Z5SZnQ+8SemytNguBQ0cRVDyfRVwOMEIQVxXHAToVvKGmWUBvSLKUmVm9hTQBfiS4ooVB9S5kVLUuYmvvsCZZvYTmVFL+4WZPQ+8Rul/KGOzNGolZNrs7zi2ZyjwOEFJF8B3wPNArDo3BCtXFapDsLdFfkRZUinTSg/i1J5TCPJeW+Z4bJeCdveFZnYUMJKg5PsEj2F5i5n9mWD11Lpmtpzi5+b1wODIglXdHgSrDcbuMZHUUucmvmI5TL4RuQQr7xxa4lis9n2ohEx7go5je5q7+wvhiwHcPd/MYrf0q7tPKHNorJl9GEkYqSl2Jphs35fgb/9jIFZzUwqZ2QpKP3/VIuiknWBmsZv76e63A7eb2e3u/ueo81SjaUBrghVWRSqkzk1MuftMM+sLbO/uj5tZC4JdlWMppvs8VFUcRzo2Jo7tWWVmzQhf2JjZ3gSLCsSKmTUtcTNBUHrSOqI4qRTH37mNiVN7ngCWA/8Mb58cHjsxskSV5O4No86wNbj7n8ORqMIFLEa7+1tRZqqi5sDX4WIWJSs84lw6KFuBOjcxZWY3EgzR7khQVpMDPA302dj90pWZ1SHYvbsbJerO3f3syEJVkZn9tbzjJZbrHpvCOFWWae0JXUGwG3mXcH+bFsAJ0UaqlAkEHTQjKEf7ieDvKdPFdmJ0BeLUnh3dvXuJ26PMbHJkaapJJnUGzOx2gs19nwkPXRbu7RXX0Zybog4g8aDOTXwdC/QEJgK4+69mFud3n54CvgEOI9hA8VTivXkawKoSX9cBfkOJNrn7H1KeqGoyrT24+0QzO4DgTQIDvnX3vIhjbTF37xR1hupkZmPcvW855UKlloh392mRBNxCmdae0CQz29vdPwUws72I5xscRczsDqA3pTsDfd297LyiuDgS6OHuSQAzewKYRLBHUey4u0ptZbNoKeiYMrPx7r6nmU10993DTaw+ieuCAmY2yd17mtkUd9/NzHKA4Zm02lO4Pv8b7n5Y1FmqQya0J9wf5gpgW3c/L9wAc8e4vVsb7hNVoQxfmEMiYGb/I3hTYFZ4qAPBmx1JYrq4jZlNoXRnIAuYFMe2QFF7DixcwS4sXx0dt/Zs7psDIoU0chNfL5jZo0BjMzsPOBt4LOJMVVH4bvlSM9sFmEuwln0mqUeMVxIqRya053GCkq7CvUV+Bl4EYtW5IShB2xf4ILx9EDCaYP5Qpi/MIdE4POoAW0ljoHA560YR5qgOtxOMsI0i6AjsTwxHbdy9b/g5ztUpkkLq3MSUu99tZocQTOjcEfiru4+IOFZVDDazJsBfCOZANADKneMRF2Y2leJ3mbII5nPcUvE90lumtSfUxd1/a2YnA7j7GjOL06TuQk6wROocADNrAzxUQxfqkBSI8y73G5ERnYFC7v6cmY0mKLUz4Bp3nxttqi1XZsGUDcR8byXZClSWJrKVmNm2JW7mE2xUGtu9RzKtPVC0I3l/YGxY3tkFeM7d94w42hYxs2nuvkuJ2wlgSsljIrJp4RsDhZ2Bz+LYGSipzAIJH7r7m1HmqYxwP7/CBVM6AEvCrxsDszJtzqFUnUZuYibTak/N7IqNnXf3e1OVpbpl2jubmdae0I3AMKC9mT1DsNrgmZEmqpzRZjYceI7geeEkYFS0kUTixcxeAv4DvFU47ybOylkg4VIz2zduq6UVdl7M7BGCeZ7vhLcHAAdHmU3Sk0ZuJFLhktYVcvebU5VFaqZwn5u9Cd4g+NTdF0YcqVLM7FiK36H9yN1fjTKPSNyY2cHAWQTPBy8CQ939m2hTVV4GLpAwwd17lTn2hbvvEVUmSU8auYkxM9ud4t2hx7j7pIgjbTF1XiQNHEDx31EOEKtOQZkStFhlF0kn7j4SGGlmjQg2JR1hZrMJFut5Oo7LxJNZCyQsNLMbCPb0c+A0YFG0kSQdJaIOIJUTbqj4BNCMYNfeoeEffSyZWTsze9XM5pvZPDN72czaRZ1LMpuZ/Qu4EJgKTAMuMLOHok21ZcJ3ZSebWYeos4jEXTiSeyZwLsGeMA8AuwNxXLCncIGEoeEeNxPCY3F1MsFCNq8CrwEtw2MipagsLabCPQZ6uvva8HZdYKK77xRtssoxsxHAswSbeULwjsyp7n5IdKkk05nZV8AuHj4RhqMgU929W7TJtoyZfUBQWz+eEputuvtRkYUSiRkzewXoSvDv0NDC1QfDc7Esf8q0BRJENofK0uJrBsEu8WvD27WBHyNLU3Ut3P3xEreHmtnlUYWRGuNbgtV3ChdLaA9MiS5Opam8U6TqHnT3D8o74e57mNkhcdpywczed/f+BNsrlD0WO2a2A3AlwR54Ra9fM2mzb6ke6tzEjJkNIqg1XQd8FY54OHAIMCbKbFW00MxOI1jtCYKhZtXSytbWDPifmY0Pb/cGPjGzNyA+Ix/u/qGZtSLIDzDe3edHmUkkbirq2JRwJzEoTzOzOgSbLDcP948r3LsrF2gbWbCqexF4BBgCFEScRdKYOjfx80X4eQKlJw+PTn2UanU28CBwX3h7bHhMZGuK9UaxhczsROAugucBAwaZ2VXu/lKkwUQyS1w2+L0AuJygIzOB4tzLgVjNKSwj390fjjqEpD/NuRGRGsvM6gNr3D0Zljx0Bd6N26pIZjYZOKRwtMbMWgAj3b17tMlEMoeZTXT33aPOsbnM7BJ3H7SR83Ers7sJmE/wxu66wuPuvrii+0jNpM5NTJnZb4C/AdsSjMDFchPPQuHKaIMINlF0ghK7y9z950iDSUYzswnAfkAT4FOCkdHV7n5qpMG2kJlNdfddS9xOAJNLHhORqolb52ZT4tYeM/upnMPu7p1THkbSmsrS4ut+4DiClZ0yoYf6OMFqaf8X3j4tPKbV0mRrMndfbWbnAIPc/R9m9mXUoSrhXTMbTvGctd8C70SYRyRWwjcE9nb3cRu5bEaK4qRKXMrsAHD3TlFnkHhQ5ya+ZgPTMqRjA1otTaJhZrYPcCpwTngsK8I8leXAowSbkRowmGCXdRHZDGFp6j3APhu55rgURkqFWLx+MLN+7v6BmZX7/9/dX0l1Jklv6tzE19XAO2b2IaVrT++NLlKVaLU0icJlwJ+BV939KzPrDIyKOFNlHOLu1wBF/8ib2c3ANdFFEomd98zseOCVDHrjMBMcAHwADCznnFPieU8ENOcmtszsPWAlwc7qycLj7h7L/S7C3dUfJHjXzIFxwKXuPivSYFKjmdkgd78k6hwVMbOLgIuBzpTe56ohMNbdT4skmEgMmdkKoD7BMsNriPFc1s0pszOzVzJwNEpEnZu4iutuyRUxsyeAy919SXi7KXC3u2s5aIlMuk+4NbNGBIsh3A5cW+LUCq0gJFKzmdkn7l5hmV3cmNmPBAu/fAx85O5fRxxJ0pTK0uJrpJkd6u7vRR2kmuxW2LGBYGlHM+sZZSCRdOfuy4BlBGWcIlJFZnYUsH94c7S7vxVlnirKtDK7nYG9CFa4vNvMuhKsCnlstLEk3ahzE1+/B642s3VAHjEePg8lzKxJmZEb/X6KiEhKmNkdQG/gmfDQZWbW192v3cjd0tkVhGV2ZhbrMrtQAcHrnQKCcvx5BPveiJSiF48x5e4Nww7A9kCdqPNUg3uAcWb2EsGcmxOBW6ONJBKvpVJFpEqOAHq4exKKyqUnUbrkMzbcvWHUGarZcoJ5xvcCj7m7Fh2ScqlzE1Nmdi7BSk/tgC8Jln0dB/SPMFalufuTZvYF0I/gBeVxqqeVrcnMsoA73P2qjVz2QKryiEhaaAwUzldrFGGOapFhZXYnEyx3fzFwrpmNI5h78360sSTdaEGBmDKzqQTD55+6e4+w9vRmd/9txNFEYsPMPgD6Z0g9uohUgZmdDNxBsBy8EXQKrnP35zZ6xzRVTpndycCEGJfZARC+3hkAXA60dPe60SaSdKPOTUyZ2efu3jvcTX0vd19nZl+6e4+Io4nERrhp3/bAi8CqwuPaFE6kZjKzNgQdAgM+c/e5EUeqNDObQukyuyxgkrvvFm2yyjGzl4EewA8EK6Z9TPAYrY0yl6QflaXF189m1hh4DRhhZkuAXyNNJBI/TQk2i+1X4pg2hROpgczsfXfvD7xRzrG4akzmlNndAUx094LyTprZIe4+IsWZJA1p5CYDmNkBBE9aw9x9fdR5RERE4sLM6gD1CMrRDqR4IZFc4F133ymiaFWSaWV2m5Lu+5JJ6qhzIyI1lpm1AwYBfQhGbMYAl7n7z5EGE5GUMbPLCOZvtAV+obhzs5xgVa4HI4pWZZlUZrcpZjbJ3bU/nqhzIyI1l5mNAJ4FngoPnQac6u6HRJdKRKJgZpe4+6Coc1SX8krqMqDMrkIauZFCmnMjIjVZC3d/vMTtoWZ2eVRhRCQ67j7IzHYBdqbE/nHu/mR0qbZciTK75mbWhNJldm0jCyaSIurciEhNttDMTgMKa9BPJlhgQERqGDO7kWDOzc7AOwTLDY8BYtW5AS6guMxuAqXL7B6KKFOVmFkC2Nvdx23kshkpiiNpTmVpIlJjmVkH4EFgH4I5N+OAS919VqTBRCTlwv3juhMsl9zdzFoBQ9x9YMTRKiUDy+w+cfd9os4h6U8jNyJSk7V396NKHjCzPoA6NyI1zxp3T5pZvpnlAvOBzlGHqqxMKbMr4T0zOx54RRsvy8aocyMiNdkgoOwE1PKOiUjm+yLcP+4xgnKulcD4SBNVQQaV2RW6AqgPFJjZGoJyO3f33GhjSbpRWZqI1Dhmtg+wL0Fd+n0lTuUCx7p79yhyiUh6MLOOQK67T4k6S2VlWpmdyObSyI2I1ES1gAYEz4ENSxxfDpwQSSIRiVTJZZLdfUbZYzGUUWV2AGZ2FMFmpACj3f2tKPNIelLnRkRqHHf/EPjQzIa6+0wzaxgc9pVRZxOR1MrgpZMzrczuDoINSZ8JD11mZn3d/doIY0kaUlmaiNRY4WTbp4Cm4aGFwBnuPi26VCKSSmZ2GcVLJ/9COJcDWAEMdvdYLp9cUoaU2U0Berh7MrydRVByt1u0ySTdJKIOICISocHAFe6+rbtvC/wpPCYiNYS7P+DunYBbCV48dwIeB6YDn0QargrM7P3Cr919hrtPKXksphqX+LpRVCEkvalzIyI1WX13H1V4w91HE6zGIyI1zwnuvtzM+gKHAEOBh6ONtOXMrI6ZNSUsszOzpuFHR+JdZnc7MMnMhprZEwSldrdHnEnSkObciEhNNt3M/kJQmgZwGvBThHlEJDoF4ecjgUfc/XUzuynCPJV1AcVldhMoXWb3YHSxqsbdnzOz0QTzbgy4xt3nRptK0pFGbkSkJjsbaAG8DLwCNAfOjDKQiETmFzN7FDgReMfMahPD10mZXGbn7nPc/Q13f93d52ZAmZ1sBbH7oxURqUZdgPYEz4U5QH/go0gTiUhUTgSGA4e7+1KChUauijRR1ajMTmoklaWJSE32DHAlMA1IRpxFRCLk7qsJRnALb88B5kSXqMoyucwOgn3JYr+SnVQ/LQUtIjWWmY1x975R5xARqW5m9hbB0tYHA72ANcB4d+8eabBKMrNL3H1Q1Dkk/alzIyI1lpn1B04G3gfWFR5391cqvJOISAyYWT3gcGCqu39vZm2AXd39vYijVVq4N9nOQJ3CY+7+ZHSJJB2pcyMiNZaZPQ10Bb6iuCzN3f3s6FKJiEhZZnYjcCBB5+YdYAAwxt1PiDKXpB91bkSkxjKzqe6+a9Q5RERk48xsKtAdmOTu3c2sFTDE3QdGHE3SjFZLE5Ga7FMz2znqECIisklr3D0J5JtZLjAf6BxxJklDWi1NRGqyvsAZZvYTwZwbIyhL2y3aWCIiUsYXZtYYeIxg1bSVwPhIE0laUlmaiNRYZrZtecfdfWaqs4iIyOYJ97jJdfcpUWeR9KPOjYiIiIikNTN73937b+qYiMrSRERERCQtmVkdoB7Q3MyaULyJZy7Bxp4ipahzIyIiIiLp6gLgcoKOzATCuZHACuDB6GJJutJqaSIiIiKSltz9AXfvBNwK9Ai/fhyYDnwSaThJS+rciIiIiEi6O8Hdl5tZX+AQYCjwcLSRJB2pcyMiIiIi6a4g/Hwk8Ii7vw7UijCPpCl1bkREREQk3f1iZo8CJwLvmFlt9DpWyqGloEVEREQkrZlZPeBwYKq7f29mbYBd3f29iKNJmlHnRkREREREMoKG80REREREJCOocyMiIiIiIhlBnRsREREREckI6tyIiIiIiEhGUOdGREREREQywv8DIe/Vy9jIaio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object 2"/>
          <p:cNvSpPr txBox="1"/>
          <p:nvPr/>
        </p:nvSpPr>
        <p:spPr>
          <a:xfrm>
            <a:off x="1729167" y="142537"/>
            <a:ext cx="5685667" cy="443711"/>
          </a:xfrm>
          <a:prstGeom prst="rect">
            <a:avLst/>
          </a:prstGeom>
        </p:spPr>
        <p:txBody>
          <a:bodyPr vert="horz" wrap="square" lIns="0" tIns="12700" rIns="0" bIns="0" rtlCol="0">
            <a:spAutoFit/>
          </a:bodyPr>
          <a:lstStyle/>
          <a:p>
            <a:pPr marL="12065">
              <a:lnSpc>
                <a:spcPct val="100000"/>
              </a:lnSpc>
              <a:spcBef>
                <a:spcPts val="100"/>
              </a:spcBef>
              <a:tabLst>
                <a:tab pos="347980" algn="l"/>
                <a:tab pos="349250" algn="l"/>
              </a:tabLst>
            </a:pPr>
            <a:r>
              <a:rPr lang="en-GB" sz="2800" u="sng" dirty="0">
                <a:latin typeface="Comic Sans MS" panose="030F0702030302020204" pitchFamily="66" charset="0"/>
              </a:rPr>
              <a:t>Exploratory Data Analysis(EDA)</a:t>
            </a:r>
            <a:endParaRPr sz="2800" u="sng" dirty="0">
              <a:latin typeface="Comic Sans MS" panose="030F0702030302020204" pitchFamily="66" charset="0"/>
            </a:endParaRPr>
          </a:p>
        </p:txBody>
      </p:sp>
      <p:sp>
        <p:nvSpPr>
          <p:cNvPr id="8" name="object 2"/>
          <p:cNvSpPr txBox="1"/>
          <p:nvPr/>
        </p:nvSpPr>
        <p:spPr>
          <a:xfrm>
            <a:off x="612775" y="877823"/>
            <a:ext cx="8053553" cy="936154"/>
          </a:xfrm>
          <a:prstGeom prst="rect">
            <a:avLst/>
          </a:prstGeom>
        </p:spPr>
        <p:txBody>
          <a:bodyPr vert="horz" wrap="square" lIns="0" tIns="12700" rIns="0" bIns="0" rtlCol="0">
            <a:spAutoFit/>
          </a:bodyPr>
          <a:lstStyle/>
          <a:p>
            <a:pPr marL="348615" indent="-336550">
              <a:lnSpc>
                <a:spcPct val="100000"/>
              </a:lnSpc>
              <a:buChar char="●"/>
              <a:tabLst>
                <a:tab pos="347980" algn="l"/>
                <a:tab pos="349250" algn="l"/>
              </a:tabLst>
            </a:pPr>
            <a:r>
              <a:rPr lang="en-GB" sz="2000" spc="-5" dirty="0">
                <a:latin typeface="Comic Sans MS" panose="030F0702030302020204" pitchFamily="66" charset="0"/>
              </a:rPr>
              <a:t>Date is objective type data converted into date time format</a:t>
            </a:r>
          </a:p>
          <a:p>
            <a:pPr marL="348615" indent="-336550">
              <a:lnSpc>
                <a:spcPct val="100000"/>
              </a:lnSpc>
              <a:buChar char="●"/>
              <a:tabLst>
                <a:tab pos="347980" algn="l"/>
                <a:tab pos="349250" algn="l"/>
              </a:tabLst>
            </a:pPr>
            <a:r>
              <a:rPr lang="en-GB" sz="2000" spc="-5" dirty="0">
                <a:latin typeface="Comic Sans MS" panose="030F0702030302020204" pitchFamily="66" charset="0"/>
              </a:rPr>
              <a:t>Changed index in order to make it proper time serious data</a:t>
            </a:r>
          </a:p>
          <a:p>
            <a:pPr marL="348615" indent="-336550">
              <a:lnSpc>
                <a:spcPct val="100000"/>
              </a:lnSpc>
              <a:buChar char="●"/>
              <a:tabLst>
                <a:tab pos="347980" algn="l"/>
                <a:tab pos="349250" algn="l"/>
              </a:tabLst>
            </a:pPr>
            <a:r>
              <a:rPr lang="en-GB" sz="2000" spc="-5" dirty="0">
                <a:latin typeface="Comic Sans MS" panose="030F0702030302020204" pitchFamily="66" charset="0"/>
              </a:rPr>
              <a:t>No outliers present in the dataset</a:t>
            </a:r>
            <a:endParaRPr sz="2000" dirty="0">
              <a:latin typeface="Comic Sans MS" panose="030F0702030302020204" pitchFamily="66" charset="0"/>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2209800"/>
            <a:ext cx="3886200" cy="4229580"/>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120030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5"/>
          <p:cNvSpPr txBox="1"/>
          <p:nvPr/>
        </p:nvSpPr>
        <p:spPr>
          <a:xfrm>
            <a:off x="1828800" y="261360"/>
            <a:ext cx="302099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Arial"/>
                <a:ea typeface="Arial"/>
                <a:cs typeface="Arial"/>
                <a:sym typeface="Arial"/>
              </a:rPr>
              <a:t>Data set details</a:t>
            </a:r>
            <a:endParaRPr sz="1400" b="0" i="0" u="none" strike="noStrike" cap="none" dirty="0">
              <a:solidFill>
                <a:srgbClr val="000000"/>
              </a:solidFill>
              <a:latin typeface="Arial"/>
              <a:ea typeface="Arial"/>
              <a:cs typeface="Arial"/>
              <a:sym typeface="Arial"/>
            </a:endParaRPr>
          </a:p>
        </p:txBody>
      </p:sp>
      <p:sp>
        <p:nvSpPr>
          <p:cNvPr id="365" name="Google Shape;365;p5"/>
          <p:cNvSpPr txBox="1"/>
          <p:nvPr/>
        </p:nvSpPr>
        <p:spPr>
          <a:xfrm>
            <a:off x="1828800" y="990600"/>
            <a:ext cx="7169334" cy="923289"/>
          </a:xfrm>
          <a:prstGeom prst="rect">
            <a:avLst/>
          </a:prstGeom>
          <a:noFill/>
          <a:ln>
            <a:noFill/>
          </a:ln>
        </p:spPr>
        <p:txBody>
          <a:bodyPr spcFirstLastPara="1" wrap="square" lIns="91425" tIns="45700" rIns="91425" bIns="45700" anchor="t" anchorCtr="0">
            <a:spAutoFit/>
          </a:bodyPr>
          <a:lstStyle/>
          <a:p>
            <a:pPr lvl="0">
              <a:buClr>
                <a:srgbClr val="000000"/>
              </a:buClr>
              <a:buSzPts val="1800"/>
            </a:pPr>
            <a:r>
              <a:rPr lang="en-US" sz="1800" dirty="0">
                <a:solidFill>
                  <a:schemeClr val="dk1"/>
                </a:solidFill>
                <a:latin typeface="Times New Roman" panose="02020603050405020304" pitchFamily="18" charset="0"/>
                <a:cs typeface="Times New Roman" panose="02020603050405020304" pitchFamily="18" charset="0"/>
                <a:sym typeface="Century Gothic"/>
              </a:rPr>
              <a:t>Shape of the Dataset = </a:t>
            </a:r>
            <a:r>
              <a:rPr lang="en-IN" dirty="0">
                <a:latin typeface="Times New Roman" panose="02020603050405020304" pitchFamily="18" charset="0"/>
                <a:cs typeface="Times New Roman" panose="02020603050405020304" pitchFamily="18" charset="0"/>
              </a:rPr>
              <a:t>2182, 2</a:t>
            </a:r>
          </a:p>
          <a:p>
            <a:pPr lvl="0">
              <a:buClr>
                <a:srgbClr val="000000"/>
              </a:buClr>
              <a:buSzPts val="1800"/>
            </a:pPr>
            <a:r>
              <a:rPr lang="en-US" sz="1800" b="0" i="0" u="none" strike="noStrike" cap="none" dirty="0">
                <a:solidFill>
                  <a:schemeClr val="dk1"/>
                </a:solidFill>
                <a:latin typeface="Times New Roman" panose="02020603050405020304" pitchFamily="18" charset="0"/>
                <a:ea typeface="Century Gothic"/>
                <a:cs typeface="Times New Roman" panose="02020603050405020304" pitchFamily="18" charset="0"/>
                <a:sym typeface="Century Gothic"/>
              </a:rPr>
              <a:t>Data ranges- Price=</a:t>
            </a: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Times New Roman" panose="02020603050405020304" pitchFamily="18" charset="0"/>
                <a:ea typeface="Century Gothic"/>
                <a:cs typeface="Times New Roman" panose="02020603050405020304" pitchFamily="18" charset="0"/>
                <a:sym typeface="Century Gothic"/>
              </a:rPr>
              <a:t>Missing values = no missing or null values</a:t>
            </a:r>
          </a:p>
        </p:txBody>
      </p:sp>
    </p:spTree>
    <p:extLst>
      <p:ext uri="{BB962C8B-B14F-4D97-AF65-F5344CB8AC3E}">
        <p14:creationId xmlns:p14="http://schemas.microsoft.com/office/powerpoint/2010/main" val="2555770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2050" name="AutoShape 2" descr="data:image/png;base64,iVBORw0KGgoAAAANSUhEUgAAAzcAAAKCCAYAAADsoSeoAAAAOXRFWHRTb2Z0d2FyZQBNYXRwbG90bGliIHZlcnNpb24zLjMuNCwgaHR0cHM6Ly9tYXRwbG90bGliLm9yZy8QVMy6AAAACXBIWXMAAAsTAAALEwEAmpwYAAEAAElEQVR4nOzdd3gU1dfA8e/d3fRKekLv0kNVBGmh27C+iiIgiFgQRSwgKiqKYvvZARti74hKBwEB6R2kE0p678m2ef/YkGTJBoImu0k8n+fhYXfmzOac3N2ZvXPvTJSmaQghhBBCCCFEbadzdQJCCCGEEEIIURWkcyOEEEIIIYSoE6RzI4QQQgghhKgTpHMjhBBCCCGEqBOkcyOEEEIIIYSoE6RzI4QQQgghhKgTpHMjhBBCCCGE+EeUUp8opZKVUvsrWK+UUm8rpY4ppfYqpbqUWTdUKXW4eN2TVZGPdG6EEEIIIYQQ/9QCYOgF1g8DWhb/mwB8AKCU0gPvFa9vC9yulGr7b5ORzo0QQgghhBDiH9E0bT2QfoGQ64GFms1mIFApFQn0AI5pmnZC0zQj8E1x7L8inRshhBBCCCFEdakPnCnz/GzxsoqW/yuGf/sC4sJMqSc0V+dQVQpnTXZ1ClUqfX2Bq1OocumpPq5OoUpZrMrVKVSppfq61T69Ck2uTqFKbfR0c3UKVWrKaIurU6hSWn7d2mdbcwpdnUKVMsXXrXoAgn9dV2MPQs78fuke2vxebNPJzpmvadr8S3gJR79H7QLL/xXp3AghhBBCCCEcKu7IXEpn5nxngYZlnjcA4gH3Cpb/K9K5EUIIIYQQojax1qqR2cXAg0qpb4DLgSxN0xKUUilAS6VUUyAOuA0Y+W9/mHRuhBBCCCGEEP+IUuproB8QopQ6CzwLuAFomjYXWAIMB44B+cDY4nVmpdSDwHJAD3yiadqBf5uPdG6EEEIIIYSoTTSrqzMooWna7RdZrwEPVLBuCbbOT5WRu6UJIYQQQggh6gQZuRFCCCGEEKI2sdackZuaRkZuhBBCCCGEEHWCdG6EEEIIIYQQdYJMSxNCCCGEEKIW0WrQDQVqGhm5EUIIIYQQQtQJMnIjhBBCCCFEbSI3FKiQjNwIIYQQQggh6gQZuRFCCCGEEKI2kWtuKiQjN0IIIYQQQog6QUZuhBBCCCGEqE2sFldnUGPJyI0QQgghhBCiTpCRGyGEEEIIIWoTueamQtK5qeVmvPQG6zduJaheIIu+mOvqdC5Kf1kXPG+8B5QO0+aVGFf/4DBO17Al3o+8SuFnczDv2VS6QunwfvQNtKx0Cj583klZV57nld0Jmno/6HXk/ryU7AXf2K33GTYA/zG3AWDNLyD9pbcwHT3hilRL+PXtTIOZ96D0OtK+WUnS+z+Wi6n/3D0E9O+KtaCIU4++RcF+W86h464j+PZBoGkUHjrFqalvoxWZiHjkNoJvH4w5LQuAhDlfkP3HDqfU49+vM42eGw96HalfryTxvZ/KxTR8fjwBA2z1xD7yNvn7T+DRLIrmHzxWEuPRKJy4174m+eNfiZpyGyEjB2FOywYg7pUvyFrjnHocGTLzLlr074SpwMjiqfNI3B9bLmbEW/cT1aEpFrOF+D3H+X3aJ1jNFhpf0YZbP5xC5pkUAA4t28afb/9crfkG9e9Ey1ljUXodCV+u5tQ7v5SLafniWIJjOmMtKOLgQ++Tu+/kBbdtOvUWou6MwVjcJide+pq01buo16cDzWfcgc7dgNVo5vjzn5Ox4UC11ne+2tY+laVv0Qn34aNB6TDvXIPpz8V263VN2uI5cirWjGQALH9vxbS2/OfPlfStO+Nx/T2g02HashLTH+X3dwC6hi3wmjSHwi9ew7LXdgzynj4frajAdgteq5WCtx51ZuoXpW/XDc9bJ6J0eowblmJc/p3DOF3jVvg8+T8KPnwJ884NTs6y8ty69MDnnkmg01G48ncKf/jKfv3lvfC+Y5ztS77FQt5H72I+uM9F2YqapE53bpRSY4BumqY96GDdJk3TrvwXr7tC07T4f5fhvzdi+CBG3nQd0194zdWpXJzS4XnzRPI/eBotMw3vKW9g3r8Fa9KZcnEe147GcmhXuZdw63st1qSzKE9vJyV9CXQ6gp6YRPL9T2BOSiHyi/coWLcJ08nTJSHmuESSxk/BmpOL55XdCZ7xCImjJ7k054az7uXYHc9iSkij9a+vkbVyK4VHS9vEv39XPJtEcrDPRLw7t6Lhi/dx5PrHcAsPInTsNfwd8yBakZEm7z9GvWuvIv2HNQCkfLSY5PmLnF5Po1n3cmSkrZ42v79K5oqtFB49WxISMKArnk0j2d/7Pny6tKLR7IkcuvZxik7Ec3DIIyWv02n7x2Qu21yyXdKHi0maV/5LubO16N+JoKYRvNf3Uep3bsHwWWP5ZMSz5eL2L9rIosnvA3DD2w/Q+bZ+7PhiNQCntx3m27udtM/QKVq/PI5dt86iKD6Nbstnk7J8O/lH4kpCgmM64900gs1XPIR/15a0njOeHcOeuui2p+f9zpkPfrX7cab0HPaOegVjUgY+lzUk+pun2Bg90Tm1Ugvbp7KUwv2auyn87EW07DQ8730J86EdaClxdmGWU4co+nKOi5K8CKXD44Z7KZj/LFpWGl6TX8N8cCuag2OQ+9WjsRwufwwq+GAG5Oc4KeFLoHR43f4Aef+bhpaRis+0dzDv3Yw14XS5OM8bx2E+4LqTM5Wi0+Ez8WGyn34Ua1oKAW/Mw7RlI5Yzp0pCTHt2krVlIwD6Js3we2Immffd5aqMnU/+zk2F/rPX3PzTjk2xMUBUFaXyr3SL7kCAv5+r06gUXeOWWFMT0NKSwGLGvGs9hg6Xl4tz63MN5r2b0HKz7JargGAMbbtj2rzCWSlfEvf2rTGfjccclwBmM3nL1+LVr5ddTNHeg1hzcgEw7vsbfXioK1It4R3dkqLYRIynk9BMZjJ+/ZOAwT3sYgIG9yD9xz8AyN91BL2/D4awegAogx6dpzvodei8PDAlpTu9hrJ8oltSFJtQUk/6LxsIHGz/Hgsc3IO0H9YCkLfzCAZ/H9yK6znHv3dHik4lYoxLcVbqldZqUFf2/vgnAHG7juHp741vWGC5uGN/7Cl5HL/nOP6RQc5K0Y5/lxbkn0yk8FQymslC8qJNhA7tbhcTMrQbid+vByB7x1EM/j64hwVWatvz5e6PxZiUAUDeoTPoPNxQ7s47j1fb2qeydA1aYE1PRMtIBosFy75NGC7r5uq0LomuUUusaYlo6cXHoN1/YmjXo1ycW++rsez9q9wxqCbTN22NNTkeLTURLGZM29di6NSzXJz7gOsx7dqAlpPp/CQvgaFlGywJcViTbMfTovVrcLu8t31QYUHJQ+XhhaY5OUlRY9WKzo1SapFSaodS6oBSakLxslyl1CvFy1cppXoopdYqpU4opa4rs3lDpdQypdRhpdSzZV4zt8zjx5RS25RSe5VSzxUva6KU+lsp9WHxz12hlPJSSt0MdAO+VErtVkp5OenXUOvpAoKxZqSWPLdmpqECgu1iVEAQhg49MW1cVm57jxvuoWjxpzV2nqkhNARzYnLJc0tyCvqw4ArjfUcMo2DjVmekViH3iGCM8aVtYkxIwy3cPme3iGCMCaUxpsRU3CKCMSWlkzz/Z9pt/oj22xdgyc4n58/dJXEho4dz2fK3aPTqJPQBPtVeC4B7ZJBdrsbENNzP+9LoFhFUvuYI+5ig63qT9sufdsvCxlxN25X/o8lrDzqtHkf8IoLIjk8reZ6dmI5feL0K43UGPR1u7M2xtXtLljXo0oIJS1/i9s8eJ7Rl/WrN1yMiiKIy+RbFp+Fx3u/bIzKIwrjSNilKSMMjMuii2za4ewg9/niVy/53HwYHbRJ6zeXk7D+JZjRXZUkXVNvap7KUXxBaVmldWnY6yr98h0zfsCWe97+Cx6gnUaENnJniRamAYLTM0veZ5ugY5B+Eof0VmP4qfwwC8JrwHF4Pv47h8sHVmuulUoHBWDNKT8ZoGanoAkPKxRiir8S07ndnp3fJdMEhWFNLj6fWtBT0wSHl4tyvuIrADxbi9+zL5L31ijNTdDlNszrtX21TKzo3wN2apnXF1ql4SCkVDPgAa4uX5wCzgEHADUDZizF6AHcA0cAtSim7U01KqcFAy+K4aKCrUqpP8eqWwHuaprUDMoGbNE37AdgO3KFpWrSmaQWcRyk1QSm1XSm1/aOFX1dF/XWEKr/ovFMtHjfcQ9GvC8p1YPRtu6PlZmE9e7wa8/uXlKP6HId6dOuE74ihZL79UfXmdDEOUi5/+stxu+kDfAgYdDkHe01gf/ex6Lw9qHdDXwBSP1/Kwasmcmjow5iSM6g/4+4qT92x8rmWL+fC7aTcDAQM7kHGbxtLliUvXMq+XhM5OPgRTMkZNHx6bBXle+kcpn+BU5bDZo3l9JZDnNl2GICE/bG8feVk5g+bzrYFy7nlwynVlaqNg4S1ch+MCvYNF9j27Gcr+OvySWwd8DjGpAxaPGc/HcWndQNaPH0Hh6d++I9T/ydqXftUViX2FdaEk+S/8SCF7z+BefMyPEfWrGtSHDr/GHT9eIp+/8zhSbSCd5+k4H9TKPzoedx6DUfXrK2zsqwEhw1k98zz1okU/fRxjT1BaMfRZ9/Bx8i4+U8y77uLnBefwutOZx1nRE1XW665eUgpdUPx44bYOh1G4NyplX1AkaZpJqXUPqBJmW1XapqWBqCU+gnoja1zcs7g4n/nJtf6Fr/+aeCkpmm7i5fvOO91K6Rp2nxgPoAp9YQMlBazZqXiVq/0zIsuMBgt234ak75hS7xG2y7qVj7+6Nt0BasVXeNWGNr3wNC2KxjcUZ7eeN45hcIv3nBqDRdiTk7BEBFW8lwfFoolJa1cnFvLpgQ//SjJk6Zhzcp2ZorlGBPScI8qbRP3yGBMyfZtYkpMxT0yhLzi524RIZiS0vHr3QnjmSTM6bYaspZtxqfrZWT8vA5zaul0jrSvV9Ds0xnVXgsU1xNZpp6IYEyJ59XjqOYy0+kC+nchf98JuxrKPk75aiUtFzxVHelXqNtdg+h8W38A4veewD+q9Gyzf0QQucmZDrfrM/lGfIL8+G7axyXLjLml52OO/bGHYS/o8arnS0FGrqOX+NeKEtLwKJOvR1QwxsSMcjGe9UPIwvYF3yMymKLEDJS7ocJtTSmlbRL/xWo6fvFEaVxkEB0+ncrBB9+j4FRStdRVVm1un8rSstPtRjmUfxBajn07UlSau+XobtCNA2+/GnONipaVhiozmqEcHIN0DVvgeedU2/riY1CRxYLlwJaSWC03C8v+zegbtsJ64qDzCrgALTMVXb3Sac6qXgjWTPvjj75xK7zGT7Ot9w3A0L4HhRYL5j1/OTXXyrCmpqALKT2e6oJDsaanVhhvPrAXfWR9lH8AWnbtmU74r8g1NxWq8SM3Sql+wECgp6ZpnbB1QjwBk1Z6OswKFAFotvGzsp228zsXjk4Zzi4ehYnWNK2FpmnnjjRFZeIs1J7OYI1kPX0UXUgUKigc9AYMnftg3m8/LSvvhfHkPW/7Z96ziaIfPsC8bzPG3xaSN3Msec+Pp3DhHCxH99aojg2A8cBhDA3rY4iKAIMBnyH9KFi3yS5GHxFG6GszSXv6Zcyn4yp4JefJ33MUj6aRuDcMQ7kZqHftVWSttG+TrJVbCbrJ9sXNu3MrLDl5mJMzMMal4t2lNcrTHQDfXh0pPGa7cN9Q5hqWgCFXUHj4vItaq0nenqN4lqkn6PreZJ5XT+aKrQTf3A8Any62ekzJpV/Sgq6/ivRf1tttU/aanHpDL6fASfWcs33hSj4cPp0Ph0/n8IrtdLzpKgDqd25BYU6Bwy/P0bf1o1nfDvw06V27U54+oQElj6M6NUPpVLV+cc7ZdRzvZpF4NgpFuekJG3Elqcu328WkLt9OxC22AXP/ri2x5ORjTM684LbuZa5jCR3eg7xDtovCDf7edPzySY6/+DVZxaMh1a02t09lWeOOowuKQAWGgl6PvsOVmA/ZX5SufEtz19Vvbjv7XkM6NgDWM0fRhUSigsJsx6Doq7AcsN8/5L80oeSfee8min6ah+XAFnD3AI/iWejuHuhbdcaaeMrBT3ENS+xhdGH1UcG246tbt36Y92y2i8l9anTJP9POPyn8+p0a2bEBMB89hD6qAbpw2/HUo88ATFs32sXoIkunbOqbt0QZDP+djo24oNrwZT0AyNA0LV8pdRlwxSVuP0gpFQQUACOA88ctlwMvKKW+1DQtVylVHzBd5DVzgBpxFf9jz77Mtl17yczMJmbEndw/bhQ3XTvE1Wk5ZrVS+ONcvCc+V3wbzlVYE0/jduVQAEybHM9xrjUsVtJfeYew914GnY7cxcswnTiF703XAJD7428E3HMnugB/gqY9BIBmsZB45wMuzfns0/Np/vlM262gv11N4ZEzBN9pa5O0L5aRvWYH/v270fbPubZbQU99B4D83UfIXLKJy5a8iWaxUHDgBGlfLQeg/vTReLVtChoYzyZzetr7Tqvn9NMf0urLZ0GnJ+3bVRQeOUPonbbPRMoXy8las4OAAV1pv2Eu1sIiYqe8XbK5ztMd/z6dOPXkB3Yv2+Cp0Xi1awqahvFMcrn1znRszW5a9I/mgfVvYC6+1fA5ty14jN8e/5Dc5EyufvFuMuNSGfvzc0DpLYXbDO9BtzsHYjVbMBWabF+uq5FmsXJk2idEf/MUSq8j/us/yDt8lqi7BgEQv3Alaat2ERzThZ5b3sZSYOTv4ruIVbQtQItn7sS3fRPQNArOpHB46nwAGowbinfTCJpMuYkmU24CYPf/zcKU6pxR0trWPpVmtWL8/VM875oOOh3mnX+gpZzF0G0gAObtq9C3vQK3HgPRrFYwGSn6/u2LvKiTWa0U/Twfr3tm2v4cwbbVWJPOYOhp29+ZK7jOBkD5BuI5xjbqgU6Pedd6h3dTcxmrlcJv3sN78ksonQ7jxhVYE07h1udqAEzra/51NnasFvLm/g//514DnY6iVUuwnI7FY6jtkuqiZYtxv7IPHgOGgNmMZjSSM+c5Fyctagp1obnANYFSygNYBNQHDgOhwEzgN03TfItjZgK5mqa9Vvw8V9M03+JbNg/Hdn1OC+ArTdOeKxtT/HgyML74R+YCd2IbqflN07T2xTFTAV9N02YqpW4CXsLWYerp6Lqbc+rStLTCWZNdnUKVSl9fYbPVWumprrvQvTpYrI7mkddeS/V1q316FV7sPFDtstHTzdUpVKkpoy2uTqFKafl1a59tzSl0dQpVyhRft+oBCP51XY09CBUd2eC075cerXrX2N+DIzV+5EbTtCJgmINVvmViZp63jW/x/wuABRW8btnt3wLechDWvkzMa2Ue/wg4/stfQgghhBBCCJeo8Z0bIYQQQgghRBnWujUyW5Vq/A0FhBBCCCGEEKIyZORGCCGEEEKI2qQ2/L0iF5GRGyGEEEIIIUSdICM3QgghhBBC1CbyRzwrJCM3QgghhBBCiDpBRm6EEEIIIYSoTeSamwrJyI0QQgghhBCiTpCRGyGEEEIIIWoTueamQjJyI4QQQgghhKgTZORGCCGEEEKIWkTTLK5OocaSkRshhBBCCCFEnSAjN0IIIYQQQtQmcre0CsnIjRBCCCGEEKJOkM6NEEIIIYQQok6QaWlCCCGEEELUJnIr6ApJ56aaFc6a7OoUqoznjLdcnUKVigLOxtzr6jSqVK7RzdUpVKlsrW7V46tTrk6hSoV6F7g6hSrlb3F3dQpVypqZ6+oUqpT7+EmuTqFKWY9sc3UKVUp/8G9XpyAEIJ0b8R9W1zo2QgghhPiPkBsKVEiuuRFCCCGEEELUCTJyI4QQQgghRG1ilT/iWREZuRFCCCGEEELUCTJyI4QQQgghRG0i19xUSEZuhBBCCCGEEHWCjNwIIYQQQghRm8jfuamQjNwIIYQQQggh6gQZuRFCCCGEEKI2kWtuKiQjN0IIIYQQQog6QUZuhBBCCCGEqE3kmpsKyciNEEIIIYQQok6QkRshhBBCCCFqExm5qZCM3AghhBBCCCHqBOncCCGEEEIIIeoEmZYmhBBCCCFELaJpFlenUGPJyI0QQgghhBCiTpCRGyGEEEIIIWoTuaFAhaRzU8PpL+uC5433gNJh2rwS4+ofHMbpGrbE+5FXKfxsDuY9m0pXKB3ej76BlpVOwYfPOynrf27GS2+wfuNWguoFsuiLua5O56K8ruxG0BP3o3Q6cn5eStYn39qtd2vSkJDnp+LRpgXp73xK9sLS9vO/80b8bhwGmobxaCypz7yKZjQ5uwTq9Y+m2QtjUXodiV+u5uy7i8rFNJt1N0ExnbEWGDk8+V3y9p3EPSqY1u9Mwj00EE3TSPx8JfEfLQHAp10TWsyZgM7DDc1i5diTH5K765jTamr74mjCYqKxFBjZ89AHZO+LLRfj1SiUzvMewj3Qh6x9sex+4D00k4XwoV1p9cStaFYrmtnKwacXkrH1MDoPN3r+8gw6dzeUXk/Cb1s4+qrjz2N16/fcKJr2j8ZUUMSKR+eTvD+2XEyn0YPoMm4ogU3C+aDTRAozcgHwCPBm8KsTCGgchqXIxIqpH5J25KyTKyjl26cLUc/eAzodGd+uJGWu/e/Uo1kDGrw6Gc92zUl6/XNSP/y5ZF39Vx7Cf0B3zGlZHB36oLNTr1Df50bRpH805uL2SXHQPh1HD6JzcfvMO699Br46gcDGYZiLTKxycfvo23TB88YJoNNh+msFxlUVHIMatcR7ymsULpiDefdGMLjhPfkVMLiBTod590aMS79ycvblbdh1kFc+/Qmr1cqNMT0Zd8Mgu/U5eQVMe2chiakZWCxWRl83gBH9r+BkXBKPv7mgJO5scir3/99wRl3d38kV2Nt4JI45v2/HatW4oVsL7u7bvlzMthOJvPr7dsxWK/W8Pfj4niEAfLnpb37adhQNuLFbS+7s1cbJ2Zenb94R9yGjbO+ZXWsxbfzVbr2ucRs8/28K1swUACyHtmFab9snuF97D4ZWndHysimY+6TTcxc1x3+2c6OUmgnkapr22j/YtglwpaZp1bunVjo8b55I/gdPo2Wm4T3lDcz7t2BNOlMuzuPa0VgO7Sr3Em59r8WadBbl6V2tqVaVEcMHMfKm65j+wiU3i/PpdARPn0TivU9gTkol6qt3yV/7F6YTp0tCLNk5pL3yHj79e9ltqg8Lxn/kCOJuGI9WZCR0zgx8hvYnd/EKp9fQfPZ49t/6PEUJ6UQve5n0FdvJL/Nlql5MZ7yaRbK95yT8urSkxSsT2DN8GprZwomZn5G37yR6H0+iV8whc/1e8o+cpenTozj9+vdkrNlFvZjONH16FPtufNYpJYXGROPTNIK1VzxCYNcWtJ8zjk3Dni4Xd9mMkZyct4SERX/Rfs44Go7sz+nPVpG6fj9Jy3YA4Ne2EV3mP8S63lOxFpnYfOMsLPlFKIOenr/OJGXNbjJ3OK/TBtCkfycCm0TwaZ9HiejcnAEvjuGb62eWi4vffoSTq3dx87dP2S3v8cD1pBw8xa8T/ke95pEMmDWGH2+f7aTsz6PTEfX8RE6OehpzYhrNf3mD7FVbKDpWuo8zZ+UQ/9x8/AdfUW7zjB9Xk7bwdxq+/ogzs76gc+3zWZn2+dZB+yRU0D7dH7ie1IOn+L24ffrPGsNPrmofpcPzlvvIf2+G7Rg09U3bMSjRwTHoujFY/i5zDDKbyH9nOhgLQafH++E5mP/egTX2sHNrKMNisfLSx98z/+kHCA8K5PZpr9GvW3uaN4wsiflm+Z80bxDBu0/eS3pWDtdNfpGre3ejaf1wvn/tiZLXGXjv08T06OSqUmx5WK3M/nUrc8cOJNzfmzs+WErfNg1oHhZYEpNdYGT24q28NyaGyEAf0nMLADiWlMFP247yxX3DcdPreOCz1VzVuj6NQ/xdVA2gFO7DxlD4xWy07HQ8x7+A+fBOtNQ4uzDL6cMUfVP+O4J5z5+Yt63EY8REZ2XsWpqM3FRErrn5Z5oAI6v7h+gat8SamoCWlgQWM+Zd6zF0uLxcnFufazDv3YSWm2W3XAUEY2jbHdNmJ39h/he6RXcgwN/P1WlUikf71pjOxGOOSwSzmbxla/Hud6VdjDU9E+OBI2hmc7ntlV6P8vAAvQ6dlweWlDRnpV7Cr3MLCk8mUng6Gc1kJmXRRoKGdLeLCR7SneTv1gKQs/MoBn9v3MICMSVnkrfvJACWvEIKjsbhHhFk20jT0Pt5AWDw88aYmO60msKHdiXu+z8ByNxxDDd/bzzKHOzPCendjsRftwBw9rv1RAzrBoAlv6gkRu/tAVrpNufWKTc9OoMetDIrnaT54K78/eMGABJ3HcfD3wcfB/WlHDhF9tnUcsuDWtbn9MYDAGQcT8C/QQjeLvpC492pJcZTCZjOJKGZzGT9uh7/Qfb7OEtaFgV7j6KZyn+G8rcewJKZ46x0K6WZg/bxrqB9ciponzNl2sfPhe2ja9wKa0qZY9DO9Rg6lO9kuvW9BvOeTWi5mfYrjIW2//UG0Lvm81LW/mOnaBQRSoPwENzcDAzt1YU/tu+zi1EK8gqK0DSN/EIjAb7e6PX2X5W27D9Mw4gQokKDnJl+OfvPptEwyI8GQX64GfQM6diYtX/bdzyX7jnJgHYNiQz0ASDI17ZfPpGcTceGoXi5GzDodXRtEs6ag2fK/Qxn0tVvjjUjCS0zBawWLAc2Y2jdtdLbW08fQivIrcYMRW1Razs3Sqm7lFJ7lVJ7lFKfK6UaK6VWFy9brZRqVBzncPl5r3WPUmpb8Wv9qJTyLl6+QCn1tlJqk1LqhFLq5uJNXgauUkrtVkpV2ylDXUAw1ozSg581Mw0VEGyfe0AQhg49MW1cVm57jxvuoWjxp9K7ryb6sBAsiSklzy3JqRjCQyq1rSU5jazPfqDh8i9ptOpbrDl5FPy1o7pSrZBHZBBF8aXvMWNCGh6R9gds98hgiuLTysSk4xFp/z70aBiKT/sm5Ow8CsDxZz6l6dOj6LFjLk2fvYvYl76sxirseUYGURBXmm9hQjqe59XkFuSHKTsPzWL7bBTGp9nFhA/rRt8Nr9H9i8fZ88i80g11it6rZzPowDxS1+0jc+fx6i3GAd+IeuQklNaXm5iOb0S9Sm+f+vdpWgy1dWDDOzXDv34IvpGu+ZJmiAjGlFD6/jMlpuEWEXyBLWo+34h65P7L9mleQ9pHFxhcMv0HwJqZ6uAYFIyhY09MG5aWfwGlw/vxt/F96QvMh3djPXWkulO+oKT0TMKDA0uehwcFkpxmf1Lw9qF9OBmXSMyEp7np0dk8MfYmdDr7r0rLNu5kWK/Kf+muLsnZ+UQE+JQ8D/f3ITmrwC7mVFo22QVGxn20gtvf+51fd9n2WS3CA9kRm0RmfhEFRjMbjsSRlJXn1PzPp/yC0LJKPztadjrKr/xnR9+gBZ4TXsJj5OOo0PrOTLFmsVqd96+WqZWdG6VUO+ApYICmaZ2AycC7wEJN0zoCXwJvF4dXtLysnzRN6178Wn8D48qsiwR6A9dg69QAPAn8qWlatKZpb1ZtdWWp8ovOO/PlccM9FP26oFwHRt+2O1puFtazzv/y9Z+hyrePVskzkzo/X7z79+TM8FGcHnQbyssTn6tjqjrDi3NQw/nvMUchZWN03p60+WgqJ55ZgKV4ykPk6CGceHYBW7tO5MSzC2j5xv1VmfUFKQefm/PbxXHZpTFJS7ezrvdUdox5ndZP3FIaZNXYEDON1dEPENilOb6XNaiyvCvvn7/vALa9/yueAT7csfRFOo8dTPKBU1jNLjp4/YvPUM118c/UhWwvbp+RS1+k09jBpLiyfRw5/xh04z0ULV7g+CSaZiV/zkPkPjMGfeNW6CIbOyfHS6DOew9u3P03rZs0YPX8F/j+1Sd46ePvyc0v7TCYTGbWbt/P4J7RTs60PEdvq/M/UhaLxt/x6bx7V3/eHxPD/D/2cSo1m2ZhAYzt046Jn6zigc9W0yqiHnqdo529q9kXaU2IJf+tyRTOn45563I8b53iorxETVZbr7kZAPygaVoqgKZp6UqpnsCNxes/B+YUP65oeVntlVKzgEDAF1heZt0iTdOswEGlVHhlklNKTQAmALw1oANjO/yzHbo1KxW3eqUjAbrAYLRs++k9+oYt8Rr9mO3n+vijb9MVrFZ0jVthaN8DQ9uuYHBHeXrjeecUCr944x/lIsqzJKWgjwgtea4PC8GSXLmpZZ5XdMEcl4g1w3bWMH/1Bjw7tSXv99XVkmtFiuLT8IgqfY+5RwZTlJjhICa4TEwQRcXTzJRBT9uPp5Ly05+kLdlSEhN+a19OzPgEgNTFf9Hy9fuqswwajx1EwzsHAJC1+wRe9YM5V4VnZFC5moxpObj5+6D0OjSLFc+o8nUDpG8+hHeTcNtIT3rp9Cdzdj5pG/8mrH8ncg9V/8Xene4aSPvbbRcuJ+09gV+ZkTPfiCDykjIr/VrG3AJWTJ1f8vzujW+SfSblAltUH3NCKm6Rpe8/t4hgzEnOm8JYVTqe1z6+57VP7iW2z8oy7TPWhe1jzUzDLbB0H6cLDCl/DGrUAq/RjwOgfP3Rt+0GFgvmfZtLgwrysBzdh75NF6wJp5ySuyPhQYEkpWWWPE9KzyQ0yH7K3y9/bOHuGwahlKJRZCj1w4I5GZdMh5a24/iG3Qdp07QBwYEuvDalWHiAN4llRluSsvMI9fcqFxPo44GXuxte7m50bRLG4YQMGof4c0O3ltzQrSUAb6/YRbi/a6/N1XLS7UYGlX8QWk6mfZCxtKNpObYHhuvByxf+i9PRZFZOhWrlyA22U2MXOxVW0XpHyxcAD2qa1gF4DvAss66ozONKndbQNG2+pmndNE3r9k87NgDW00fRhUShgsJBb8DQuQ/m/VvtYvJeGE/e87Z/5j2bKPrhA8z7NmP8bSF5M8eS9/x4ChfOwXJ0r3RsqljRgcO4NaqPoX4EGAz4DO1H/rq/KrWtJTEZj45tUJ4eAHhe3hnTydMX2arq5ew+hmezSDwahaHcDISO6EX6im12MWkrthN2az8A/Lq0xJKTjyk5E4CWb95P/tGzxM37zW4bY2IGAVe2AyCwdwcKTiRUax2nPl3JhphpbIiZRtLS7dS/5Srbz+7aAnNOPkXF+ZaVtvEAEdfaru9ocGufkpsIeDcpPYfh36EJOjcDpvQc3IP9MBQf/HWeboT0aU/usfhqreucPQtX8eWwp/hy2FMcX76DNjf1BiCic3OMOfnkOaivIh7+3ujc9AC0v70fcVsPYcwtuMhW1SN/71E8mkTh1iAc5WYg4No+ZK/aevENa5i9C1fx1bCn+MpB+xTl5JN/Ce3jXqZ92rm4faynj6ALLXMM6tIH874tdjF5z40n77lx5D03DvPujRR9bzsGKV9/8CqeMuXmjr51NNYk1931DaBdi0acSkjhbFIaJpOZZRt30q9bB7uYiJB6bNlnu+lBWmY2p+KTaRBe+oV76YadDOvt+ilpAO3qB3M6LYe49BxMZgvL956i72UN7WL6tWnIrthkzBYrBUYz+86k0izM1jE7d3OBhMw81hw4zbBOTZxdgh1r3Al0QRGowFDQ6dG3uwLzEfvp2sonoOSxLqqZbajqv9ixqYGUUkOVUoeVUseUUuVuV6eUeqz4co7dSqn9SimLUiqoeF2sUmpf8brt/zaX2jpysxr4WSn1pqZpacW/nE3AbdhGZ+4ANhTHVrS8LD8gQSnlVhwT5yCmrJzibaqX1Urhj3Pxnvic7TacW1ZhTTyN25VDATBtKn+dTW332LMvs23XXjIzs4kZcSf3jxvFTdcOcXVajlmspM1+l4gPZoNOR86i5ZiOn8LvlmsAyPn+N/TB9Yj6+j10Pt5oVo2AO2/k7A3jKdp3iLyVfxL1zftgsWA8dJzsH5a4pIbj0z+i/dczUHodSV+vIf/wWSLuGgxA4sIVZKzaSVBMF7ptfhdrQRFHHn4fAP8elxF+S1/yDp6i86pXAYid/RUZq3dxdOpc2+2lDXqsRSaOPTavwhSqWvKqXYTGRNNvy/+wFBSxd3Lpz+7+5ePsnfIhRUkZ/D3ra7rMm0TrJ28le18sZ776A4CIa3rQ4JY+WM1mrIVGdk6wzWT1CK9Hp7fvQ+l1KJ0i/pfNJK8sf4fC6nZyzW6a9O/E2D9fx1xgtBuFGbFgKiuf+Ii8pEyixw6m28Rr8AkNYNSK2Zxcs4dVT3xEUIsohrw5Ec1iJe1oHCsf/9DpNZSwWIl/di5NF9r2cRnfr6Lo6GmCRtr2celfLcMQEkiLxW+i8/UGzUrI2Os4Mvh+rLkFNHxrKj5XdMBQz5/LNn1K0v++IuO7la6rB4gtbp/Rxe1TdhTm+gVTWVXcPp3GDqZrcfvcsWI2sWv2sLpM+1gtVtKPxrHKle1jtVL4w1y873/edgzavNJ2DOo1DADTRgfX2RRT/kF43fkIKB0oHebdf2I5sK3CeGcw6PVMH3cz9734PharlRH9r6BFw0i+W2H7WnDr4N7ce/NQnn7vC26cMhsNePjO66jn7wtAQZGRv/Ye4ukJ/+fCKkoZ9DqevLYH9y1YjVXTuL5LC1qEB/L9Ftu1Tbdc3opmYQFc2SqKW9/5DaXghm4taRFuu47l0a/Wk5VfhEGvY9p1PfD38nBlOaBZMS5dgOcdTxS/Z9ahpcRh6Gqbsm3esRp92x64dR2IZrWA2UTRj++WbO5x4wPoGrdBefvh9fA7mNb+gHn3OldVU/1q0LUwSik98B4wCDgLbFNKLdY07eC5GE3TXgVeLY6/FnhE07SyQ8H9z83I+tf51Nb5zUqp0cBjgAXYBcwEPgFCgBRgrKZpp4tv2+xo+UyKbwWtlLoPeBw4BewD/DRNG6OUWgD8pmnaD8U/M1fTNN/iTtCy4tdccKHrbnIevrZ2/oId8JzxlqtTqFJnY+51dQpV7mxSwMWDapFszc3VKVSpIx56V6dQpQbqsy4eVIussdStz8/dIzJdnUKVch8/ydUpVCnrEdd29qqa9eDfrk6hyvk882VNvBAJgIIV7zvt+6XX4Psv+HsovjRkpqZpQ4qfTwPQNM3hfeyVUl8Bf2ia9mHx81igW1V1bmrryA2apn0GfHbe4gEO4mIrWD6zzOMPgA8cxIw577lv8f8mwAVXfwshhBBCiP+8mnXNTX2g7L3EzwLl/3YJUHxH4qFA2b+8rAErlFIaME/TtPmOtq2sWtu5EUIIIYQQQlSvsjfKKjb/vA6Iw/uqVvBy1wIbz5uS1kvTtHilVBiwUil1SNO09f80X+ncCCGEEEIIUZs48Zqb4o7MhUZTzgJl72bRAKjojju3AV+f9/rxxf8nK6V+BnoA/7hzU1vvliaEEEIIIYRwvW1AS6VUU6WUO7YOzOLzg5RSAUBf4Jcyy3yUUn7nHgODgf3/JhkZuRFCCCGEEEL8I5qmmZVSD2L7O5F64BNN0w4opSYWr59bHHoDsELTtLwym4djuwMy2PolX2ma9q9uByydGyGEEEIIIWqTGnQraABN05YAS85bNve85wuw/W3JsstOAJ2qMheZliaEEEIIIYSoE2TkRgghhBBCiNqkZt0KukaRkRshhBBCCCFEnSAjN0IIIYQQQtQmNeyam5pERm6EEEIIIYQQdYKM3AghhBBCCFGbyDU3FZKRGyGEEEIIIUSdICM3QgghhBBC1CZyzU2FZORGCCGEEEIIUSfIyI0QQgghhBC1iVxzUyEZuRFCCCGEEELUCTJyI4QQQgghRG0i19xUSDo31Sx9fYGrU6gy1ph7XZ1ClWqwep6rU6hyf7eb7uoUqtReT72rU6hSTyf84eoUqlTa/13m6hSq1GPf7XJ1ClUq6vu+rk6hStX/fr6rU6hSiZqHq1OoUimGujcZ6N5nXJ2B+CekcyOEEEIIIURtIiM3Fap73WwhhBBCCCHEf5J0boQQQgghhBB1gkxLE0IIIYQQojbRNFdnUGPJyI0QQgghhBCiTpCRGyGEEEIIIWoTuaFAhWTkRgghhBBCCFEnyMiNEEIIIYQQtYmM3FRIRm6EEEIIIYQQdYKM3AghhBBCCFGbaDJyUxEZuRFCCCGEEELUCTJyI4QQQgghRG0i19xUSEZuhBBCCCGEEHWCjNwIIYQQQghRm2iaqzOosWTkRgghhBBCCFEnyMiNEEIIIYQQtYlcc1MhGbkRQgghhBBC1AkyclOLeF7ZnaCp94NeR+7PS8le8I3dep9hA/AfcxsA1vwC0l96C9PRE65ItUJeV3Yj6In7UTodOT8vJeuTb+3WuzVpSMjzU/Fo04L0dz4le+EPJev877wRvxuHgaZhPBpL6jOvohlNzi7hksx46Q3Wb9xKUL1AFn0x19XpVKjti6MJjemMpaCIvQ99QPa+2HIxXo1C6TxvMm6BPmTti2XPA++imSxE3dSLZg9eB4Alr4j9j39EzsHT+DSPpPP8yaXbNw7j6JzviZ2/1FlllRg0cxTN+0djKijit6nzSdofWy7murfuI6JDM6xmM/F7TrBs2idYzZaS9ZEdm3HXopksevAdDi/Z5sTsy3vzjecZNnQA+QUFjBv3CLt27y8XM6B/b15+eQY6nY683DzuHv8Ix4/HAtC3T09ef/053NwMpKWmM2DgzU6uoJShQ3c8Rz0AOh2mtUso+s1+v2bociWeN40FzYpmsVD45ftYjhTX6+2D97ip6Bo0AU2j4KPXsBw76PwizvPGG88zdOgACvILGDf+EXY7aJ/+/Xvx8mxb++Tm5jH+nikl7QPQtWsnNvy5mDvuuJ+ffv7didnbRL9wF5ExnTAXGNn28DwyHewTvBuGcsXcB3EP9CVzXyxbJr2PZrJg8PPi8nfvx7t+MMqg58gHvxP77Xp0Hm70//lpdO4GlEHP2d+2cvC1H6u9lsD+0TR9/m7Q60j+ajVx7/5cLqbpC3cTGNMFa4GRYw+/Q96+k6UrdTo6LnsFY2I6h+6aDUDwNT1pOPX/8GpZn73DnyRvz/Fqr6OsjrPuIiImGkuBkR2T5zpun0ah9Jg7qbh9TrLtQVv7AIRc2YaOz49C52agKD2HP294Ad/mkfSYN6lke5/GYRyc8wPHP1zmrLIAuPL5UTQaEI25oIi1j8wn1cH+ut2YQXQYP5SAJuF81mEihRm5AET2bMOQjx8h50wKACeXbmPn/xY5MXsnkpGbCsnITW2h0xH0xCSSJ00n/qZx+Aztj1vTRnYh5rhEksZPIeH/JpD14RcEz3jERclWQKcjePokku6fztkbxttqaGZfgyU7h7RX3iPrsx/sluvDgvEfOYL42x8g7qYJoNPhM7S/M7P/R0YMH8TcN2a5Oo0LCo2JxrtpJOuueJj9Uz+k/ZzxDuMumzGSk/N+Z13PRzBn5tJw5AAA8k+lsHnE82zo/wTH3viJDq9PACDveAIbYp60/Rs0DWuBkUQXdAqa9+9EvaYRzO37KEunfczQWWMcxh1YtIn5Ax7jo8HTcPNwp9Nt/UrWKZ2i37T/4+T6vc5J+gKGDR1AyxZNuaxtb+677wnee3e2w7h3353NXaMfpFv3wXz9zSKmT7N1NAMC/HnnnZe44cYxdIoewP/dfq8z07endHiOfoi8V6eR+8TduPUcgC6qsV2I+cBOcp+6h9wZ91Lw0Wt4jXu0ZJ3XnQ9i2ruN3CfGkvvUBCzxp5xdQTlDhw6gRYumtG3bm/vuf4J336mgfd6Zzegxk+jeYwjffLuIaU8+VLJOp9Px0ovTWbFynbPSthMxoBO+zSJYeuWj7HjsY7q8PNZhXMcZt3F0/lKW9XoUY1YeTW/vB0CLsYPIPhLHyoHTWXvTLDo9ewfKTY+1yMTam19k5cDprBw4nYj+HQnq0qJ6i9HpaPbSPRy840V2932YkBG98WrVwC4kcEAXPJtFsuvKBzn+2Ac0e3mC3frIe66m4Gic3bL8w6c5NG4O2Zud35kOj4nGt1kEK3pOYefUj4h+5W6Hce1n3M6xeUtZceUUjJl5NBlpO2a6+XsT/fJY/hr9Oqv6Ps7We94CIPd4AmsGTrf9G/wUlgIj8Uu3O60ugIYDOhHQNIJvej/K+ic+pvfsMQ7jErcd4bfbZpd0YuzWbT3Mj0Oe4schT9Xdjo24IOnc/ENKqSZKqfKn46qJe/vWmM/GY45LALOZvOVr8erXyy6maO9BrDm2sxfGfX+jDw91VnqV4tG+NaYz8ZjjEm01LFuLd78r7WKs6ZkYDxxBM5vLba/0epSHB+h16Lw8sKSkOSv1f6xbdAcC/P1cncYFhQ/tRtz36wHI3HEMg783HmGB5eKCe7cj8dctAJz9bj3hw7rZttl+BHNWHgAZO47iGRlUbtuQqzqQF5tE4dnUaqqiYi0HdWX/jxsAiN91HA9/H3wc1Hf8jz0lj+P3HMevTB3dxgzm8NJt5KVmV3u+F3PttUP4/Etb53/L1p0EBAYQERFWLk7TNPz9bO+9gAA/EhKSALj9thtYtGgpZ87EA5Diws+RvvllWJPi0FISwGLGtPkP3Lra7xMoKix5qDw8S+8Q5OmN4bIOmNYtsT23mCE/z0mZV+zaawfz5Re29tm6dSeBgf4Vto/fufbxL20fgAceGMvPi5aQkuz8zwtA1NCunPr+TwDSdx7D3d8bTwefmbDe7Tj721YAYr9bT/3ifQIaGHw9ATB4e2LMzEUz284yW/KLANC56dG56av9jk++nVtQEJtI0ekkNJOZ1F82EDSku11M0NDupHxv60jm7jyKwd8Ht+J63SODqBfThaSvVtltU3A0jsLj8dWae0WihnTl9He29snYeQy3CtontFc74n6z7bNPf/cnUUNt7dPwxiuJ/30bBXG2z36Rg/1a2FXtyYtNosDJ++wmg7ty5Afb/jp5p21/7e2gtrQDp8h1wfGkRtGszvtXy8i0tFrCEBqCOTG55LklOQX39pdVGO87YhgFG7c6I7VK04eFYEksPctiSU7Fo0PFNZRlSU4j67MfaLj8S7TCIgr+2kHBXzuqK9X/FM/IIArjSr/gFiak4xkZRFFyZskytyA/TNn5aBbbTq4wPt1hJ6bhyP6krNldbnnkDT1J+HlTledeGX4R9ciOL60vJzEdv/B65JWpryydQU/7G3uzcubnAPiG16PVkG58dftLRM5p5oyUL6h+VARnz5R+qYo7m0D9qAgSy+wfAO69dyq/Lv6cgoJCsnNy6NX7WgBatmyGm5uB1Su/x9fPl3fe/ZgvvrAfKXUWVS8ELb10n2BNT0HfvE25OEPXXnjeOh7lH0j+608BoAuLxJqdhdeEx9E3bIYl9igFX7xn1xlyhaioCM6cLW2fs3EJRDlqn4mPsfiXhRQUFJKTk0Pvq64r2f7664YxeMitdJvXyam5n+MVEUR+mc9MfkI6XpH1KCzzmXEP8sWUlVeyTyhISMcroh4Axz5ZQa/PHuWa3e/i5uvFX/e+U9qJ0SkGLX8R36bhHPt0Jem7qnc6l0dEEMa40i/BxoR0fDu3tItxjwiiKL40pighDffIYEzJmTR9/m5OzfocvY9XteZ5KTwj61EQn17yvCAhHc9y7eOHKbts+6ThGWlrH99mkSg3PVf9NAODjxfHP1rG6eLO7DkNRvTkzKK/qr+Y8/hE1COvzHsvLyEd74h65Fewv3YkvGsLbl7xInlJmWx+4SsyjsRdfCNRp/znR27OH4FRSk1VSs2sILarUmqPUuov4AFn5Vj8w8svq+CEl0e3TviOGErm2x9Vb06XykENWiXP2un8fPHu35Mzw0dxetBtKC9PfK6OqeoMRbHz28XR2+/8M65BvdrScGR/Dr3wlf22bnrCB3cl4dfNVZ1m5Tj87FT8vhsyawxnthzi7LbDAAx89k7+ePkbNGvN+JsCqpKfo8mT7+Ha60bRpFk3PvvsW1579VkADAY9Xbt05Nrr72L41SN5atrDtGzpok5bJd5XAOYdG8l9Yiz5/3sGz5vG2DbV69E3aYlx9WJyn56IVlSIxzW3VW++lVDp9nnoHq67/i6aNe/OZwu/49U5tvZ5/bWZTH/qJawunE/v+COjVSLI9l94v45kHjjFb9EPsmLgdLq8NBqDb3HnwKqxctB0fusyiaDOzfFv3aD861SlSnz+HbUZmka9gV0xpWaRt7dmXbvqON/zgxxsWFy3Muip17Epm+58lY23v8xlj9yAb7OI0k3d9EQO7krcYhfssy9xf32+1H2xfHn5w/ww+Cn2f7qCIR/XsOn5wilk5ObSfApM0jRtnVLq1YqClFITgAkALzW8jJEh9f/1DzYnp2AoM7VBHxbqcFqWW8umBD/9KMmTpmHNcv0UmrIsSSnoI0qnyunDQrAkV25KjOcVXTDHJWLNyAIgf/UGPDu1Je/31dWSa13XeOxgGt5pu2Ymc/dxPOsHl6zzjAyiKDHDLt6YloObvzdKr0OzWPGMCqKwTIxf20Z0eONett/+MqbiCzvPCY2JJmtfLMaUrGqsyF6XuwYSfZttfnnC3hP4R5XW5xcRRE4FZwF7T74B7yA/fpz2ScmyyI5Nuf6dBwHwDvKjef9OWM1Wjq5w3sjhfRNHM27cHQBs376bBg2jStbVbxBJfJkpTQAhIUF07NCWrdt2AfDd94v5/bcvAYiLSyAtLZ38/ALy8wv4c8NmOnZsy1EX3HxES09FBZXuE3RBoWiZFe8TLIf3oQuPQvn6Y01PQUtPwXL8EACmrevxuNY1nZuJE0cz7u6RAGzfvoeGDUrbp0H9SLspZ2Brnw4d27CtuH2+/34xv/36BQBdunbki8/fK4kbOnQAZouZxYuXV2sNzccMotkdts9M+p4TeEcFc64lvCODKEzMtIs3puXgFuBTsk/wigyiIMm2T2h6Wx8OvfsrAHmxSeSdTsGvRSQZu0vfY6bsfFI2/U1E/45kHz5bbXUVJaThXj+k5Ll7ZBDGpPRyMR5RIeQUP/eIDMaYmE7wNT2pN7g7XWK6oPNwQ+/nTct3H+Log29XW74VaTZ2EE2K2ydj9wm8okpHzr0i7ffHcG6fXbZ9gkvasCA+DWN6Dpb8Iiz5RaRu/puAdo3JPZEIQMSAaDL3nXQ4Xa06tBs9kMuKrwdK2XMCnzL7a5/IIPKTMiv9WqbcgpLHZ9bsQffiGDzr+ZbccKAuqSkn3Gqi//zITWUppQKAQE3Tzl3h+XlFsZqmzdc0rZumad2qomMDYDxwGEPD+hiiIsBgwGdIPwrW2U/z0UeEEfraTNKefhnz6Zo3DFt04DBujepjqF9cw9B+5K+r3LC3JTEZj45tUJ4eAHhe3hnTydPVmW6ddurTFSUX+yct3U79W/oAENi1BeacfLspaeekbTxIxLWXA9Dg1j4kLbNdaOpZP5gun0xhzwPvkXciodx2UTf0IuHnjdVXjAM7F67ik+FP8cnwpziyYgftb+pty6Vzc4py8h1OSet0Wz+a9u3AL5PesztT+EHvKXzQ+xE+6P0Ih5ZsZfnTC5zasQH4YO5ndOs+mG7dB7N48XJG3WG7u9nlPbqQnZVdbspTRkYWAQH+JSMyA2P6cOjQUQAW/7qc3r0uR6/X4+XlSY8enUvWOZvlxCH0EfVRoRGgN+B2RX9MO+33a7qw0o6CrnFL0Luh5WajZWVgTU9BF2E7829o1xlrnGtuKDB37md07zGE7j2GsPjXZdxxp619evToQlZWjuP28fenZcumAMTE9OHQoWMAtG59Ja1a96RV65789NPvPPTQU9XesQE4vmAlKwdNZ+Wg6cQt3U7jW64CIKhLC0w5BXZTns5J3niQBtf0AKDJrX2IX2b7XOTHpRHWux0AHiH++DWPJO90Mu7Bfrj5ewOg83QjrE87co6V32dUpdzdx/BqGolHwzCUm4GQ63uTvtz+IvmM5dsIvaUvAL5dWmLOyceUnMnpl75kR9cJ7OxxH0cmvknWhn0u6dgAnPh0ZcnF/gnLttPoVlv71LtA+6RsOkj9a2z77Ea3XkVCcd0Jy3cQfHlrlF6H3sudel1akFPmhgkNbriSs06cknbgs1UlNwCIXbaDVjfb9tdhXZpjzMm/pClpXqEBJY9Do5uBTtXJjo24MBm5ATP2nTzPCuIUFU4EcwKLlfRX3iHsvZdBpyN38TJMJ07he9M1AOT++BsB99yJLsCfoGm2u+5oFguJdzp39twFWaykzX6XiA9mg05HzqLlmI6fwu8WWw053/+GPrgeUV+/h87HG82qEXDnjZy9YTxF+w6Rt/JPor55HywWjIeOk/3DEhcXdHGPPfsy23btJTMzm5gRd3L/uFHcdO0QV6dlJ2XVLsJioum75S2sBUXsnVx6y+puXz7BvinzKUrK4NCsr+g87yFaPfl/ZO+L5exXfwDQ8tGbcK/nS/viO/ZoZgsbhxRfF+HlTkifDuyf+qHzCyt2fM1umvfvxMT1r2MqMPL71Pkl625dMJUlj39EbnImQ18cS1ZcKnf9PBOAw8u2sfHtRa5J+gKWLF3N0KEDOPz3RvILChg/fkrJul9/WciEiY+RkJDEvfc9xnffzsdq1cjMyGT8BNtdxg4dOsbyFX+wa+cqrFYrn3zyNQcOHHZNMVYrBQvfweexV2y3gl6/FGvcKdwH2PYJxjW/YejeB/feg8BiRjMayX/vhZLNCxa+g9d901EGN6wpCeTPn+OaOspYunQNQ4cO4O+/N1CQX8j4e0rb55dfFjKxuH3uu+9xvv3mQ6xWKxkZWUy499ELvKpzJa7eTWRMNMP+egNLgZFtj8wrWdf7i8fY/uiHFCZlsm/W11wxdxLtn7iFjP2nOPn1WgAOvvkz3d+ayOA1L4OCvS9+gzE9l4A2Den+1kSUXofSKc4s3kLCql3VW4zFyonpH9H266dReh1J36yh4MgZwu8aDEDSwhVkrN5JYEwXuvz1HpaCIo498t5FXzZoWA+azhqPW7A/bT6fTt6BWP6+/YWLblcVElftJjwmmsGb38RSUMSOh0vb58ovH2fnlPkUJmWy/4Wv6TFvEm2fvIXM/aeI/WotADlH40n6Yy8xf7yMZtWI/fIPsg/ZRs/0Xu6E9WnPrsdcM6399JrdNBrQids2vI650MjaKaX762ELp7LusY/IT8qk/d2D6XTfNXiHBnDzytmc/mMP6x/7iGZX96DtqBg0iwVzoYnV91+8LWstuRV0hVRlr3moq5RSbkAC0BrIBdYByzRNm+kgdi9wv6ZpG5RSrwBXa5rW/kKvf6rLwDrzC7ZaHE3irb0arJ538aBaZmW76a5OoUrt8axb51+eTvjD1SlUqbT/q9wNQWqL0O9c1MmrJl8G9XV1ClWqPq69WURVS9Q8XJ1ClUox1L3JQPee/aLGfvHJnzvZad8vvSe+VWN/D47UrW8O/4CmaSal1PPAFuAkcOgC4WOBT5RS+UD1zxMQQgghhBDifLXwFs3O8p/v3ABomvY2cNGJtJqm7QDK3ptzZnXlJIQQQgghhLg00rkRQgghhBCiNpG7pVVIOjcOKKXeA3qdt/gtTdM+dUU+QgghhBBCiIuTzo0DmqbVoFuMCSGEEEIIUYbcLa1Cde/WFkIIIYQQQoj/JBm5EUIIIYQQojaRkZsKyciNEEIIIYQQok6QkRshhBBCCCFqE03ullYRGbkRQgghhBBC1AkyciOEEEIIIURtItfcVEhGboQQQgghhBB1gnRuhBBCCCGEEHWCTEsTQgghhBCiNrHKDQUqIiM3QgghhBBCiDpBRm6EEEIIIYSoTTS5oUBFZORGCCGEEEIIUSfIyI0QQgghhBC1iVxzUyHp3FSz9FQfV6dQZXKNbq5OoUr93W66q1OocoMOvOTqFKpU/00/uTqFKtV2Qt2aRrBwbd0a/P+xXpirU6hSjT2yXZ1ClVLK1RlUrWCPfFenUKUsprq1PxC1l3RuhBBCCCGEqEU0+SOeFZJuthBCCCGEEKJOkJEbIYQQQgghahO55qZCMnIjhBBCCCGEqBNk5EYIIYQQQojaRP7OTYVk5EYIIYQQQghRJ0jnRgghhBBCiNrEqjnvXyUopYYqpQ4rpY4ppZ50sL6fUipLKbW7+N8zld32Usm0NCGEEEIIIcQ/opTSA+8Bg4CzwDal1GJN0w6eF/qnpmnX/MNtK006N0IIIYQQQtQmNevv3PQAjmmadgJAKfUNcD1QmQ7Kv9nWIZmWJoQQQgghhPin6gNnyjw/W7zsfD2VUnuUUkuVUu0ucdtKk86NEEIIIYQQwiGl1ASl1PYy/yacH+Jgs/Mv1tkJNNY0rRPwDrDoEra9JDItTQghhBBCiNrEiX/EU9O0+cD8C4ScBRqWed4AiD/vNbLLPF6ilHpfKRVSmW0vlYzcCCGEEEIIIf6pbUBLpVRTpZQ7cBuwuGyAUipCKaWKH/fA1gdJq8y2l0pGboQQQgghhKhNatAf8dQ0zayUehBYDuiBTzRNO6CUmli8fi5wM3CfUsoMFAC3aZqmAQ63/Tf5SOdGCCGEEEII8Y9pmrYEWHLesrllHr8LvFvZbf8N6dwIIYQQQghRmzjxmpvaRq65EUIIIYQQQtQJMnIjhBBCCCFELaLVrD/iWaNI56YG8uvbmQYz70HpdaR9s5Kk938sF1P/uXsI6N8Va0ERpx59i4L9JwAIHXcdwbcPAk2j8NApTk19G63IRMQjtxF8+2DMaVkAJMz5guw/djilnnr9o2n2wliUXkfil6s5++6icjHNZt1NUExnrAVGDk9+l7x9J3GPCqb1O5NwDw1E0zQSP19J/Ee2KZk+7ZrQYs4EdB5uaBYrx578kNxdx5xSD0DbF0cTGtMZS0ERex/6gOx9seVivBqF0nneZNwCfcjaF8ueB95FM1mIuqkXzR68DgBLXhH7H/+InIOn8WkeSef5k0u3bxzG0TnfEzt/qbPKuqgZL73B+o1bCaoXyKIv5l58gxpg46EzzFn8F1arxg09WnP3gGi79QvW7mHJTtt7x2LVOJmcyR8z76TAaGbGN2tJyylAKbjp8jbccVV7F1Rg02HWXYTFRGMpMLJr8lyyHLznvBuF0m3uJNwCfcnad5IdD76PZrIQfGUbLl/wKPmnkwGIX7KNI2/8jM7Djd6LnkHnbkAZ9MT/toXDr5bf31S3Ps+NovGAaMwFRayaMp+U/bHlYjqOHkSn8UMJbBLOhx0nUpiRC4C7nxeD37oPv/rBKL2eXfOX8Pd3651cAbSbNZrw4vbZPfkDh+3j1SiUrnMfKtkn7HrwPTSTpWR9QHQzrvr9BXbc+xYJv20FoNOb9xI+qDNFqdms6/e4s8pxyLdvF+o/cw/odaR/u5KUD36wW+/RvAENXp2MV7vmJL72Oakf/uyiTCvm26cLUc/eAzodGd+uJGXueTU0s9Xg2a45Sa/b11D/lYfwH9Adc1oWR4c+6OzUHfLu3ZXwpyaCTkfWD8tI//B7u/XuTRsQMXsKHm1bkPq/z8j4pPTz3Wz1Aqx5+WgWK1gsnLp58vkv73Q+fboS8fQElF5HxrcrSJt3Xj3NGhD1ysN4tmtByhsLSfvoJwCUuxtNvnkF5e4Gej05yzaS8taXrihB1ADSualpdDoazrqXY3c8iykhjda/vkbWyq0UHi39463+/bvi2SSSg30m4t25FQ1fvI8j1z+GW3gQoWOv4e+YB9GKjDR5/zHqXXsV6T+sASDlo8Ukz1/k9Hqazx7P/lufpyghnehlL5O+Yjv5R86WhNSL6YxXs0i295yEX5eWtHhlAnuGT0MzWzgx8zPy9p1E7+NJ9Io5ZK7fS/6RszR9ehSnX/+ejDW7qBfTmaZPj2Lfjc86paTQmGi8m0ay7oqHCezagvZzxrNp2IxycZfNGMnJeb+TsOgv2s8ZR8ORAzj92UryT6WwecTzmLPyCB0QTYfXJ7Bp2AzyjiewIebJ4t+bImbPByQu2eaUmiprxPBBjLzpOqa/8JqrU6kUi9XK7J83MnfCcMIDfLjj7UX0bdeY5uH1SmLG9OvEmH6dAFh38BRfrN9HgLcnRnM+j15zBW0ahJBXaOT2t37milb17bZ1lrCYaHyaRbC65xTqdWlBp1fuZv3wZ8rFtZ1xO8fnLSXul7/o+MrdNB7Zn9jPVgGQtuUQW0bZt5u1yMTGm2ZhyS9CGfRctfhZklfvIWOn804UNO7ficCmEXx+1aOEd25Ov5fG8P11M8vFxW8/wsnVu7jxu6fslnccPYj0o3H8dvcbeAb5MWrdqxz+eSPWMp2G6hYWE41vswjW9HyEwC4t6PDKODYMf7pcXNsZIzkxbwnxv/xFh1fG0Whkf04Vtw86RdsZI0leu8dumzPfriP2k+VEv3O/M0qpmE5H/ecncvLOpzElptFi8Rtkr9xC0bHSY5M5M4f4mfPxH3yFCxO9AJ2OqOcncnLU05gT02j+yxtkrzqvhqwc4p9zXEPGj6tJW/g7DV9/xJlZV0ynI/yZBzh793RMSak0/v4tctdswXj8dEmIJSuH5Flz8R3Y0+FLnLnrSSyZ2Q7XOZ1OR+TM+zg1egamxFSa/fwmOas3YyzTPpasHBKfn4ffYPt6NKOJ2Duno+UXgkFP029fJXfddgp2H3Z2Fc4j19xUSK65qWG8o1tSFJuI8XQSmslMxq9/EjC4h11MwOAepP/4BwD5u46g9/fBEGb7wqUMenSe7qDXofPywJSU7vQayvLr3ILCk4kUnk5GM5lJWbSRoCHd7WKCh3Qn+bu1AOTsPIrB3xu3sEBMyZnk7TsJgCWvkIKjcbhHBNk20jT0fl4AGPy8MSY6r87wod2I+952ZjhzxzEM/t54hAWWiwvu3Y7EX7cAcPa79YQP62bbZvsRzFl5AGTsOIpnZFC5bUOu6kBebBKFZ1OrqYp/plt0BwL8/VydRqXtP51CwxB/GgT742bQMyS6OWsPnKowfumu4wzt3AKAUH9v2jQIAcDH051mYfVILm43Z4sc0pUz3/0JQMbOY7hV8J4L6dWO+N9s77kz3/1J5NBuF31tS34RADo3PcqgB825B8xmg7vy948bAEjadRwPfx+8HdSWeuAUOQ4+D5qm4eZr2xe4+3hSmJmH1ezc6RoRZdon8yLtk/Bb6T4hokz7NB03lITft2BMtf+imb75EMbM3OpLvpK8o1tiPJWA8Yzt2JT563r8B19uF2NJy6Jg71Ewm12U5YV5d7LVYCquIevX9fgPclyDZipfQ/7WA1gyc5yV7kV5dmyF6XQ8prOJYDKTs2QdvjH2nTJLehaF+4+g1dA2KcurUyuMp+IxnbHVk/XbevwGnldPWhaF+46Cg/bR8gsBUAYDGPT/8m/ci9rsP9+5UUo1UUrtL/N8qlJqZgWxXZVSe5RSfymlXi27XVVxjwjGGF96ADcmpOEWHmwX4xYRjDGhNMaUmIpbRDCmpHSS5/9Mu80f0X77AizZ+eT8ubskLmT0cC5b/haNXp2EPsCnqlN3yCMyiKLz6vE478u8e2QwRfFpZWLS8Yi0r9mjYSg+7ZuQs/MoAMef+ZSmT4+ix465NH32LmJfct7ws2dkEIVxpfkWJqSX66C4Bflhyi4e7gcK48vHADQc2Z+UNbvLLY+8oScJP2+q2sT/g5Kz84gI9C15Hh7gU2EHpcBoZtPhswzs0KTcurj0HA7Fp9KhUVh1pXpBnpH1KIgv7cAXJKTjFWk/guQe5IcpO6/kPVeQkIZnmZigri3pt3o2V3z1OH6t65duqFP0W/USQ/fPJWX9PjJ2Ha/eYs7jE1GP3DKf/9yEdHwjKj86tnfBSoJaRHH39ne5feVs/nz2c6d30DwjgygsU0OBg32C4/axxXhG1CNyePeSUbaayC08GFOZfbnJwbGppjNEBGOyO3am4RZRu2ooyxAegikhpeS5OTEVwyW0iaZpNPj4RRr/+DYBtw6rjhQviSHcvn3MiamX9h7T6Wj26zu03voleRt3U7CnDo/agG3kxln/apn/fOfmEn0KPKRpmuPx3WJKqQlKqe1Kqe0/5sZe2k9QDpaVO1A7CNI09AE+BAy6nIO9JrC/+1h03h7Uu6EvAKmfL+XgVRM5NPRhTMkZ1J9x96Xl9U8px7leLKRsjM7bkzYfTeXEMwuw5BYAEDl6CCeeXcDWrhM58ewCWr7h2ikb2iXWBBDUqy0NR/bn0Atf2W/rpid8cFcSft1c1Wn+5zj6juuwbYD1B08R3SScAG9Pu+X5RSamLlzFY9f1xNfTvRqyrAQHSVdmt3AuKGtvLCu6PcTamGmc+HgFPT59tDTGqrF24HSWd36QwM7N8busQdXlXQnKYW2VP5g26tuBlIOn+KTbg3wz9Cn6vHBXyUiO01RiP3eh9mn3wl0cfOGrmv0lojI11nT/8r1WK1xCOadHPsqpmyZx9p6nCRx5DV7dXHdNIVDxzrmyrFZOXDuJI71G49WpFR6tGldNXqLWkWtuKkkpFQAEapq2rnjR54DDUx2aps0H5gPsanT9Je05jQlpuEeFlDx3jwzGlGw/5cqUmIp7ZAjnzj+7RYRgSkrHr3cnjGeSMKfbpjVkLduMT9fLyPh5HebUrJLt075eQbNPy18jUh2K4tPwOK+eosQMBzHBZWKCKCqeZqYMetp+PJWUn/4kbcmWkpjwW/tyYsYnAKQu/ouWr99XnWXQeOxgGt45AIDM3cfxrF+ar2dkULmajGk5uPl7o/Q6NIsVz6ggCsvE+LVtRIc37mX77S9jyrCfchIaE03WvliMKVmIfyc8wIfEMlN6krLyCPV3PGq5bPdxhnZubrfMZLHy6MKVDO/cnJgOTas11/M1HTuIxnf0ByBj9wm8okpHArwi7d9PcO4951PynvOKDKYwMRMAc/FJAYDk1bvRvTwW9yA/jOmlU2zM2fmkbfqbsP6dyDl0lurUYfRA2t1uqy15zwl8y3z+fSODyEvKrPRrtb21Lzve/xWArNgkss+kENQikqTdJ6o05/M1GTuIRnec2yecwLNMDZVvH1tMYKdmdJ33EGAb4QmLiUYzW0lctr1aa7gUpsRU3Mrsy90cHJtqOnNCKm6RZWqICMbs4qnb/4Y5KRW3yNCS54aIEMzJaRfYwp6luP0s6VnkrtqEZ8fWFGyv8gkplWZOtG8fQ0QIpqTK13OONSePvM178e3TlaIjFU9DrvU0uVtaRWTkBszY/x48K4hTOGEGZ/6eo3g0jcS9YRjKzUC9a68ia+VWu5islVsJusn2xcC7cyssOXmYkzMwxqXi3aU1qvjssm+vjhQes31JOXdNDkDAkCsoPHwaZ8jZfQzPZpF4NLLVEzqiF+kr7C+ST1uxnbBb+wHg16Ullpx8TMmZALR8837yj54lbt5vdtsYEzMIuLIdAIG9O1BwIqFa6zj16Qo2xDzJhpgnSVq6nfq39LH97K4tMOfkU1Scb1lpGw8Sca1tPneDW/uQVPxFxbN+MF0+mcKeB94jz0HeUTf0IuHnjdVXzH9Iu4ahnE7NJi49G5PZwvLdx+nbtlG5uJwCIztOJNK/XemZPk3TeO67dTQNq8eovh2dmTYAJz9dydqB01k7cDqJy7bT8NarAKjXpQWmnAKH77nUTQeJusb2nmt461UkLLe95zxCA0piAjs3B6UwpufgHuyHwd8bAJ2nG6FXtSf3WHw1Vwb7PlvFN0Of4puhT3Fi+Q7a3NQbgPDOzTHm5JPvoLaK5MSn0qCXbV/gFeJPveaRZJ1Kro607cR+upL1A6exfuA0u/YJ7NICUwX7hNRNB4i8pnSfkLjcdsfK1T0ms7r7Q6zu/hAJv21h35Of1KiODdiOTe5NonBrEI5yMxB4bR+yzzs21XT5e4/iUaaGgGv7kL2qdtVQVuG+I7g1jsKtfji4GfAb3pfcNZUb8VdeHigfr5LHPr26UHQkthqzvbiCvUdwb1Iftwa2egKu6UPu6i0X3xDQB/mj87OduFIe7vj2iqbo+JmLbCXqKhm5gSQgTCkVDOQC1wDLzg/SNC1TKZWllOqtadoG4I5qycZi5ezT82n++UzbraC/XU3hkTME3zkUgLQvlpG9Zgf+/bvR9s+5tltBT30HgPzdR8hcsonLlryJZrFQcOAEaV8tB6D+9NF4tW0KGhjPJnN62vvVkr6jeo5P/4j2X89A6XUkfb2G/MNnibhrMACJC1eQsWonQTFd6Lb5XawFRRx52Jabf4/LCL+lL3kHT9F51asAxM7+iozVuzg6da7t9tIGPdYiE8cem+eceoCUVbsIi4mm75a3sBYUsXdy6S2Ru335BPumzKcoKYNDs76i87yHaPXk/5G9L5azX9luAtHy0Ztwr+dL+1dsUwM1s4WNQ2x3gNJ5uRPSpwP7p37otHouxWPPvsy2XXvJzMwmZsSd3D9uFDddO8TVaVXIoNfx5Igrue/DpVitGtf3aE2LiCC+/+sgALf0bAvAmv2x9GxVHy93t5Jtd8cm8dvOY7SMCOLWN2y3T500rDtXtSnfOapuSat2Ex4TzcDNb2IpKGLXw6Xv9yu+fJzdU+ZTmJTJwRe+ptu8SVz25C1k7T/F6a/WAhB17eU0GT0QzWzBUmhk+0TbPsMzLJDOb9+H0utQOkXc4s0krdzl1Npi1+ym8YBO3LXhdUwFRlY/Or9k3bWfTWXN4x+Rl5RJx7GD6XrfNXiHBnD7ytmcWrOHNY9/xLa3FjHwjXu5feVslIJNL31bcptoZ0ku3icM2Pw/LAVF7C7TPj2+fJw9Uz6kKCmDv1/4mi7zJnHZk7eStT+WM8X7hAvp8sEkgq9sg3uQHwN3vsvhV3/gzNdrq7GaClisxD8zl2YLnwO9jozvVlF09DRBd9iOTelfLsMQGkiLxW+i9/UGzUrI3ddxZND9WMuMHLqUxUr8s3NpuvA5262gvy+uYWRxDV8twxBiq0F3roax13FksK2Ghm9NxeeKDhjq+XPZpk9J+t9XZHy30qX1JL/wAQ0+ngU6PVk/rsB47DQB/zccgKxvl6APqUfjH9621WO1Uu+uEcRefS/6ev5EvWu7o5/S68n+bS35G5zz5yEqZLGS+NwHNFrwAkqnI/OHlRQdPU29222TZDK+Xoo+pB7NFv2vpH2CxlzP8aETMYQGEfXqFJReBzpF9u8byP2jZt1ttMrV5GmsLqbq3HzTf0Ap9RDwEHASiANiNU2b6SCuK/AJkA8sB27WNO2Ck1QvdVpaTZZrdLt4UC2So9W9vv2gAy+5OoUqZd70k6tTqFIrJux0dQpV6rRb3Rr8b+LE20c7Q2NP199lrSr920syahp3j5p/B7NLYTHVrf0BQNvjv9fYd13ulOuc9v3S943FNfb34Ejd+3b3D2ia9jbwdiXidgCdwHaXNeDm6s1MCCGEEEIIUVnSuRFCCCGEEKIW0WRaWoWkc+OAUuo9oNd5i9/SNO3Tc080TYsFXHzfRCGEEEIIIcQ50rlxQNO0B1ydgxBCCCGEEA7JyE2F6t7VX0IIIYQQQoj/JBm5EUIIIYQQojaxyh/xrIiM3AghhBBCCCHqBBm5EUIIIYQQojaRa24qJCM3QgghhBBCiDpBRm6EEEIIIYSoTWTkpkIyciOEEEIIIYSoE2TkRgghhBBCiFpE02TkpiIyciOEEEIIIYSoE2TkRgghhBBCiNpErrmpkIzcCCGEEEIIIeoEGbkRQgghhBCiNpGRmwrJyI0QQgghhBCiTpCRm2pmsSpXp1BlsjU3V6dQ5fZ66l2dQpXqv+knV6dQpQxX3ujqFKpUEJtdnUKVeiDvkKtTqFIL3dq6OoUq1bB7jqtTqFKZR+rWMSiwlcnVKVQpfaC7q1MQApDOjfgPq2sdGyGEEEL8N2gyLa1CMi1NCCGEEEIIUSfIyI0QQgghhBC1iYzcVEhGboQQQgghhBB1gozcCCGEEEIIUZtYXZ1AzSUjN0IIIYQQQog6QUZuhBBCCCGEqEXkbmkVk5EbIYQQQgghRJ0gIzdCCCGEEELUJjJyUyEZuRFCCCGEEELUCTJyI4QQQgghRG0id0urkIzcCCGEEEIIIeoEGbkRQgghhBCiFpG7pVVMRm6EEEIIIYQQdYKM3AghhBBCCFGbyDU3FZKRGyGEEEIIIUSdIJ0bIYQQQgghRJ0g09KEEEIIIYSoReSGAhWTzk0N5N+vM42eGw96HalfryTxvZ/KxTR8fjwBA7piLSgi9pG3yd9/Ao9mUTT/4LGSGI9G4cS99jXJH/9K1JTbCBk5CHNaNgBxr3xB1podTqup7YujCYuJxlJgZM9DH5C9L7ZcjFejUDrPewj3QB+y9sWy+4H30EwWwod2pdUTt6JZrWhmKwefXkjG1sPoPNzo+csz6NzdUHo9Cb9t4eirPzitprIGzRxF8/7RmAqK+G3qfJL2x5aLue6t+4jo0Ayr2Uz8nhMsm/YJVrOlZH1kx2bctWgmix58h8NLtjkxe3sbD51hzuK/sFo1bujRmrsHRNutX7B2D0t2HgPAYtU4mZzJHzPvpMBoZsY3a0nLKUApuOnyNtxxVXsXVFB5M156g/UbtxJUL5BFX8x1dToVqtc/mmYvjEXpdSR+uZqz7y4qF9Ns1t0ExXTGWmDk8OR3ydt3EveoYFq/Mwn30EA0TSPx85XEf7QEAJ+2jWkxZwJ6H08Kz6Rw+P63sOQWOLkym+dnT2PAoKsoKCjkkQeeYv/ev8vF/Pj7Z/j6+gAQHBLE7p37GD9qMjfcfDX3Tx4HQF5ePtMefYG/Dxyu1nyD+nei5SxbeyR8uZpT7/xSLqbli2MJjumMtaCIgw+9T+6+kxfctt38h/FuHgWAwd8bc3Y+22Iex7NhKJf/+Sb5x+MByN5xlMOPf1it9ZVliO6B99gHQaenaPXvFC36ym69W7deeN52N2gaWCzkL3gXy6F94OaO3/NvgcG2fzZuXkfhdwuclndFvK7sRtAT96N0OnJ+XkrWJ9/arXdr0pCQ56fi0aYF6e98SvbC0mOK/5034nfjMNA0jEdjSX3mVTSjydkl2Klr7aNv1w3P2+5D6XQY/1yGcZl9+xg69cRjxOiSegq//QDLsQMAuMeMwO2q4aDAtH4pxtU/u6IEUQNI56am0eloNOtejox8FlNCGm1+f5XMFVspPHq2JCRgQFc8m0ayv/d9+HRpRaPZEzl07eMUnYjn4JBHSl6n0/aPyVy2uWS7pA8XkzSv/EG4uoXGROPTNIK1VzxCYNcWtJ8zjk3Dni4Xd9mMkZyct4SERX/Rfs44Go7sz+nPVpG6fj9Jy2wdMb+2jegy/yHW9Z6KtcjE5htnYckvQhn09Px1JilrdpO545hT62vevxP1mkYwt++jRHVuztBZY/hsxMxycQcWbWLx5A8AuP7tB+h0Wz92fbEaAKVT9Jv2f5xcv9eZqZdjsVqZ/fNG5k4YTniAD3e8vYi+7RrTPLxeScyYfp0Y068TAOsOnuKL9fsI8PbEaM7n0WuuoE2DEPIKjdz+1s9c0aq+3bY1zYjhgxh503VMf+E1V6dSMZ2O5rPHs//W5ylKSCd62cukr9hO/pHSfUK9mM54NYtke89J+HVpSYtXJrBn+DQ0s4UTMz8jb99J9D6eRK+YQ+b6veQfOUvLN+7j5HMLyfrrIOG3D6DB/ddzas43Ti9vwMCraNq8Eb27DadLt47Mfv1prh00slzcTVePLnk8/7M3Wb7kDwBOn47j5mvGkJWVTf+BvZnzv2cdbl9ldIrWL49j162zKIpPo9vy2aQs307+kbiSkOCYzng3jWDzFQ/h37UlreeMZ8ewpy647YEJ/yvZvsXMUZiz80ueF5xKZFvM49VXU0V0OrzHTSb3halY01Pwmz0X0/aNWM+eKgkx7d+JaepGAPSNmuEzZSbZD98FJiM5z02BwgLQ6/F74R1Mu7ZiOXrQ+XWco9MRPH0Sifc+gTkplaiv3iV/7V+YTpwuCbFk55D2ynv49O9lt6k+LBj/kSOIu2E8WpGR0Dkz8Bnan9zFK5xdRam61j5Kh9fIB8l780m0jFR8nnoH856/sCaUto/50C7Mz/0FgK5+U7zunUHeM+PQRTXB7arh5L00CcwmvCe/hHnfFqzJ8a6qpvrJDQUq5PJrbpRS/ZRSV7o6j0ullGqilNpf1a/rE92SotgEjKeT0Exm0n/ZQODgy+1iAgf3IO2HtQDk7TyCwd8HtzD7L5D+vTtSdCoRY1xKVad4ycKHdiXu+z8ByNxxDDd/bzzCAsvFhfRuR+KvWwA4+916IoZ1A8CSX1QSo/f2gDIjsefWKTc9OoPedjbHyVoO6sr+HzcAEL/rOB7+Pvg4qO/4H3tKHsfvOY5fZFDJ825jBnN46TbyUrOrPd8L2X86hYYh/jQI9sfNoGdIdHPWHjhVYfzSXccZ2rkFAKH+3rRpEAKAj6c7zcLqkZyV55S8/6lu0R0I8PdzdRoX5Ne5BYUnEyk8nYxmMpOyaCNBQ7rbxQQP6U7yd2sByNl5FIO/N25hgZiSM8krHjGw5BVScDQO9wjb+86reRRZf9m+yGSs20PINfb7GWcZPLw/P3yzGICd2/fi7+9HWHhIhfE+vt5ceVUPli+xnRjYsXU3WVm2z83ObXuJjAyv1nz9u7Qg/2QihaeS0UwWkhdtInSofXuEDO1G4vfrAdtIi8HfB/ewwEptCxB2XU+Sft5YrXVUhr7FZVgT47AmJ4DZjGnjGty72X/pp7DMaJ+np/0++Nw6vcH2zwX757I82rfGdCYec1wimM3kLVuLdz/7rx/W9EyMB46gmc3ltld6PcrDA/Q6dF4eWFLSnJW6Q3WtffRNW2NNiUdLTQSLGdO2dRiiz/t6WFRY8lB5eHLuC4EusiGWE3+DsQisVsxH9mHofN7vQvxnuLxzA/QDLqlzo5SqsyNO7pFBGBNSS54bE9NwL/MlGMAtIghjfJmYhDTcIuxjgq7rTdovf9otCxtzNW1X/o8mrz2IPsCnGrJ3zDMyiIK40oNAYUI6nufXFOSHKTsPzWI7FVEYn2YXEz6sG303vEb3Lx5nzyPzSjfUKXqvns2gA/NIXbePzJ3Hq7cYB/wi6pEdX1pfTmI6fhcYrdAZ9LS/sTcn1tpGaXzD69FqSLeSURxXSs7OIyLQt+R5eIBPhR2UAqOZTYfPMrBDk3Lr4tJzOBSfSodGYdWV6n+GR2QQRed93j3O+/y4RwZTVOY9aExIxyMy2P51Gobi074JOTuPApB/6ExJJyn02p64R1XcoahOEZHhxMclljxPiE8i4gIdlKFXD2Tj+i3k5pR/X9426kb+WL2hWvI8xyMiyO53XRSfhsd5+1+PyCAK40rbrKi4zSqzbeAVbTCmZFFwsvR34tUojO6rXqHzzzMJuPyyqi6pQrqgUKxppSfIrOkpqODQcnFuPXrj/7+F+E57mbwPXinzAjr8Xv2IwI8XYd67Hcux8tMNnUkfFoIlsbQeS3Iqhgt0pMuyJKeR9dkPNFz+JY1WfYs1J4+Cv5w3tduRutY+KjAEa3ppPVpGCrrA4HJxhs698Hn+Y7wfeoHCBa8DYI2LRd+qA8rHD9w9MHToji6o/O+iLtGszvtX21RJ56Z4FOOQUuojpdR+pdSXSqmBSqmNSqmjSqkeSqkgpdQipdRepdRmpVRHpVQTYCLwiFJqt1LqKqVUY6XU6uK41UqpRsU/Y4FS6g2l1B/AKxXk0bf4dXYrpXYppfyKR4bWK6V+VkodVErNVUrpiuMHK6X+UkrtVEp9r5TyLV7eVSm1Tim1Qym1XCkVWWb5HqXUX8ADF/h9TFBKbVdKbf8pL/ZSf5vllpQ7maLKx5QdzVBuBgIG9yDjt9Izf8kLl7Kv10QODn4EU3IGDZ8ee4l5/XPKYU32RTksqUxM0tLtrOs9lR1jXqf1E7eUBlk1NsRMY3X0AwR2aY7vZQ2qLO9Kc5x8heFDZo3hzJZDnN1muy5g4LN38sfL39SIiwMdpe2oPID1B08R3SScAG9Pu+X5RSamLlzFY9f1xNfTvRqy/I+pxPvLYRuVidF5e9Lmo6mceGZByXU1Rx55j6ixQ4le/gp6Xy80Y/kz1c6gHCR//v6hrBE3DeOXH5eUW35l7+7cdueNvDjzjSrNrxxH+VJuJ11+O02r1LZhN/SyG7UpSspgY5f72TbwCY49+xntPngIva/XP0q9SjhoG9PWDWQ/fBd5c2bg9X/jSldYreQ8Np6se29B36INuoZNnZioA5f4XitL5+eLd/+enBk+itODbkN5eeJzdUxVZ/jv1er2cbSwfD3mXRvJe2Yc+e89h8f1tumq1sQzGJd9h/cjL+M9+SWsZ0+UnCwV/z1VOQLSArgFmABsA0YCvYHrgOnAGWCXpmkjlFIDgIWapkUrpeYCuZqmvQaglPq1eN1nSqm7gbeBEcU/oxUwUNM0C45NBR7QNG1jcUfl3PhlD6AtcApYBtyolFoLzCh+vTyl1BPAFKXUbOAd4HpN01KUUv8HvAjcDXwKTNI0bZ1S6tWKfhGaps0H5gNsbzDikr6xGhPScI8sPZPkHhGMKTHdLsaUkGZ3ltU9MhhTUmlMQP8u5O87gTk1q2RZ2ccpX62k5YKnLiWtS9Z47CAa3jkAgKzdJ/CqH0xG8TrPyCCKEjPs4o1pObj5+6D0OjSLFc+o4HIxAOmbD+HdJNw20pOeU7LcnJ1P2sa/CevfidxDZ8ttV9W63DWQ6Nv6A5Cw9wT+UaVnl/wigshJznS4Xe/JN+Ad5MeP0z4pWRbZsSnXv/MgAN5BfjTv3wmr2crRFc4/Kxge4ENiZm7J86SsPEL9HY/yLdt9nKGdm9stM1msPLpwJcM7Nyemg4sPlHVEUXwaHud93s//bNhigsvEBFFUvN9QBj1tP55Kyk9/krZkS0lMwbF49t/2AgBezSIJGtilOsuwM3rcbYy862YA9uzaT1T9iJJ1kVHhJCUmO9wusF4A0V06MH7UZLvlbdq2Ys5bzzPq1olkZmQ53LaqFCXY/649ooIxnt8eCWl41g8hC9sJDI/iNlPuhgtuq/Q6wq7uwbZBT5Ys04xmzEbbZzJn70kKYpPwbh5Jzp4T1VJfWdb0FHRlRgJ0QaFo6akVxpv/3osuIgrlF4CWU9oOWn4u5gO7cYvuQdGZk9Wa84VYklLQR5TWow8LwZJcuallnld0wRyXiLX4/ZW/egOendqS97vrRtzrWvtoGal2oy2qXijWzPQK4y1H96ELi0L5+qPlZmPasAzThmUAeNwwFmtGxb+LOkH6bhWqymlpJzVN26dpmhU4AKzWbKdE9gFNsHV0PgfQNG0NEKyUCnDwOj2Bc7f7+Lx4u3O+v0DHBmAj8IZS6iEgUNO0c6cit2qadqJ426+LX/MKbB2ejUqp3cBooDHQGmgPrCxePgNoUJxroKZp68rkVuXy9hzFs2kk7g3DUG4Ggq7vTebKrXYxmSu2EnxzPwB8urTCkpOHKbn0ABl0/VWk/7Lebpuy1+TUG3o5BYdPU51OfbqSDTHT2BAzjaSl26l/y1UABHZtgTknnyIHX/7TNh4g4lrbvP8Gt/YpuYmAd5PSKSr+HZqgczNgSs/BPdgPg783ADpPN0L6tCf3mHMuHty5cBWfDH+KT4Y/xZEVO2h/k+1tGtW5OUU5+eQ5qK/Tbf1o2rcDv0x6z+7s2ge9p/BB70f4oPcjHFqyleVPL3BJxwagXcNQTqdmE5eejclsYfnu4/Rt26hcXE6BkR0nEunfrnHJMk3TeO67dTQNq8eovh2dmXadlrP7GJ7NIvFoZNsnhI7oRfoK+7vppa3YTtit/QDw69ISS04+puL3YMs37yf/6Fni5v1mt41biL/tgVI0fORmEhaurO5SSnz28TcM6XszQ/rezLLf13DzbdcB0KVbR3Kyc0lOcvyl5Jrrh7Bq+TqKiowly6LqR/Dhwv8x+b5pnDxe8fVhVSVn13G8m0Xi2SgU5aYnbMSVpC7fbheTunw7Ebf0AcC/q609jMmZF922Xp8O5B2Npyih9AudW7Af6GyntD0bh+HdLJKCU0nVXieA5dhhdJEN0IVFgMGAW68BGLdvsovRRdQveaxv2hJlMKDlZKH8A1DexVNc3d0xdOyKNa56jzsXU3TgMG6N6mOob6vHZ2g/8tf9ValtLYnJeHRsg/L0AMDz8s6YTrq2nrrWPpbYw+jC6qNCIkBvwK17X8x77NtHhUaVPNY1agF6A1qu7Zo75Rdo+z8oFEPn3pi2/uG03EXNUpUjN0VlHlvLPLcW/xxHcx4qM6pRNuaCVydrmvayUup3YDiwWSk1sIKfo2EbAF2padrtZVcopToABzRN63ne8sBK5vvvWKycfvpDWn35LOj0pH27isIjZwi9cwgAKV8sJ2vNDgIGdKX9hrlYC4uInfJ2yeY6T3f8+3Ti1JMf2L1sg6dG49Wuqe0WlmeSy62vTsmrdhEaE02/Lf/DUlDE3sml18x0//Jx9k75kKKkDP6e9TVd5k2i9ZO3kr0vljNf2XZMEdf0oMEtfbCazVgLjeycYKvXI7wend6+D6XXoXSK+F82k7xyl9PqOuf4mt0079+Jietfx1Rg5Pep80vW3bpgKkse/4jc5EyGvjiWrLhU7vp5JgCHl21j49uLnJ7vhRj0Op4ccSX3fbgUq1Xj+h6taRERxPfFF57f0rMtAGv2x9KzVX283N1Ktt0dm8RvO4/RMiKIW9/4EYBJw7pzVZvynaOa4rFnX2bbrr1kZmYTM+JO7h83ipuuHeLqtOxZrByf/hHtv56B0utI+noN+YfPEnHXYAASF64gY9VOgmK60G3zu1gLijjy8PsA+Pe4jPBb+pJ38BSdV9kGm2Nnf0XG6l2EjuhN5NihAKQt2ULS12tcUt6alesZMOgqNuxYSmFBAVMeLL2T4sJv3+exyc+SVHydxPU3DuO9tz6y2/6Rx+8jMCiAl16dAYDZbOHqmP+rtnw1i5Uj0z4h+punUHod8V//Qd7hs0TdNQiA+IUrSVu1i+CYLvTc8jaWAiN/T37/gtueEz6iV7kbCQRe0Zamj9+KZrGAxcqhxz/EnOmkG3VYLeR//Ba+T70KOh3GP5ZiPRuL+yBbZ9S4cjFul/fBo+9gW37GInLffB4AXWAw3g9OA50OpXQY//oD087KdSSqjcVK2ux3ifhgNuh05Cxajun4KfxuuQaAnO9/Qx9cj6iv30Pn441m1Qi480bO3jCeon2HyFv5J1HfvA8WC8ZDx8n+ofz0SKeqa+1jtVL41bt4P/ySLaeNy7HGn8Kt79UAmNb9jlvX3rj1HAgWC5qxiIL5L5Zs7nXf0ygff7CYKfzqHcjPregn1Qm18VoYZ1GVnW96wRexXTvzm6Zp7YufLyh+/sO5dcAaIEXTtBeUUv2ANzVN66yUehTw1zTt2eJtF2MboflcKTUG2/SwG8q+5gXyaK5p2vHix4uABUAmsJTSaWlLsU0ZWw/sAAZomnZMKeUNNABigYPAKE3T/lJKuQGtNE07oJTaC9yvadoGpdQrwNXnaq7IpU5Lq8mSTC6c510N9nrqXZ1ClXv4nWhXp1ClDFfe6OoUqtTm9i64nW81ut14yNUpVKmFbm1dnUKV6tzH8fS+2irziNvFg2qRwFau/Rs5VU0fWPeusfT/cEUFV526Xuqwvk77fhmydF2N/T044sy7pc0EuhV3EF7GNg0M4FfghnM3FAAeAsYWx40CJjt6sQo8XHxDgz1AAbaODMBfxT9zP3AS+FnTtBRgDPB18c/aDFymaZoRuBl4pfh1dlN6N7exwHvFNxRwzV+7E0IIIYQQ/21WJ/6rZapkWpqmabHYrlM593xMBeuud7DtEeD8CfoDHMSNOX+Zg5hJ5y8rvhNPvqZp5eYpFF/7U+6PDGiathvo42D5DqBTmUUzL5aTEEIIIYQQwjnq7N+LEUIIIYQQoi6Sa24qVis7N0qpsZSfrrZR07Ryf3tG07S1wFonpCWEEEIIIYRwoVrZudE07VNsf3NGCCGEEEKI/xQZuamYM28oIIQQQgghhBDVRjo3QgghhBBCiDpBOjdCCCGEEELUIprVef8qQyk1VCl1WCl1TCn1pIP1dyil9hb/26SU6lRmXaxSal/xn4XZ/m9/N7XymhshhBBCCCGE6yml9MB7wCDgLLBNKbVY07SDZcJOAn01TctQSg0D5gOXl1nfX9O01KrIRzo3QgghhBBC1CaacnUGZfUAjmmadgJAKfUNtr9tWdK50TRtU5n4zUCD6kpGpqUJIYQQQggh/qn6wJkyz88WL6vIOGBpmecasEIptUMpNeHfJiMjN0IIIYQQQtQizrwVdHGHo2ynY76mafPLhjjYTKvgtfpj69z0LrO4l6Zp8UqpMGClUuqQpmnr/2m+0rkRQgghhBBCOFTckZl/gZCzQMMyzxsA8ecHKaU6Ah8BwzRNSyvz+vHF/ycrpX7GNs3tH3duZFqaEEIIIYQQtYhmVU77VwnbgJZKqaZKKXfgNmBx2QClVCPgJ2CUpmlHyiz3UUr5nXsMDAb2/5vfjYzcCCGEEEIIIf4RTdPMSqkHgeWAHvhE07QDSqmJxevnAs8AwcD7SikAs6Zp3YBw4OfiZQbgK03Tlv2bfKRzI4QQQgghRC3izGtuKkPTtCXAkvOWzS3zeDww3sF2J4BO5y//N2RamhBCCCGEEKJOkJEbIYQQQgghahGtZv2dmxpFOjfVbKnex9UpVBlfXd36ID2d8IerU6hybSfUsHHqfymIza5OoUpdsX+Oq1OoUqO7zXB1ClXqqu2zXJ1ClVrSvm61j1HVrWNQcKLJ1SlUqVDvAlenUOU6uDoB8Y9I50YIIYQQQohapKZdc1OTyDU3QgghhBBCiDpBRm6EEEIIIYSoRSr592f+k2TkRgghhBBCCFEnSOdGCCGEEEIIUSfItDQhhBBCCCFqEU1zdQY1l4zcCCGEEEIIIeoEGbkRQgghhBCiFpEbClRMRm6EEEIIIYQQdYKM3AghhBBCCFGLyMhNxWTkRgghhBBCCFEnyMiNEEIIIYQQtYjcLa1iMnIjhBBCCCGEqBNk5EYIIYQQQohaRK65qZiM3AghhBBCCCHqBBm5EUIIIYQQohbRNBm5qYiM3AghhBBCCCHqBBm5qQWGzLyLFv07YSowsnjqPBL3x5aLGfHW/UR1aIrFbCF+z3F+n/YJVrOFxle04dYPp5B5JgWAQ8u28efbPzu5Anv9nhtF0/7RmAqKWPHofJId1NNp9CC6jBtKYJNwPug0kcKMXAA8ArwZ/OoEAhqHYSkysWLqh6QdOevkCsp7843nGTZ0APkFBYwb9wi7du8vFzOgf29efnkGOp2OvNw87h7/CMePxwLQt09PXn/9OdzcDKSlpjNg4M1Ozb/DrLsIi4nGUmBk1+S5ZO2LLRfj3SiUbnMn4RboS9a+k+x48H00k4XgK9tw+YJHyT+dDED8km0ceeNndB5u9F70DDp3A8qgJ/63LRx+9cdqr6Ve/2iavTAWpdeR+OVqzr67qFxMs1l3ExTTGWuBkcOT3yVv30nco4Jp/c4k3EMD0TSNxM9XEv/REgB82jamxZwJ6H08KTyTwuH738KSW1DttVyqGS+9wfqNWwmqF8iiL+a6Op1Ku/rZu2jdPxpTgZEfp84l/kBsuZhb/vcA9Ts0xWq2cHbPcRZN/xir2YKHnxe3vvkAAfWD0en1bPjwd3Z+v875RVRCbWqff7NPOCcwuhl9fn+ebfe+TcJvWwFoNn4oje/sD0px6os1nPhwmVPqiX7hLiJjOmEuMLLt4XlkOqqnYShXzH0Q90BfMvfFsmWSrZ5W911N4xt7AaAMOvxb1ueX9hMxZebRYvwQmt1hq+fkl39w1An1BPXvRMtZtn1cwperOfXOL+ViWr44luCYzlgLijj40Pvk7jsJwGX/u4+QQV0wpmaxte/UkvjQa6+g6dRb8GlVn+1Dp5Oz50S11+GIb58uRD17D+h0ZHy7kpS5P9it92jWgAavTsazXXOSXv+c1A9Lv8/Uf+Uh/Ad0x5yWxdGhDzo7dafTrK7OoOaq9SM3SqlApdT9rs6jurTo34mgphG81/dRfp/2McNnjXUYt3/RRt4f8BjzBj+JwcOdzrf1K1l3etthPhw+nQ+HT3d5x6ZJ/04ENong0z6PsurJjxnw4hiHcfHbj/DjyNlkFXfKzunxwPWkHDzFF0Oms+yRufR7bpQTsr6wYUMH0LJFUy5r25v77nuC996d7TDu3Xdnc9foB+nWfTBff7OI6dMmAxAQ4M8777zEDTeOoVP0AP7v9nudmT5hMdH4NItgdc8p7Jn6EZ1eudthXNsZt3N83lJWXzkFY2YejUf2L1mXtuUQawdOZ+3A6Rx5w/YesxaZ2HjTLNbGTGNtzDTC+3eiXpcW1VuMTkfz2eM5MPJFdvR5hNAbeuPdqoFdSL2Yzng1i2R7z0kcnTqXFq9MAEAzWzgx8zN29HmYPcOnETl2aMm2Ld+4j9gXv2Rn/0dJW7qVBvdfX711/EMjhg9i7huzXJ3GJWnVL5qQphG80W8Ki6Z/xHUvOn7/7Vm0kf/FTOXtIU9g8HSn2222998VowaTfOws7w6bxke3vcCwp+5A76Z3ZgmVVlvapyr2CegUbWfcTvLavSWL/C5rQOM7+7N+2NOsHfAkEYO64NM0orrLIWJAJ3ybRbD0ykfZ8djHdHnZ8XG044zbODp/Kct6PYoxK4+mt/cD4MgHv7Ny0HRWDprOvpe+JeWvvzFl5uHfugHN7ujP6uHPsDJmGpEDO+PbNLx6i9EpWr88jj0jX2LLVY8QdkMvvFvVtwsJjumMd9MINl/xEIemzqf1nPEl6xK/Wcvu214q97J5h86w/+7XyPzr7+rN/0J0OqKen8jJMTM5OvgBAq7rg0eLhnYh5qwc4p+bT+pH5b/LZPy4mpNjZjopWVGT1frODRAIVLpzo5SqmUe9CrQa1JW9P/4JQNyuY3j6e+MbFlgu7tgfe0oex+85jn9kkLNSvCTNB3fl7x83AJC46zge/j74OKgn5cApss+mllse1LI+pzceACDjeAL+DULwDvGv1pwv5tprh/D5l7azS1u27iQgMICIiLBycZqm4e/nB0BAgB8JCUkA3H7bDSxatJQzZ+IBSElJc1LmNpFDunLmO9t7LGPnMdz8vfFw0CYhvdoR/9sWAM589yeRQ7td9LUt+UUA6Nz0KIO+2m/M79e5BYUnEyk8nYxmMpOyaCNBQ7rbxQQP6U7yd2sByNl5FIO/N25hgZiSM8krPrtpySuk4Ggc7hG2z5FX8yiy/joIQMa6PYRcc3m11vFPdYvuQIC/n6vTuCRtBndl10+299+ZXcfw9PPGLzSwXNyRtbtLHp/dc5yA4rbR0PDw8QLAw9uTgsxcrOaaeUqztrRPVewTmo0bQsLvWylKzSpZ5teyPhk7jmEpMKJZrKT+9TeRwy++H/m3ooZ25dT3tnrSdx7D3d8bTwf1hPVux9niEabY79ZTf1j53BqNuJLTi/4CwL9lFGll6knZ/Df1h3Uvt01V8u/SgvyTiRSeSkYzWUhetInQofY/M2RoNxK/Xw9A9o6jGPx9cC+uN3Pz35gzc8u9bv7ROPKPJ1Rr7hfj3aklxlMJmM4koZnMZP26Hv9B9vtaS1oWBXuPopnM5bbP33oAS2aOs9J1OaumnPavtqkLnZuXgeZKqd1KqVeL/+1XSu1T/8/efcc3Vb0PHP+cpHvvxYYiIKvsIQKlbBfqVxQH0wEq4gAExIkgiFtUBAfiBifK3sjee2/opHu3aXJ/fyR0pgxtE9rf8369eNHknpM8p+f25J77nHuj1P0ASqnuSqm1SqkfgAPKbJZS6rBSarFSaolS6n+WsmeVUgGWn9sqpdZZfnZXSn2llNqhlNqjlLLJqVvPED/SY4oOdtPjkvEM9i23vM5BT/N7unCy2Nmymq3DeXzpNAZ9M57AhjXKrWsLHiG+ZMQWtSczLhmPkPLbU1rikfOEWwby4Jb18aoRgIedJ3I1wkK4aJmYAERfjKVGWNmzkU88MZa/Fn3L2dM7eeihe5nx9iwAGjasj4+PN6tXLmTb1qU8/LBtl6S5hPqSE5Nc+DgnNhnX0JJ94uTniSE9C81ospRJwqVYGb82Dem++i06/jAez0bF9jGdovuqafQ9OJtLGw6QsudUpbbFOdSPvJiiSXF+bBLOpfYPp1B/8or9TeXHJuMc6l/ydWoF4t6sLhm7TwCQffRC4SQp8I5OOIUFVFYT/t/xCvYlrdj+lx6XjNcVxgSdg55Wd3fh+HrzCZ2t36wgMDyMCds/YfTyGSx+fT6afLvdf/JfxwSXEF9C+7fjzDerStRJP3oB/46NcfT1QO/qRHBUBK5hJf/2KoNriB/Zxf7ms622xwNDWvH2JONaaj/UuzoREtmCi4vNE6C0YxcJ7NgYJ0t7QntE4BpWuZ9HziF+JcavvJgknENKvqdzqB+50UXjYJ6VcfBG5BDijyG2KG5DXBKOIZW/f4jqpzpcczMBaKZpWoRS6l5gJNASCAB2KKU2WMq1t5Q7o5S6B2gENAeCgcPAV1d5n5eANZqmDVdK+QDblVKrNE3LqvgmFVFWJsxX+uDu9+Ywzm87yoUdxwCIPXiWjzqPwZCdR3hkS+6b+zyfdn+hssK9BmUbdD0HIjs+/Yvurz3CQ0unknTsAgmHztn9LK2y0knW2jRmzGPccecjbN+xhxeeH8k7M1/liZHjcHDQ06Z1C3r1GYirqwsbN/zFtm27OXHCRmuercZfuoyVepZCafvPsqLtMxiz8wiKiqD91y+wuvPz5jImjXU9J+Hg5Ub7r5/Ds3FNMo5W4jVS1v9grlqkeBmdmwtNvhjL6VfmFV5Xc/y5T2jw5ghqP/8/klfsRMsve9ZQ/DvW/37KL3/nlGGc2X6Uc5YxrmHXFsQePseXg6biVyeYYd9N5Gy/ieTdgNdEVRn/cUxoNmUwh6f8CKaSlTJPxHBi1l90/nkiBVm5pB06h1ZgtPJCFeuaPketFir5MLRXaxJ3HMeQav7YzzgRw9FP/qLrzxMoyMoj9fD5wslRpbHWN6UDtdY5VWHCf42fpUJcTXWY3BTXBfhR0zQjEK+UWg+0A9KB7ZqmnbGU61qsXIxSas01vHZv4E6l1OUr8FyA2kCZBapKqceBxwHu9GtPW4/ru86g7eBetLKsJ4/ZfxqvYme2vEL8yExItVqv65h7cPfzZMHELwufyy/2AX9y7T76TdHj6utBTkrZtHRlaTm4J80GmdsTv/80nsXOknuE+JEVn3rNr5WfmcOKsXMKHw/f9D7ppa7LsYVRI4cwYsRDAOzcuZeatcIKt9WoGUqMZcnZZQEBfrRofjPbd+wBYMHCRSz++3sAoqNjSUpKJjs7h+zsHP7ZuJUWLW6u1MlNvWG9qPOQuU9S9p4ucbbRNdSP3LiUEuXzkzJw9HJH6XVoRhOuof7kxqUCUFBsH0tYvRfd9GE4+XmSn1y0PKAgPZukzUcIimxZqZObvJgknItlVZxC/ckr1RZzGf9iZfzIizOfpVYOem7+ciyXfvuHpCXbCsvknIzh4ANTAHCtH4pfz9aV1ob/Dzo80ot2ljHh4r7TeBfb/7xC/MiIT7Far8eYe3D39+LPJ94vfK7Nfd1Y/9kiAJLPxZNy4RKBDcK4uK9ys4TVTUWOCT4t69H289GAOcMTHBWBVmAibtlOzv+4jvM/rgOgycT7yYmtnGW4DYb2Ml/oDyTvO41bmD+X38kt1K8w1hLt8S7eHj9ySu2HtQd0LFySdtnZH9dz9kfzDSyaTRxYIuNVGfJiS45fzmH+5Jce42KTcKkRQBrmEwDOVsbBG1FBbCKOoUXjt2OIPwXxlfv7rMrkVtDlqw7L0oq7Uk+XzrCUdzqggKLfi0up175X07QIy7/amqZZvfJO07Q5mqa11TSt7fVObAB2zl9ZeAOAYyt20uLeWwGo0Sqc3Iwcq5ObiAe6U79bc34bPavEGRr3QO/Cn8Na1kfplE0nNgD75q/i+34v8X2/lzi1fBdN7u0CQEirBuRnZJNVzmTNGmcvN3SWi4WbDepO9PajJSZwtvLZ7G9o2643bdv1ZtGi5TzykHkpWYf2rUlPSycuLqFE+ZSUNLy9vWjYsD4APaO6cvSoecnTor+W0+WWDuj1elxdXWjfvlXhtspy5uuVhTcAiFu2k1oDzfuYb+twDBk55Fnpk8TNhwmzXGtSa+CtxC7fCYBzsX3Mp1UDUIr85Ayc/D1x8HIDQOfiSOCtzcg8GVPmdStSxt6TuNQPxbl2EMrRgcABt5C8YkeJMkkrdhI0sDsAnq0bYszIxmBpb8P3nyT7xEWiP/+7RB3Hy9d1KUWt5/5H7PyVldqO6m7btyuZ1X8Ss/pP4siKnbS6x7z/1WoVTl5GDhmXUsvUaXt/d8K7tuDn0R+XOJubGpNEg1uaAeAe4EVg/VCSzyeUqS+urCLHhFXtn2VluzGsbDeGmL+3sW/C18QtM29zsvwtudbwJ7R/O6J/31LmdSvCqXkrC28CEL10J3XuM7fHz9KeXCvtSdh0mJq3tweg7sCuxCzbVbjNwdOVwI5NSjwH4Oxf1J4a/dtx/o/NldKeyzL2nMKtfigutQNRjnqCBnQm0fJ7vyxx+U5C7usKgFcb8xiXfx2fs/aSvf8EznXDcKwZjHJ0wPuOrqSv2m7vsEQVVB0yNxnA5Ss0NwBPKKW+AfwwZ2jGAY1L1blcbj4QBEQCP1i2nQXaAEuBe4vVWQ6MVkqN1jRNU0q10jRtTyW0p4STa/YSHhnBUxveo8ByK+jLHpg3jr/HzyUzIZXbpg4nNTqRYb+/DhTd8rlJ//a0fbgnpgIjhlyDefJjR2fW7KVuZEuG/fMuBTn5JbIwA+aNZeWLX5AVn0rEsN60HXk77oHePLLiLc6s2ceqF7/ALzyMPu+PRDOaSDoRzcrxc+3YGrMlS1fTt28Pjh3ZRHZODo8++nzhtr/+nM/jI8cRGxvPE6PGseDnOZhMGqkpqTz6uHl54NGjJ1m+Yi17dq/CZDLx1Vc/cujQMZvFH79qL8FREfTc+j7GnDz2PFu0j3X8fjx7n59Dbnwqh6f8SNvPR9N4wn2kHTzH+R/WARB2RwfqDumJVmDEmJvPzpEfA+AS5EOrj0ah9DqUThG9aCvxKyv5T8Zo4tSkL2j242SUXkf8j2vIPnaRkMG9AYibv4KUVbvxi2pN262zMOXkcfzZTwHwat+Y4Pu6kXX4HK1WzQTg7Fs/kLJ6D4EDuhA6rC8ASUu2Ef/jtSR7bW/cq9PZsWc/qanpRA14mCdHPMK9d/Sxd1hXdGztXm6KjOD59e9jyMnjt3FF+9/gr8fz+4tzyEhI5c6pI0iNTmSkZYw7tGwHaz/6nbUf/ca974xk9LLpKKVYNv1HslNuzIuKq0r//Ncx4Uraf/EsTn4emAxG9k/8GkNapa7sBiBu9V5CoyLot+U9jDn57HiuqD1dvhvHzhfmkhufyoE3f6Tj7NE0e/E+Ug6e44wlwwRQo1874tYfwJiTV+K1O305BmdfT0yGAvZMnIchLbtS26IZTRyf+BURP72E0uuI+XEtWccuEja4FwAx81eStGoP/lGt6bTtI4w5+RwZ82lh/aazx+DT+WYc/TzpvOczzsxcQOwPawno146bpg3Hyd+Llt9PIOPgWfZZuatapTKaiHl1NvXmv26+FfTCVeSdOI/fg+axN/mHZTgE+BC+6H10Hm6gmQgYdifHez+JKTOHWh+Oxb1jcxx8vWi8+WviP/iBlAXV90SUZpLMTXlUdVjPaLlRQAvMExKAfpgzM29qmvazUqo7MFbTtNst5RXwMdADOG6p852mab8opW4FvgTigW1AW03TuiulXIEPgM6YszhnL7/elUyp81DV/wVbeFSzFOi4uLX2DqHC/erXzd4hVCg/8u0dQoXqePBte4dQoV5rO9neIVSo13be+Ldpvh5LmlWv/sm3esFc1eVvMtg7hAoV6Fb9rnNrfuavG3anO3pTf5sdXzY+vuSG/T1YUx0yN2ia9mCpp8aV2r4OWFfssQYUfsOTUmpesW3/ADdZeY8cwLZfQCKEEEIIIUQp1SA3UWmq2zU3QgghhBBCiP+nqkXm5r/SNG2ovWMQQgghhBDiWsg1N+WTzI0QQgghhBCiWpDMjRBCCCGEEFWIqZrd5KkiSeZGCCGEEEIIUS1I5kYIIYQQQogqRJPMTbkkcyOEEEIIIYSoFiRzI4QQQgghRBUi33NTPsncCCGEEEIIIaoFydwIIYQQQghRhcjd0sonmRshhBBCCCFEtSCTGyGEEEIIIUS1IMvShBBCCCGEqELkVtDlk8yNEEIIIYQQolqQzI0QQgghhBBViNwKunySuRFCCCGEEEJUC5K5EUIIIYQQogqRW0GXTyY3leyWXIO9Q6gwgW459g6hQiXd39jeIVS4+euqVzL2qayj9g6hQg1pO9neIVSo13a+ae8QKtTbbV62dwgVKt2leq1bqWmsXuPbcr3J3iFUqDOGPHuHUOFW2zsA8a/I5EYIIYQQQogqRO6WVr7qdRpECCGEEEII8f+WZG6EEEIIIYSoQuSam/JJ5kYIIYQQQghRLUjmRgghhBBCiCqket0upGJJ5kYIIYQQQghRLUjmRgghhBBCiCpErrkpn2RuhBBCCCGEENWCZG6EEEIIIYSoQuR7bsonmRshhBBCCCFEtSCZGyGEEEIIIaoQk70DuIFJ5kYIIYQQQghRLcjkRgghhBBCCFEtyLI0IYQQQgghqhANuaFAeSRzI4QQQgghhKgWJHMjhBBCCCFEFWLS7B3BjUsyN0IIIYQQQoh/TSnVVyl1TCl1Uik1wcp2pZT6yLJ9v1Kq9bXWvV6SuRFCCCGEEKIKMd1A19wopfTAJ0Av4CKwQym1SNO0w8WK9QMaWv51AD4DOlxj3esik5sbhF9kSxq+OQyl1xH7/WrOffxnmTINpw7DP6oVppw8Dj/zKZkHzlyxbr2x9xH2cBT5SekAnJ72I0mr9+DbtTkNJj+EzskBU34Bp974lpSNh2zSTo+urQl79THQ6Uj5eSWXZv9SYrtz/ZrUnDkGl6YNiH/3WxLn/l64rcaMZ/Dq0Y6CpDRO9H3aJvFejUPzdrg88hTodBjWLSHv759Kbm/dGZd7h4FmQjMayf3+U4zHD5o3urnjNmIsupp1QdPI+eIdjCf/9d9yher6+iPU6RFBQU4eq56fw6WDZ8uUaTGkFy0f7YtP3WDmthhJbkomAE6ervT+cBSeNfxRej175izhyIINNm5BSW+8NZEevW4lJyeX5556iYP7j5Qp8+vib/DwcAfAP8CPvbsP8OgjY7j7f7fx5JgRAGRlZTPxhSkcOXTMpvGXdturg2kUGYEhJ59fx84m5tDZMmXu++ApajSvh6nAyMV9p/hj0peYCow4e7oy8P2n8K7hj06vZ+PcxexeuN72jbgGk6e9x4ZN2/Hz9eGP72bbO5xr1vu1wTSIbIkhJ5+/x35OnJW/n7s+fJLQ5vUwFhiJ3XeKJRO/wlRgLNwe2qI+Q/94nd+f/pijS7bbMPoru/PVIYX73oKxn1nd9/4343FqtKiPQpF4JpYFYz8jPzvP9sGWo7qNb4NeHU7zyFbk5+Tz1dhZnD90pkyZITNGUbdFAxSKuDMxfD32E/Kyc3HzcmfozCcJqh2CIS+fr8d/SszxC3ZoRZGn3niSDj3akZeTx9vPvcOJgyfLlBn/3lhadGxBVkYWAG8/N5NTh08Xbm/U8iY+XvQhbz45jQ2L/7FZ7P+PtQdOapp2GkAp9RNwF1D8oOYuYL6maRqwVSnlo5QKBepeQ93rIpObG4FO0Wj6CPYMfJO8mCTaLn+LS8t3kn08urCIf1Qr3OqFsLXjM3i1aUijtx9lV7+Xrlr3/OeLufDZXyXezpCcwf5HZpAfn4J741pE/PQSmyJG2qCdOsLeGMmZR16mIC6JBn++R/qqbeSdLBpIC9IyiHl9Dl69O5apnvLrapLmL6bWu89VfqzXQulwGfIMWTPGoyVfwuONTzHs3oIp5lxhkYJDu8ncvRkAXa36uD39MpkvDgPA9eGnMezfgeHj10HvAM7OdmlGaXUiW+JTL4Rvb32B4FYN6D5tKAvvfK1MuZidxzmzeg/3LHipxPMthvQi+UQ0fw9/Dxc/Tx5ZP5Njv2/CZDCWeQ1b6NHzVuo1qE2Xtv1p3bYFb737Mnf0erBMuXtvG1L485xv3mf5krUAnD8fzf9uH0paWjqRPbvw9gevWq1vKzd1jyCgXgjvdX+eWq3CuXPqcGYPeKVMuX1/bGLhs58AMPCjp2n7QCTbv1tFx0d6k3DyIt8++g5ufp48t+Zd9v2xEaOd+udKBvTvxYP33smkKe/YO5Rr1iCyJX71Qvis2wuEtQqn75vDmDfg1TLlDv6xiT/HfArAgI+eIuKB7uz+bjUASqfoMfEBTm/Yb9PYr6aRZd+b2f05arcK5+6pI/hkwMtlyv015VvyMnMAuH3yw3Qe0od1ny2ydbhWVbfxrXn3VgTVC2VS99HUb9WQh6c+zrQBE8uU+3nKPHItfTJw8hB6DOnL0s/+oP9T93Dh8Fk+fWImIQ3CeOiNx3j3oddt3YxC7Xu0o2a9GgzuMowmrRsz5q1nePqOZ6yWnTN1rtWJi06n47FJj7Jz/a7KDteubrC7pdUAis+KL2LOzlytTI1rrHtd5JqbUpRSm6+j7Dyl1P/+63t6tQ4n+0wcuecS0AxGEv7YTGDfdiXKBPRtS9xC89mh9F0ncPByxynI55rqlpZ58Cz58SkAZB29gM7ZEeVU+fNct5YNyT8Xi+FCPJqhgLS/NuDVq+T+a0xKI2f/CTRDQZn62dsPYUzNqPQ4r5W+QWNM8dFol2LBWIBh61oc23QuWSgvt/BH5ewCmuUKQBc3HBo3x7B+ifmxsQCys2wU+ZXV792GI79uBCB+zymcvdxxC/IpUy7x0DkyLiaWeV7TNBw9XAFwcnchNzULU4H9vku5d/9IfvnJfGC1e+d+vLw8CQoOKLe8u4cbnW9tz/Il5gPNXdv3kpZmzn7u3rGf0NDgyg/6Cpr0bsOe38wf6Bf2nMTF0w3PQJ8y5Y6v21v488V9p/AO8QNAQ8PZ3dw/zm4u5KRm2rV/rqRtRHO8vTztHcZ1ualXG/b/au6fmD0ncfFyw8PK38+ptfsKf47ZdwqvUL/Cx22H9uHo0h1kJaZXerzXo2nvNuyy7Hvn95zEtZx97/LEBsDBxQlNu3GufK5u41tE73Zs+W0dAKf3nMDN0w1vK32SW6xPnFycCj+KwhrW5MimAwDEnYrBv2YgXgHelR12uW7p3ZkVv6wE4Mjuo3h4ueMX5HeVWiUNGHYX/yz5h9TE1EqI8P8npdTjSqmdxf49XrqIlWql//DLK3Mtda+LTG5K0TSt89VLVSznED/yYpIKH+fFJOEcUvKP2TnUj9zoooE2LzYJ51C/q9atObwP7dfOpPEHo3Dwdi/z3oG3dyDj4Bm0/LKTiYrmEOKPIbaoDYa4JBxD/Cv9fSuL8g1AS75U+NiUfAnlW/ag2aHNLXjM+Bq3F6aS84X5DLQuKBRTehquj4/HY8psXEe8AM4uNov9StxDfMkstk9lxibjEeJ7zfX3z1uJX3gYw3fOYtDKt/jn1W+LJnV2EBIaTEx0XOHj2Jh4Qq4wQel7W082bdhGZkbZyeYDj9zD2tUbKyXOa+UV7EtaTHLh4/S4ZLyu0D86Bz2t7u7C8fXmg+mt36wgMDyMCds/YfTyGSx+ff4NdfBZ1XmG+JFe7O8nPS4Zz+Ar90/ze7pwap05S+MZ7EujPm3Z/d2qSo/1enkF+5FWrG1pccl4hVg/8Lxv5hNM3jGboAZhbJ633FYhXlV1G998gv1JLtaelLhkfMr5XB0280ne2/EFIQ1qsGae+cTahSPnaN3XfJKxXstw/GsE4mvHz+WAEH8uxRR9rl6KTSSgnHiGjx/K3JWzGfXqSBydHAvrd+l3C399u9gm8dqTyYb/NE2bo2la22L/5pQK5yJQq9jjmkDMNZa5lrrXRSY3pSilMq+wTSmlZimlDiulFgNB5ZQrnOH+nXPaWpHSFco8pV3LhFfTrlj34jcr2NJhNNt7jCc/PoXw1weXKOfeqCbhLz/EsbFzrx5jRbAWa1U+qLJ6rqFsewp2bSLzxWFkf/AKLvcONVfV69HXbUj+6kVkvjwSLS8X59sfqNx4r5H6j/1Uu1tzLh0+x1dtn+anvi/RdcrgwjOd9nC97Rlwbz/+/HVJmec7d2nHAw/fw9TX3qvQ+K6X9faUX/7OKcM4s/0o53aYrxNq2LUFsYfPMb39U8zqP5Hb3xiKsx37p7qx0j1X3N/6vjmM89uOcsHSP71efYQ1039CuxHv82q9cVaLLhz3OVM7jCLhZAwt7+hUyYFdu+o3vll5spz2fD3uU17o8DixJy/S7o5bAFj62e+4e7vzypKZ9BjSj/OHzmA02nGJ6jWOb19M/4qh3Ubw5G2j8fLx5IEnBwLw5GujmDvtC0ymGzMbXY3tABoqpeoppZyAB4DSa1EXAYMtx9IdgTRN02Kvse51kWturs/dQCOgORCM+WKnr0oXssxo5wCsCR541VEzLzYJ57CiMxPOYf7kx6WUKeNSI4A0zB+AzqH+5MWloJwcyq1ruJRW+HzMd6tp8d2LReVC/Wj+9VgOP/0JOefir9rwilAQm4hjaFFmwzHEn4L45CvUuLFpyYkov8DCxzq/QLTUpHLLG48dQBcchvLwwpR8CS35EsZTRwEwbN+A8x32m9w0H9KTpoMiAUjYdxqPYvuUR6gfWfGp1/xaNw/sxq5Pzdd5pZ2NJ/3CJfzCQ4nfew0T/QoyZMQDPDjYvGJ0356DhNUIKdwWGhZMfFyC1Xo+vt5EtG7Oo4+MKfF8k5tv4u0P3+CRgSNJTUmzWrcydXikF+0s/XNx32m8w4rOlnuF+JERn2K1Xo8x9+Du78WfT7xf+Fyb+7qx3nL9Q/K5eFIuXCKwQRgX952qxBZUb20G96LVA+b+idl/Gq9ifz9eIX5kJqRarXfrmHtw8/Pkl4lfFj4X2qIed39svmGKm58n4ZEtMRUYOb7CPtcPdHqkF+0H9QAu73tFbfMO8SO9nH0PQDNp7Pt7C90ev52ddrxpRXUb3yIf6cutg6IAOLvvFH7F2uMb4kfqFT5XNZOJHX9vps/jd7Fp4VpyM3P4etynhdunb/yUxAvWx8fKcteQO+j/YH8Aju07RmBY0edqYGgASfFlP1eTE8xtNOQbWLZgOQOfMI/3N7W4icmfTALA28+b9j3aYywwsmn5NV9xUGXcSNfcaJpWoJR6GlgO6IGvNE07pJQaadk+G1gC9AdOAtnAsCvV/S/xyOTm+nQFftQ0zQjEKKXWVMSLZuw5hVv9UFxqB5IXm0zQgM4cHvVRiTKJy3dSc3hf4n/fhFebhhgzsslPSMWQlF5uXacgH/ItH6qB/duTddR8vZaDlxstvp/Aqak/krbDdnd9yt5/Aue6YTjWDKYgPgnvO7pyYUzVuVC4NOPpo+hDaqACQ9CSE3HsGEn2p1NLlNEFhWFKMGdXdXUagt4RLdO8jt6UfAldSE1McRdxaNoKU/S5Mu9hKwe+WcWBb8zLYOr2iKDF0F6c+HMLwa0akJ+RTXY5B2fWZMQkUvOWpsRsP4ZrgBe+DUJJO2fbD8tvvvyJb74037muR6+uDHtsEH/+tpTWbVuQkZ5JQnzZtfQAt9/Vh1XL15OXl1/4XFiNEObO/4AxoyZy5pR9+mjbtyvZ9q15HXqjyAg6DunN/kVbqNUqnLyMHDIupZap0/b+7oR3bcFXD04tcWY6NSaJBrc049yOY7gHeBFYP5Tk87btn+pm1/yV7Jpv7p/wHhG0HdKbw4u2EGbpH2uTm4gHulO/W3O+HzStxKnpT7oU3TDl9nee4OSaPXab2ABs+XYlWyz7XuPIVnQe0pt9izZTu1U4uRnZVvc9/zrBJFlOmt0c1ZpLp/7TCpP/rLqNb2u/Xcbab5cB0DyyNT2G9GP7ok3Ub9WQnIxs0qz0SVCdEBLOmZfntoxqS9wp802HXL3cyM/Jx2go4NYHenJ825ES1+fYwp/f/MWf35gnjB16tGfAsLtY++c6mrRuTFZGVuFEpji/IL/C52/p05kzx84C8HDnohUq498by9bV26rlxOZGpGnaEswTmOLPzS72swY8da11/wuZ3Fy/Cl8roBlNHJ/4FRE/vYTS64j5cS1Zxy4SNrgXADHzV5K0ag/+Ua3ptO0jjDn5HLHcZae8ugDhrzyMR7O65tsMX7jEsbHmJZI1R/TFrV4IdZ+/l7rP3wvA3vvfxFDZF68aTcS8Opt681833wp64SryTpzH78G+ACT/sAyHAB/CF72PzsMNNBMBw+7keO8nMWXmUOvDsbh3bI6DrxeNN39N/Ac/kLJgZeXGfCUmEznzP8Z93AzzraA3LMUUfQ6nHrcDkL/mbxzadcWpSy8wFqDl55P9yZTC6jnzP8Z11CSUgyOmS7Fkz3nbXi0p4eyavdTp0ZLBG9/FkJPP6heKltbe8c1Y1oz/gqz4VFoM602bUbfjFujNoJVvcW7NPtaM/4IdH/5Bz/eeYNDKt1AKNk/7ufA2qvawZuUGevS6lY27lpKbk8PzTxfd3Wn+z58ybsyrxMeZ13jfdU8/PvnwixL1nxs/Ch8/b6bNnAxAQYGR26Lut10DSjm2di83RUbw/Pr3MeTk8du4zwu3Df56PL+/OIeMhFTunDqC1OhERv5uvvPRoWU7WPvR76z96DfufWcko5dNRynFsuk/kp1y49yoo7hxr05nx579pKamEzXgYZ4c8Qj33tHH3mFd0ck1e2kQGcGTG94rvBX0ZffPG8fi8XPJTEil39ThpEUnMtTSP0eX7WDjR7+X97I3hKNr99AoMoLx6z8gPyePhcX2vWFfj+eXF+eSeSmVge+OwtnDFaUUsUfO8fvkMgsc7Ka6jW8H1u6meWRrpq2fRX5OXokszJivJzHvxc9Iv5TK8HefxsXSJxeOnOO7yeZ2h4bXZMS7ozGZTMSeuMi88Z+W91Y2sW3Ndjr0aM+3G+eRm5vHzOeLToBOm/8m7457j6T4ZCZ9PAFvf28UilOHT/H+hA/tGLV9yMK78qkqfc1DJVBKZWqa5lHOtnuAJzCn1YIwL0t7TNO0X6yVh2tbllZVBLrZ9mxOZavdJdveIVS4+etC7R1ChZqRtdfeIVSoIV4t7B1ChXpt55v2DqFCvd2m7G2Nq7J0Vb0Of2oa9fYOoULt0+devVAVcqbgxrq7X0VYfXHFjbP2q5RlwQ/Y7Piyb/xPN+zvwRrJ3Fyf34EewAHgOHBjfvOdEEIIIYSotqrXqYuKJZObUsrL2li2acDTNgxHCCGEEEIIcY3kVtBCCCGEEEKIakEyN1YopZoD35Z6Ok/TtA72iEcIIYQQQojLbqRbQd9oZHJjhaZpB4AIe8chhBBCCCGEuHYyuRFCCCGEEKIKMUniplxyzY0QQgghhBCiWpDMjRBCCCGEEFWISa65KZdkboQQQgghhBDVgmRuhBBCCCGEqEI0ewdwA5PMjRBCCCGEEKJakMyNEEIIIYQQVYjJ3gHcwCRzI4QQQgghhKgWJHMjhBBCCCFEFWJScre08kjmRgghhBBCCFEtSOZGCCGEEEKIKkTullY+ydwIIYQQQgghqgXJ3FSyTS6O9g6hwngZnewdQoUat2CPvUOocL/6Btk7hAo13/Fme4dQoW7d+aa9Q6hQb7d52d4hVKjxu6bYO4QK9VezyfYOoUIZVPU6V31/vt7eIVSoAGdXe4fw/4rcLa18krkRQgghhBBCVAsyuRFCCCGEEEJUC7IsTQghhBBCiCrEJHeCLpdkboQQQgghhBDVgmRuhBBCCCGEqEJMSOqmPJK5EUIIIYQQQlQLkrkRQgghhBCiCqleN0avWJK5EUIIIYQQQlQLkrkRQgghhBCiCpG7pZVPMjdCCCGEEEKIakEyN0IIIYQQQlQhJnsHcAOTzI0QQgghhBCiWpDMjRBCCCGEEFWI3C2tfJK5EUIIIYQQQlQLkrkRQgghhBCiCpG7pZVPMjdCCCGEEEKIakEyN0IIIYQQQlQhcre08knmRgghhBBCCFEtSOamCujz2mDCI1tiyMln0djPiTt4tkyZAR8+SVjzehgLjMTsO8XiiV9hKjBSp2MTBs59ntQLlwA4umwH/3z0u41bUFK31x+hbmQEBTl5rHhhDpestKfFkF60GtEXn7rBfN5yJLkpmQA4e7vRc+bj+NQJoiDPwKqxc0k6ftHGLSjrvffeoG/fHuRk5zDi0efYu/dgmTKRkbcw/a3J6HQ6MjOzePSx5zl16mzh9jZtWrLxn0U89NCT/Pb7YhtGD03fHEJwVATGnHz2jvmMtANny5RxrR1Im9nP4OjjTtqBs+x5+hM0g7Fwu3dEfW5dPIVdT3xI7N/bAWj5/hME92pFXmI667uPr7T4/SJb0vDNYSi9jtjvV3Pu4z/LlGk4dRj+Ua0w5eRx+JlPyTxw5op1m855FrcGYQA4eLlRkJ7NjqjxuNQKpMM/75N9KgaA9F0nODZ+bqW17XpMnvYeGzZtx8/Xhz++m23vcK5Z79cG08Ayxv1dzhh314dPEmoZ42L3nWKJZYy7LLRFfYb+8Tq/P/0xR5dst2H0164q9U+LNwcTYhkTdo2ZTaqVMcGtdiDtZ4/GyceD1ANn2PH0p4VjQkDnJrR44xF0jg7kJWfwz91T0Dk70vWPV9A5OaBz0BP99zaOzPzVJu1pNWUwoVEtMebks/3Zz0mx0h73WoF0mv00Tj4epBw4y7bRn2IyGHH0dKXDrCdxr+GPctBz7LPFnPl5A54NQuk0e3RhfY86QRyc+QvH5y6rlDY0mjqUgKhWGHPyOPTMZ2RYxrDiXGoH0uLzMTj6eJB+4AwHn5pV2CfW6uucHWn752vonBxReh3xf2/j9MyF5vbcXIcmMx9F7+5C7oVLHBj1McbMnApvl2e3VtR87TGUXkfSTyuJ/7TsPlHj9cfwjmyDKSePcy98SM7B0wAEjrgT/0G9QNPIPXqOc2M/Qssz4HpzPWpNG4VydgSjiQsvzSZ734kKj13cmCRzc4MLj2yJX70QPun2Aosnfkn/N4dZLXfwj0182mMcn/eegIOzE60e6F647fyOY8ztP4m5/SfZfWJTN7IlPnVD+KbrC6ye8CU9pg61Wi5253F+e/At0i2TssvaPXUXiYfP8X2fSax4bjbdXn/EBlFfWd++PQgPr8fNN3dh1JMvMuvjt6yWm/XxWwwZOpp27fvw089/MHHCM4XbdDod06ZOYsXK9bYKu1BQVAQe9UNY0+k59o2dS/MZI6yWu3nyg5z+fAlrOz+PITWL2g9GFm3UKW6e/CAJ6/aVqHPh5/VsGzS9MsMHnaLR9BHse3Aa2259jqC7b8HtpholivhHtcKtXghbOz7D0bFzaPT2o1ete+jxD9gRNZ4dUeO5tHgblxZvK3y9nHNxhdtulIkNwID+vZj93pv2DuO6NLCMcZ91e4ElE7+k7xXGuNk9xjHXMsZFFBvjlE7RY+IDnN6w30ZR/ztVpX+CLWPCik7Ps3vsF0TMGG61XLPJgzj5+VJWdH6e/NQs6lrGBEcvNyKmD2PLkHdZ1W082x/7EABTnoF/7n2TNVETWR01keDIlvi2Dq/09oT2aIln/RCWdH6BneO+pM106/tYi8kPcGzOUpbc8gL5aVnUG9QdgPBhvUg/Hs3ynpNYe++btHz1IXSOejJOxbKi1yRW9JrEyj4vUZCTx8WlOyulDQFREbjVC2FTxzEcGTuXJm9bH6cbTn6Ic58vYVOnZylIzaLGgz2uWN+UZ2DXPW+wtcd4tka9SECPlni3aQjAze89wck3f2Br93EkLNlO3afuqPiG6XTUevMJTg15nSNRT+N75624NKxVoohXZBtc6oZyuOtIzk/4hFpTRwHgGOxH4LDbOXbbCxzt9QzodfjecSsAYZOGEPfBTxzr9xyx7/5A2KQhFR+7nZls+K+qkclNKUqpzfaOobiberVh/6//ABC95yQuXm54BPmUKXdybdFBZcy+U3iF+tkqxOtSv3cbjvy6EYC4Padw9nLHzUp7Lh06R8bFxDLP+zWswYVNhwBIORWLZ80A3AK8KjXmq7njjt58/90vAGzfvhsfHy9CQoLKlNM0DU9PTwC8vTyJjY0v3PbUU8P4/Y8lXEoo2+bKFtKnDRcWmPex1N0ncfRyw9lKnwTc0pTYv80H+BcXbCCkb9vCbfVG9CV28TbyE9NL1EneepT81MzKCx7wah1O9pk4cs8loBmMJPyxmcC+7UrG3rctcQs3AOZMi4OXO05BPtdUFyDozk7E/76pUttREdpGNMfby9PeYVyX4mNczBXGuFNXGOPaDu3D0aU7yCq1/91oqkr/hPVpw3nLmJBiGRNcrPRJ4C1NibaMCecX/EOYZUyodU9nYhbvICc6CYC8Yv1izM4DQOeoR+egB63yv62jRt82nF1obk/SFdoT3KUpFy1Z57MLNlCjn2WM08DRwwUABzcX8lMzMRWUPOQLurUZWWcTyLbyuVURAvu2I9YyhqUVG8NK8+vSlIS/tgIQs2A9gf3aXbX+5T5RjnqUgwOapU/cw0NJ2XIEgKT1Bwi6rUOFt8stoiF5Z+PIPx+PZigg5a9/8O7dvkQZ797tSf51LQDZe46j93LHIcjXHLODHp2LE+h16FydMcQnmytpoPN0A0Dv6Vb0vPh/QSY3pWia1tneMRTnGeJHekxS4eP0uGQ8g33LLa9z0NP8ni6cXFd0BrNm63AeXzqNQd+MJ7BhjXLr2oJHiC+ZsUXtyYxLxiOk/PaUlnjkPA0sB5/BLevjVSMADztP5MLCQrhwMabw8cXoWMLCQsqUe2LkOBb9OZ/Tp3bw0EP38vbMTwrr33VnP+bM+dZmMRfnEupHbrF9LCc2GZdSv1MnP08M6VloRpOlTFJhGZcQX0L7t+PsN6tsF3QxziF+5BWLPy8mCeeQkvE7h/qRG1100JEXm4RzqN811fXp2IT8S2nknIkrfM61dhDtVs2g1e+v4d2hcUU36f+VfzvGnbKMcZ7BvjTq05bd39ln/6uOXEJ9yYkpOhg0jwkl+8T6mGAu41E/FEcfd279bTKRy6dS+75biyrqFD1WTeO2g7OJ33CAlD2nKr09riF+ZJca41zLtMeD/LSi9mTHJuNm+Ww68dUKPBvW4M69s+izdjp7Xv62zKSs9l0dOfdH5Z0bdQ71JTe6qA25xcbgyxz9PClIzy5sQ25M0Vh+xfo6RcfVM+h2aC5J6/eTvvskAJlHLxBombAG39ERlxr+Fd4upxB/8mOKxub82CQcg0u+j2OIP/mxRWUMcYk4hvhjiE8mYc7vNN36Bc12zsOYnk3GP3sBuPj6F9SYNJSmW78kbPIwYmbY5/O1MmnKdv+qGpnclKKUKvc0szKbpZQ6rJRarJRaopT6n5Vyjyuldiqldu7MPPkf4yn7nHaFM1393hzG+W1HubDjGACxB8/yUecxzOk3iR3zlnPf3Of/Uzz/ndUGXXPtnZ/+hYu3Ow8unUrLYb25dOhcmTNotqasdJK1PhrzzGPceddg6jdoxzfzFzDz7VcBePed15j00jRMJju1w/pOVqqMlXqWMk2nDObwlB/AZKfvS7b2+y/z3c3ltPEa6gbdfUuJrE1efAqbWj/Jjp4vcvLVb2j62TPoPVz/Veji+se4vqXGuF6vPsKa6T+h2Wv/q4asjWnX8id1eUxQDnp8W9Rj88Mz2TRoOo2fuxuP+pYTPiaNNT0nsbTV0/i1aoBX45oVGrtVV4i1sIjVcdz8f0j3FqQeOseiiKdZ0XMSracNwaHY37zOUU+NPm248Ne2Mq9Rca7hc+aKf0tXqG/S2Br1Iv9EjMK7dTjujc3Lwg49O5taw3rTYcVbOHi4Ysov+C8NsO4a+qa88Vvv7Y53rw4cvuVxDrYbhs7NGd+7uwEQ8Eg/Lr7xJYc6jiD6jS+pM3N02dcQ1ZbcUOD63A00ApoDwcBh4KvShTRNmwPMAZhS56Hr/sRtO7gXrR4wr12O2X8ar7CisxheIX5kJqRardd1zD24+3myYOKXhc/lF7v47+TaffSbosfV14OclMpdKlRci8E9aTbI3J74/afxCC1qj0eIH5nxqdf8WvmZOawcO6fw8bBN75e5LscWRo4cwojhDwKwc+c+atUMK9xWs0ZoiSVnAAEBfjRv0YQdO/YAsHDhIv7+6zsAWrdpwXffflJYrm/fHhQYC1i0aHmlxV93WC9qP2Rei5269zQuxfYx11A/cuNSSpTPT8rA0csdpdehGU24hvoXlvFpWZ82n5uvH3Ly8yQoKgKtwETcsspZe15aXmwSzsXidw7zJ79U/HmxSbjUCCAN8wGxc6g/eXEpKCeHK9ZVeh1Bt7VnR68Jhc9p+QUU5Jv/fjL2nyHnbDxuDULJ2He6UtpXHbX5l2PcrWPuwc3Pk1+KjXGhLepx98dPA+Dm50l4ZEtMBUaOr9hVeQ2ohuoP60Xdh8x9krL3NK5hRVmBax8TUgHIiUkiPzkDY3Yexuw8ErcewbtpHTJPF2U/DenZXNp8hODIlqQfrfibwoQP7UV9S3uS953GrdQYl2OJ9bK8pAycvIva4xbqR068uc31HujKkVl/AZB5Np6s85fwCg8lea/5bz6kRwQpB86WWH5XEWoO603Nh6MASNt7qkTmxMUyhhVnSMrAwcutsA0uYX6FZfJik69avyA9m5RNhwmIbEnW0Qtkn4xh9/3TAHCrH0pAr1YV2j4wZ2qcwgIKHzuF+mNIKLmEzBCXiFNoAFmWx44hARjik/Hs0pL8C/EUJJt/72nLtuLepjEpv6/H/95Iol81Xw+Z+vcmas94usJjt7eqeC2MrUjm5vp0BX7UNM2oaVoMsKYy3mTn/JWFNwA4tmInLe41p/RrtAonNyPH6gd/xAPdqd+tOb+NnlXirId7oHfhz2Et66N0yqYTG4D981fxQ7+X+KHfS5xavosm93YBIKRVA/Iyssku50DGGicvN3SOegCaDupO9PajJSZwtjJ79je0a9+Hdu37sOivZTz0sDmB1759a9LSMoiLSyhRPiUlDW8vLxo2rAdAVFRXjh41Z/UaNerMTY06cVOjTvz222KeeealSp3YAJz9eiUbek5kQ8+JxC3bSa2B5n3Mp3U4hoxs8qz0SeLmQ4Tebl5zXXNgV+KWmw8eV7cfw+p2z7C63TPE/r2NAxO+stnEBiBjzync6ofiUjsQ5agnaEBnEpeXfP/E5TsJua8rAF5tGmLMyCY/IfWqdX27NifrRAx5sUUfto7+nqAzn0l0qROEW/1Qcs6VnMyKK9s1fyVf9J/EF/0ncbzYGBfWKpy8q4xxf5Qa4z7p8hyfdHmWT7o8y5El21n28jyZ2PwLp79eyZqek1jTcxKxy3ZS2zIm+LYOx5CRQ66VPrm0+TA1LGNC7YG3Emv524ldvgv/Do1Qeh16Vyd8W4eTcSIaJ39PHL3M10HoXBwJurUZGSdjyrxuRTg5b2Xhxf7RS3dS17I0zv8K7UnYdJiat5uv96g7sCsxy8z7UXZ0EsFdmgLgHOCFZ4NQMs8XjfF1BnTi/O8VvyTt4tcr2Br1IlujXuTS0h2EWsYw7zYNKbCMYaWlbDpM0B0dAQgb2I1LlrH40vKdVus7+nviUKxP/Lo2I8vSJ46Xr2dVinrP3cPFb1ZWeBuz953AuV4oTrWCUI4O+N5xK2krS97tMG3ldvzuNU9U3VrdhDEji4KEFPKjE3Fr3Qjl4gSAxy0tyD1pnigb4pPx6Nis8Pm8s5Wzn4kbk2Rurp9N1z6cXLOX8MgIntrwHgWWW0Ff9sC8cfw9fi6ZCancNnU4qdGJDPv9daDols9N+ren7cM9MRUYMeQazJMfOzq7Zi91I1sy5J93KcjJL5GFuWveWFa9+AVZ8am0HNabNiNvxz3Qm4dWvMXZNftY/eIX+IWH0ef9kZiMJpJPRLPqBrhT1dKla+jbtwdHjmwkJzuXRx8rWvr355/zGTlyHLGx8YwaNZ6ff5qLyWQiJSWNx594wY5RF0lYtYegqAh6bP0AY04ee58t2sfafz+efc/PJS8+hSNTfqT156NpPGEgaQfPcuGHtVd97dafjca/cxOc/DzpuXsWx2b+woUf11Vo/JrRxPGJXxHx00sovY6YH9eSdewiYYN7ARAzfyVJq/bgH9WaTts+wpiTz5Exn16x7mXBA24pcyMBn443U2/8QDSjEYwmjo6fS0FqFjeCca9OZ8ee/aSmphM14GGeHPEI997Rx95hXdHJNXtpEBnBkxveK7wV9GX3zxvHYssY12/qcNKiExlabIzbaOe7P16vqtI/cav2EhwVQe+t72PMyWNXsTGh8/fj2f38HHLjUzk45Ufafz6amyfcR+rBc5z9YR0AGSdiiF+7n6i109FMGme/X0v60Yt4NalF249GofQ60CmiF20lbuWeSm9P7Oq9hEZFcNsW8+fo9ueK2nPrd+PY8cJccuNT2ffmj3SaPZrmL5rbc9oyVh16/3c6fDiSPmumoxTsn/oT+cnmk4R6VyeCuzZj5/gvrb11hUlctYeAqFbcsu1DjDn5HB7zWeG2Vt9P4PDzn5MXn8KJN7+n+edjCJ9wPxkHzhL9w5or1ncO9qXpR0+i9DqUTkf8n1tIXLkbgJC7b6HWsN4AJCzZTkwFj90AGE1cfHkODb59zXwr6J9Xk3v8Av4P9wUg6btlpK/ZhVdkW27+Z7b5VtBjPwYge+9xUpdspvGS99GMRnIOnSbpB/OJwfMTPqHma4+i9HpMeQbOT/i04mO3M8nclE9daW3z/0dKqUxN0zzK2XYP8ATQHwjCvCztMU3Tfinv9f7NsrQblVdVvKrsCsbFr7N3CBXuV99br16oCnHXjFcvVIXceqiSb4ttY2+3edneIVSo8bum2DuECvVXs8n2DqFCGaxdC1SF+Zkq4RoWOwpwzrV3CBWu1fk/b9idblath212fPn0he9u2N+DNZK5uT6/Az2AA8BxwPZfSiKEEEIIIf5fqzZnziuBTG5KKS9rY9mmAYVXpSml5tkiJiGEEEIIIcTVyeRGCCGEEEKIKsRUpRaK2ZZMbqxQSjUHSn/jU56maSW+nlfTtKE2C0oIIYQQQghxRTK5sULTtANAhL3jEEIIIYQQojS5W1r55HtuhBBCCCGEENWCZG6EEEIIIYSoQiRzUz7J3AghhBBCCCGqBZncCCGEEEIIIaoFWZYmhBBCCCFEFSJf4lk+ydwIIYQQQgghqgXJ3AghhBBCCFGFyJd4lk8yN0IIIYQQQohqQTI3QgghhBBCVCFyK+jySeZGCCGEEEIIUS1I5kYIIYQQQogqRO6WVj7J3AghhBBCCCGqBcncVLLnhxjtHUKFMqVm2juECjOcCJYt9LZ3GBWqjnO6vUOoULXaZdg7hAq1pNlke4dQodJdqte5w7+qWf/ccfBNe4dQoQo2/GTvECqWd4C9I6hYOdXn+KAqMFWR3I1Syg/4GagLnAUGapqWUqpMLWA+EIL5cqI5mqZ9aNn2GvAYcMlSfJKmaUuu9J6SuRHXrDpNbIBqN7ERQgghhLjBTABWa5rWEFhteVxaAfCCpmlNgI7AU0qpm4ttf1/TtAjLvytObEAmN0IIIYQQQlQpJhv++4/uAr6x/PwNMKB0AU3TYjVN2235OQM4AtT4t28okxshhBBCCCFEZQjWNC0WzJMYIOhKhZVSdYFWwLZiTz+tlNqvlPpKKeV7tTeUyY0QQgghhBBViGbDf0qpx5VSO4v9e7x4LEqpVUqpg1b+3XU9bVJKeQC/As9qmnb5IuLPgAZABBALvHu115EbCgghhBBCCCGs0jRtDjDnCtt7lrdNKRWvlArVNC1WKRUKJJRTzhHzxOZ7TdN+K/ba8cXKzAX+vlq8krkRQgghhBCiCqlC19wsAoZYfh4C/Fm6gFJKAV8CRzRNe6/UttBiD+8GDl7tDWVyI4QQQgghhKgM04FeSqkTQC/LY5RSYUqpy3c+uwV4BOihlNpr+dffsu1tpdQBpdR+IBJ47mpvKMvShBBCCCGEEBVO07QkIMrK8zFAf8vPGwFVTv1Hrvc9ZXIjhBBCCCFEFWKyOhUQIMvShBBCCCGEENWEZG6EEEIIIYSoQkxo9g7hhiWZGyGEEEIIIUS1IJkbIYQQQgghqhDJ25RPMjdCCCGEEEKIakEyN0IIIYQQQlQhFfDlmtWWZG6EEEIIIYQQ1YJkboQQQgghhKhC5G5p5ZPMjRBCCCGEEKJakMxNFaIPb4lT/yGgdBTsXoPhn0Ultuvq3ozLg2MxpSQAYDyyHcO63+wRarn0TVrjcs/joNNh2LKC/FW/WC2nq90Qt+ffIXfe2xTs3QQOjriNmQEOjqDTUbB3E/lLf7Bx9EUipgwmNKolBTn57Hj2c1IPnC1Txq1WIB1nP42TjwepB86ybfSnaAYjDp6udJj1JG41/FEOeo5/tpizP29A5+xI5O8vo3NyQDnoufj3dg6/86vtG1eMR7fW1HjlMdDrSP55JZc+K9lfzg1qUnPmGFybNiDunW9JnPu7nSItn0NEe9yGPQ06PXmrF5P3R8n9xrHtLbg8MBw0DYxGsufNwnj0ADg64fnGh+DgiNLryd+6ntwF8+zTCKD5m4MJiorAmJPPnjGzSbO2z9UOpO3s0Tj6eJB24Ay7njbvc5f5RNSn6+I32PHER8T+vR2A+o/2pc7DkaAU575bw+m5y2zVJKvufHUIjSIjMOTks2DsZ8QcOlumzP9mPE6NFvVRKBLPxLJg7GfkZ+fZPthiWrw5mBBL/+waM9v6mFA7kPazR1vGhDPsKNY/AZ2b0OKNR9A5OpCXnME/d09B5+xI1z9eQefkgM5BT/Tf2zgy075jQnGTp73Hhk3b8fP14Y/vZts7nOu26Vg0b/+9HZNJ4+52DRnevXmJ7fM2HGTJ3tMAGE0aZxLSWDv5frzdnO0RrlWbDp3h7YVrMWkad3duxvA+HUpsn7dyB0t2HAHAaDRxJi6ZtW+PIiUzh/Ff/l1YLjoxjVG3d+bhHm1sGn9pm46e5+0/Npv7pENjhke1KrF93tq9LNl9EgCjycSZ+FTWvjEYF0cHhn+yCEOBkQKTRs8W9Xiybzt7NMFmJG9TPpncVBVK4XT7cHK/mYqWnoTLE9MoOLoL7VJ0iWLGc0fJ+/5tOwV5FUqHy32jyP5kMlpqEm5j36fg4DZMcRfKlHO+cyjGI3uKniswkP3xJMjPBZ0et2ffpuDILkxnj9m2DUBIj5Z41A9haecX8GsdTuvpw1hz26tlyrWY/AAn5izlwp9baT1jOPUGdef0/NWED+tF+vFoNg15Fyd/T/r98w7nftuEKc/Auv9NxZidh3LQE/nnK8St2UeyZSC3OZ2OGm+M5MzDL2OISyJ80Xukr9xG3smi/ipIzSDmtTl49e5onxivRqfDbcQYMqeMxZR8Cc+3ZmPYuQnTxXOFRQwHd2MYuwkAfe36uD//GunPDgZDPhmvPw+5OaDX4znlYwx7tmM8cdjmzQiKisC9fgirOz2Pb+twWs4Yzob+r5Qpd/PkQZz6fCnRf26hxYzh1HkwkrPfrDJv1ClunjyIhHX7C8t7Nq5JnYcj2dDvZUz5BXT6cQLxq/aSdSbOVk0roVH3CALqhTCz+3PUbhXO3VNH8MmAl8uU+2vKt+Rl5gBw++SH6TykD+s+W1SmnK0ER0XgUT+EFZb+iZgxnHVW+qfZ5EGc/HwpF//cQsSM4dR9MJIz36zC0cuNiOnD2DRoBjnRSTgHeAFgyjPwz71vFo4J3Ra9StzqfaTYa0woZUD/Xjx4751MmvKOvUO5bkaTibcWbWX2iN4Ee7nx0CeL6dakFg2CfQrLDO3ajKFdmwGw/sgFvtt4+Iaa2BhNJt76eTWzn/kfwT6ePDTje7q1CKdBqH9hmaG92jG0l/kgf/3+U3y3Zhfe7q54u7uyYNLgwtfpPelzerRsaJd2XGY0mXjrt03MfuI2gr3deeiD3+jWtC4NQnwLywyNjGBoZAQA6w+d5bsNB/B2c0HTNOaOugM3Z0cMRiPDZi2iS5PatKgTbKfWCHuSZWlVhK5mOKbkOLSUBDAaMR7YjEPjtvYO67ro6tyE6VIsWlI8GAso2L0Bh+ZlD4odu91Owb7NaJmpJTfk55r/1zuAXm8+024HYX3bcG7hPwAk7z6Jk5cbLkE+ZcoFdWnKRcvZ8bMLNlCjn6W/NHDwcAHAwc2F/NRMtALzfU+MlrPPOkc9Okf7tRHALaIh+ediyb8Qj2YoIPWvDXj1LnlW0JiURs7+E1BQYKcor0wf3hhTXDSmhFgoKMCwaQ1ObW8pWSg3p+hnF5eSv/PL2/QO5n926o/QPm24sMC8z6XsPomjlxvOVva5gFuaEvP3NgAuLPiH0L5FY0T9EX2IXbydvMS0wuc8G9YgZddJjDn5aEYTiVuOENrffuNK095t2PWbuZ3n95zE1dMNz0CfMuUuT2wAHFyc0Oz4dwIQ1qcN50v1j7UxIfCWpkRb+uf8gn8Is/RPrXs6E7N4BznRSQDkJaYX1ikxJjjYd0worW1Ec7y9PO0dxr9y8EIitfy9qOnniaODnj4t67HuyIVyyy/dd4a+LevZMMKrO3g2jlqBPtQM8DG3oU0j1u0rf+K7dOdR+rZtXOb5bUfPUzPAhzB/r8oM96oOnk8w94m/l7k9rcJZZyVze9nSPafo2yocAKUUbs6OABQYTRQYTShbBG1HJhv+q2pkcmOhlKqrlDqqlPpGKbVfKfWLUspNKXVWKTVNKbVFKbVTKdVaKbVcKXVKKTXSZvF5+qGlJRU+1tKTUV5+ZcrpazXE5ckZOD8yARVY01bhXROdjz+m1EuFj02piShv/xJllLc/Di06Ydi4tOwLKB1u4z/CY9p3FBzbi+nc8coO2SrXED+yY4r6Ijs2GddQ3xJlnPw8MKRloRnNw0JObDKulrNPJ79agVfDGty+dxZ91k5nz8vfFh2w6BS9Vk7jzgOfEb/+IMl7TtmmUVY4BvtjiEksfGyITcIx2P8KNW48Or9ATEnF9rnkSyj/wDLlHNt3weuD+XhMnE7WZzOKvYAOz5lf4PPlHxTs34nx5BFbhF2GS6gvOTHJhY9zrO5znhjSi+9zSbhYyriE+BLavx1nLmdxLNKPXsC/Y2McfT3QuzoRHBWBa5j9+tgr2I+0Yn9baXHJeIWUHecA7pv5BJN3zCaoQRib5y23VYhWWesfl+voH4/6oTj6uHPrb5OJXD6V2vfdWlRRp+ixahq3HZxN/IYDpNhxTKhOEtKzCfF2L3wc7OVGQlqW1bI5+QVsPh5Nz2Z1bBXeNUlIzSTEt2hyGezrSUJaptWyOfkGNh8+S89WZbMzy3cdpZ+VSY+tJaRlE+LjUfg42Nv9Cn1iYPPRC/RsUTThNJpMDHz3F3q8Op+ON9WguWRt/t+SyU1JjYA5mqa1ANKBJy3PX9A0rRPwDzAP+B/QEXjDZpFZOwVR6gyeKfYM2e89Te6nL1KwdRkuD75gm9j+i1JtcL7nMfIWzQPNyrkCzUT228+Q+cpQ9HVuQhdqnw8aZaUvypw5tlrI/F9w9xakHjrH3xFPs6LnJFpPG4KDh6t5o0ljZa9J/N16NH6tGuDVyI4TVOsNtX0cFc1KGwzbN5L+7GCy3p6M6/0jijaYTGSMe5S0J+5DH94EXS07nbm10hdlmnGFMaLZlMEcnvIjmEpWyjwRw4lZf9H554l0/OFF0g6dQyswWnkhG7mOfW7huM+Z2mEUCSdjaHlHp0oO7MrUFf7eiwpZqWhpm3LQ49uiHpsfnsmmQdNp/NzdeNQPMZcxaazpOYmlrZ42jwmNb6yTVlWVtb3Kaj8CG45eIKJO0A21JA1As9KK8rIVG/afIqJ+GN7uriWeNxQYWb//FL1a31QJEV6f62rPoXNE1AvG282l8Dm9TseCF/7H8lce5uD5S5yMTS6ndvVgQrPZv6pGrrkp6YKmaZssP38HPGP5+fJi7gOAh6ZpGUCGUipXKeWjaVpq8RdRSj0OPA7w0W1tGd66wX8OTEtPLpHlUF5+aBkpJQvlFS3VMJ7YC7oR4OYJ2Rn/+f0rgik1CUeforPmOp8AtPSSg4++djiuQ8YDoDy80N/cFoxGCg5sLSqUk4XxxAH0TVpjij2HLTQY2ov6D0UCkLzvNG5h/lw+v+wW6kduXGqJ8vlJGTh6u6P0OjSjCddQP3Lizf1V74GuHJ31FwBZZ+PJOn8Jz/BQUiwXrgIY0rO5tPkIIZEtSD92sdLbZ40hLhHHsIDCx46h/hgSqtaHhSn5ErpimRqdXyBacmK55QuO7EcXEoby9EbLKFq+pWVnUnBoL44R7cm7cKZSY76s3rBe1LHscyl7T+MaVpTBcA31Izeu5N9/flIGjl7F9zn/wv3Sp2U92n4+GjBnEIKjItAKTMQt28n5H9dx/sd1ADSZeD85sUnYUqdHetF+UA8ALu47jXexzJF3iB/p8SnlVUUzaez7ewvdHr+dnQvXV3qsxdUf1ou6FdQ/OTFJ5CdnYMzOw5idR+LWI3g3rUPm6aJrny6PCcGRLUk/ap8xoToJ9nIjrlhWID49m0AvN6tll92AS9IAgn08iUsp+nyPT8kg0NvDatllu47Rt13Z7MzGQ2doXCsYfy93K7VsK9jbnbjUosxTfFoWgd7W41q2t2hJWmlers60bRDKpqMXCA+1nvkV1ZtkbkoqPT29/PjybXhMxX6+/LjMBFHTtDmaprXVNK1tRUxsAEzRp9D5haB8AkGvR9+8MwVHd5Uoozy8C3/W1WhgPgt6g0xsAEznj6MLDEP5BYPeAYfWXSk4sK1EmazXHyXr9RFkvT6Cgr2byFv4GQUHtqI8vMDVMsg5OqFvFIEp3nYf8KfmrWRlr0ms7DWJ6KU7qWNZNuLXOhxDRg65Call6iRsOkzN29sDUHdgV2KWmfsrOzqJoC5NAXAO8MKzQShZ5xNw8vfE0fLhqnNxJKhrUzJOxtqgddZl7zuBU90wHGsGoxwd8LmjK+krt9stnn/DePIYutCa6IJCwMEBx1t6kL9zc4kyupAahT/r6zVEOTigZaShvLxRbpYDBScnHFq0wRR93maxn/l6Jet6TmJdz0nELdtJrYHmfc7Xss/lWdnnEjcfJux283VRtQbeSuzynQCsav8sK9uNYWW7McT8vY19E74mbpl5m5Pl4nXXGv6E9m9H9O9bbNC6Ilu+XcmH/SfyYf+JHFqxkzb3mNtZu1U4uRnZZFxKLVPHv9hyk5ujWnPpVIytwi10+uuVrOk5iTU9JxG7bCe1S/WPtTHh0ubD1LD0T+1i/RO7fBf+HRqh9Dr0rk74tg4n40R02THh1mZknLR9W6ujpjUDOJ+YTnRyBoYCI8v3naFbk7JZsYzcfHadiSfy5lp2iPLKmtYJ4XxCKtGJaeY27DpGtxZljzkycvLYdeIikS3KTgaW7TxqddJjD01rBXE+MY3opHRze/acpFvTsis0MnLy2HUqlsimdQufS87MIT3HfHiWayhg24lo6hW7OYT4/0UyNyXVVkp10jRtCzAI2Ai0ukod2zCZyF/8NS6DJ5lvhbx7Ldqlizi07QlAwc5V6G/uiGP7nmgmExjyyVv4kZ2DLsVkIveX2bg9+Yb5VtBbV2KKO4/jLf0AMGyycp2NhfLyw/Xh50DpzLfC3vsPxkM7bBV5CXGr9xIaFUG/Le9hzMlnx3OfF27r8t04dr4wl9z4VA68+SMdZ4+m2Yv3kXLwHGcsZ8cPv/877T4cSe8100HB/qk/kZ+ciXeTWrT7cCRKr0PpFBcWbSN21Z5yorABo4mYV2ZTf/7roNeRsmAVeSfO4/dQXwCSv1+GQ6AP4YveR+/hBpqJgOF3crzXk5iKXfBtVyYj2V9+iMdLM0GnI3/tUkwXz+LU604A8lcuwrFDV5y79UYzGiE/j8z3zatNdT7+uD09EXQ6lNKRv2Utht22PfC/LH7VXoKjIui59X2MOXnsebZon+v4/Xj2Pj+H3PhUDk/5kbafj6bxhPtIO3iO8z+su+prt//iWZz8PDAZjOyf+DWGcta428LRtXtoFBnB+PUfkJ+Tx8JxRe0c9vV4fnlxLpmXUhn47iicPVxRShF75By/T/7KbjEDxFn6p7elf3YV65/O349nt6V/Dk75kfafj+bmCfeRevAcZy39k3Eihvi1+4laOx3NpHH2+7WkH72IV5NatP1oFEqvA50ietFW4lbacUwoZdyr09mxZz+pqelEDXiYJ0c8wr139LF3WNfEQa9jwp0dGPXVKkyaibvaNiQ82JeF28x34LyvQyMA1hw6T6eGYbg6OdozXKsc9Dom3N+DUbN+xWQycVenZoSHBbBwwz4A7uvaEoA1e0/QqUkdXJ1LtiEn38DWo+eY/GAvm8dujYNex4R7ujBqzhJMmsZd7RsRHuLHws3mO1Te1/lmANYcOEunRjVLtCcxPZuXfzTfEtukafRu2YCuN99Y10hVtKq3WMx2lL3vMnOjUErVBZYAG4DOwAngEeAw0FbTtESl1FDLz09b6py9vK2818165YFq8ws2pVq/ULGqWrbQ++qFqphGzulXL1SF1Gp342QeK8KGf8LsHUKF2uxSbYY3ADrkVq/7K91x8E17h1ChCjb8ZO8QKpZ3wNXLVCU51esYAcD19udv2EHhubq2O758/+xPN+zvwRrJ3JRk0jSt9B3Q6l7+QdO0eZhvKHD5cV2EEEIIIYSwoap4i2ZbkWtuhBBCCCGEENWCZG4sNE07CzSzdxxCCCGEEEJcibVbZwszydwIIYQQQgghqgXJ3AghhBBCCFGFyDU35ZPMjRBCCCGEEKJakMyNEEIIIYQQVYhJrrkpl2RuhBBCCCGEENWCZG6EEEIIIYSoQiRvUz7J3AghhBBCCCGqBcncCCGEEEIIUYXINTflk8yNEEIIIYQQolqQzI0QQgghhBBViHzPTfkkcyOEEEIIIYSoFmRyI4QQQgghhKgWZFmaEEIIIYQQVYgmNxQol2RuhBBCCCGEENWCZG6EEEIIIYSoQuSGAuWTyU0l07Jz7B1ChXF6dLS9Q6hQNRbOsXcIFU4pe0dQsVKPO9o7hAqVX806qKaxeiX/Dap6LfMo2PCTvUOoUA5dH7B3CBVKy8mwdwgVypRwxt4hCAHI5EYIIYQQQogqRa65KV/1Ou0mhBBCCCGE+H9LMjdCCCGEEEJUIXLNTfkkcyOEEEIIIYSoFiRzI4QQQgghRBVi0uSam/JI5kYIIYQQQghRLUjmRgghhBBCiCpE8jblk8yNEEIIIYQQolqQzI0QQgghhBBViElyN+WSzI0QQgghhBCiWpDMjRBCCCGEEFWIJpmbcknmRgghhBBCCFEtyORGCCGEEEIIUS3IsjQhhBBCCCGqEJO9A7iBSeZGCCGEEEIIUS1I5kYIIYQQQogqRG4FXT7J3AghhBBCCCGqBcncCCGEEEIIUYXIraDLJ5ObG5y+USuc73oMdDoM21ZiWPur1XK6WuG4jn6b3O/ewbh/MwBuk+ag5eWAyQQmEzkfvmDL0K3auOcwM77+DZPJxD1RnRhxd68S2zOycpj48XziElMwGk0MubMHAyI7ciY6nvHvzyssdzEhkSfv788jt0XauAXgExlBvTeGg15Hwg+riZ71e5ky9aYMxyeqNaacfE4++zFZB84UbdTpaLFsBvlxyRwd/BYA/rd3otbY+3FtWIP9/SeQte+UrZpThkfX1oS9at7nUn5eyaXZv5TY7ly/JjVnjsGlaQPi3/2WxLlF7a8x4xm8erSjICmNE32ftnXoVrl2bovfi0+idDoyfl9K2lc/l9juWLcWAW+MxblJOMkff036/KL2ej18D5739ANNI//EWRJfmYmWb7B1EwCImDKY0KiWFOTks+PZz0k9cLZMGbdagXSc/TROPh6kHjjLttGfohmM3DTqNurccwsAykGHV8Ma/NlsJIbULMIf7UP9hyJBKc58v5YTc5fZuGXQ9fVHqNMjgoKcPFY9P4dLB8+WKdNiSC9aPtoXn7rBzG0xktyUTACcPF3p/eEoPGv4o/R69sxZwpEFG2zcAmhl6R9jTj7bn/2cFCv9414rkE6W/kmx9I/JYMTR05UOs57EvYY/ykHPsc8Wc+bnDXg2CKXT7NGF9T3qBHFw5i8ct0MfAWw6Fs3bf2/HZNK4u11DhndvXmL7vA0HWbL3NABGk8aZhDTWTr4fbzdne4T7r0ye9h4bNm3Hz9eHP76bbe9wrmrj9r3M+PRrjCYT9/SL4tFBA0psT8vI5JV3PuNCTDzOTo68MXYUDevVBqDPQ0/h5uqCXq9Dr9fz86fT7dCCkjbtO8aM+YvM+1hkO0bcWfIzPiM7h0mf/ExcUioFRiNDbuvKgO7tAOj3zHTcXJ3R6xR6nY4fpz5jjyaIG4BdJjdKqWeBOZqmZVdEucqglMrUNM3D1u9bMggdznc/Qc6cV9HSknAd8w4Fh7ejxV8oU87ptiEYj+0p8xI5n02G7AwbBXxlRqOJaV8uZM7LTxHs58Ogie/QvW0zGtQKLSzz0/J/aFAzhFkTniA5LYM7x0zlti5tqVcjmIXvvFj4Oj2feJmo9i1t3widjvrTHuPQ/W+QH5tEi6UzSF6xg5zjFwuL+PRojUv9UPZ0fhqP1g2pP/1xDtw2sXB76GO3kXMiGr2na+Fz2cfOc3TE2zR4+wmbNqcMnY6wN0Zy5pGXKYhLosGf75G+aht5J4v2uYK0DGJen4NX745lqqf8upqk+Yup9e5ztoy6fDod/pNGE/fEixTEJxL2wyyy123BcPp8YRFjegZJMz7BPfKWElX1Qf54PTiA6LsfRcvLJ/Dtybj3jSRz0Qpbt4KQHi3xqB/C0s4v4Nc6nNbTh7HmtlfLlGsx+QFOzFnKhT+30nrGcOoN6s7p+as5/tlijn+2GIDQXq246fF+GFKz8GpUk/oPRbK6/yuY8gu49YcXiV21h8wz8TZrW53IlvjUC+HbW18guFUDuk8bysI7XytTLmbncc6s3sM9C14q8XyLIb1IPhHN38Pfw8XPk0fWz+TY75swGYw2agGE9miJZ/0QlnR+Af/W4bSZPoxV5fTPMUv/tLH0z6n5qwkf1ov049FsHPIuzv6e9PvnHc79tomMU7Gs6DUJAKVT3LFnFheX7rRZu4ozmky8tWgrs0f0JtjLjYc+WUy3JrVoEOxTWGZo12YM7doMgPVHLvDdxsNVamIDMKB/Lx68904mTXnH3qFcldFoYurHXzJnxmRCAv154KmJRHZuS4M6NQvLfPHD7zRuUJcPXx/H6fPRTPv4S76Y+Urh9q/efRVfby97hF+G0WRi2td/8PnERwn29+bBybPo3vpmGtQMLizz84ot1K8ZxMfjhpKcnsldL7zDbV1a4ehgPpz94qXH8fVyt1cTbErullY+e11z8yzgVoHlCiml9P8inhuSrnZDTElxaMnxYCygYO8/ODRtX6acY5fbMO7fgpaZZocor93Bk+eoHRJIzeAAHB0d6HtLa9buPFCijFKQlZOHpmlk5+bj7eGGXl9yN9128Bi1QgIIC/SzZfgAeLQKJ+dsHHnn49EMBST+uRG/Pu1KlPHr245LC9cDkLn7BA5e7jgG+QDgFOqHb1Rr4n9YVaJOzolock/F2KQNV+LWsiH552IxXDC3L+2vDXj16lCijDEpjZz9J9AMBWXqZ28/hDH1xphMAzg3a4ThQgwF0XFQUEDWsnW4de9coowpOZX8Q8fRCsq2R+n1KGdn0OvQuTpjvJRkq9BLCOvbhnML/wEgefdJnLzccLHsU8UFdWnKxb+3A3B2wQZq9GtbpkztAZ05/8cWALwahpG06yTGnHw0o4lLW49Qo1+7MnUqU/3ebTjy60YA4vecwtnLHTcrbUs8dI6Mi4llntc0DUcP84kCJ3cXclOzMBXY9mO/Rt82nLX0T9LukziW0z/B5fWPBo4eLgA4uLmQn5pZpg1BtzYj62wC2VZ+B7Zw8EIitfy9qOnniaODnj4t67HuyIVyyy/dd4a+LevZMMKK0TaiOd5envYO45ocOHaS2mEh1AoLxtHRgX7dO7N2044SZU6du0iHVuYMW/3aNYiOu0RiSqodor26gycvUCvYn5rB/jg6ONC3U0vW7TpcooxSiuzSxwg6uXxclFTpe4RSyl0ptVgptU8pdVAp9SoQBqxVSq21lPlMKbVTKXVIKfW65blnrJQbpJQ6YHmdGcXeI1Mp9YZSahvQyUoMUUqp34s97qWU+u1Kr1msbIBSaotS6jalVKBS6lel1A7Lv1tKl69IytsfLbXog0xLTUJ5+5cs4+WHQ7OOGLZYX6bg+vjruD77Lg4deldmqNckPjmVYH+fwsfBfj4kJJWckA3q25Uz0XFEPf4y977wFi8OuxddqYFr2abd9LuljS1CLsM5xI/86KI+yY9NximkZJ84hfiRF1NUJi82CadQc5l6bwzn3JvfgunGXCvrEOKPIbYodkNcEo6l2leV6IMCMMZdKnxsTEjEITjgmuoaE5JI++YXai3/ntqrfsaUkUXOll2VFeoVuYb4kR1TNLHKjk3GNdS3RBknPw8MaVloRvNBcU5sMq4hJcvoXZ0IiWzBxcXmA+y0YxcJ7NgYJ18P9K5OhPaIwDXMticN3EN8ySzWtszYZDxKxX0l++etxC88jOE7ZzFo5Vv88+q3oNn276t0/+SU0z/5xfonOzYZN0s7T3y1As+GNbhz7yz6rJ3OnpfLtqH2XR0598fmSm5J+RLSswnxLjojHuzlRkJaltWyOfkFbD4eTc9mdWwV3v9LCYnJhAQVjc/Bgf7EJyWXKNOoQR1WbdwGwIGjJ4mNv0T8JXMZpeCJF6cycNSLLPy75Ak3e0hISSOk2DFCkJ838ckljxEe6N2Z0zEJ9HxqKv978X3GD76j6BhBwcjpX/DApI/4ZfU2G0ZuH5qm2exfVWOLZWl9gRhN024DUEp5A8OASE3TLh9FvaRpWrIl67JaKdVC07SPlFLPXy6nlAoDZgBtgBRghVJqgKZpfwDuwEFN017BujXAJ0qpQE3TLlne/+urvCZKqWBgETBZ07SVSqkfgPc1TduolKoNLAealH4zpdTjwOMAH/ZqwfAWdf/1L6+MUjuZ812Pkrf4G9DKnqnMmTUBLT0Z5eGNy+OvY7p0EdPpw2XK2ZNSqsTjTXuP0KhuTb54dTQX4hJ5fMontG5SHw8385lZg6GAdTsPMubBO+wRrvnToLRSfVK6TZfL+PZsgyExjaz9p/Hq1LSSAvyPrMReFQe2Qv+hPTpPD9wiO3Gh/yOYMjIJmvky7rdFkbV4dUVHeVXWdyntGgqVfBjaqzWJO45jSDUflGaciOHoJ3/R9ecJFGTlkXr4fOHBt61Y+3u5nn2udrfmXDp8jt/vn4Z33WDu+v5Forcfw5CZU5FhXpmVX/21jAuXi4R0b0HqoXOs+99UPOoG0+3nCSyPOkaBpQ06Rz01+rRh/7Sfy7yGrVjrEatjHbDh6AUi6gRVuSVpVY21vxNVamcc8cAApn86j/89MY6G9WrTOLweDpbVEPM/mEJQgB9JKWk8/uKb1KsdRtsWN9skdmus/dmX3sc27z9G4zphfPHS41yIT+KJt76gdaN6eLi58M1rTxLk60VSWiYj3/qCemGBtGlS30bRixuJLSY3B4B3LFmRvzVN+8fKgDjQMiFwAEKBm4H9pcq0A9ZZJicopb4HugJ/AEbA+pX2gKZpmlLqW+BhpdTXmLM7g4HbrvCajsBq4ClN09ZbXqoncHOx+L2UUp6appVYh6Np2hxgDkDm2Lv+9ZGhlpaE8ik6y6x8/NHSS56V0dUKx+Xhsebt7l7om7Qhz2jEeGhbYVktMw3jwa3oa91k18lNsJ8P8UmphY/jk1MJ9Cu51vfPtdsYfncvlFLUDg2kRpA/Z6ITaN7QfAZw497DNKlXE38f+6wRzotNwqlGUZ84hfqRH59cpoxzWACXdwrnUH/y45Lxv70Tvr3b0TqqNTpnR/SebjSc9Qwnnv7Ihi24soLYRBxDi9rnGOJPQan2VSXG+EvoQwILH+uDAjAmXNvSMpeOrSmIjsOUYj5zmL16Iy4tb7bZ5KbB0F7mC/2B5H2ncQvz53LkbqF+5Malliifn5SBo7c7Sq9DM5pwDfUjJz6lRJnaAzoWLkm77OyP6zn7o3mIazZxIDkxld/fzYf0pOkgc9sS9p3GI6zo7LNHqB9Z8anX/Fo3D+zGrk//AiDtbDzpFy7hFx5KvOXC9soSbqV/LnMN9SOnVP/kJWXgVKx/3Ir1T70HunJklrkNmWfjyTp/Ca/wUJItbQjpEUHKgbPkJaZXapuuJNjLjbhimZr49GwCvayvGl9WRZekVTXBgf7EFRvP4i8lEeRfMmPo4e7Gm+OeBMyTob4PP02NkCAAggLMWVp/X2+ibmnHwaMn7Tq5CfbzJq7YMUJCchpBvqWOEdbvYvid3c3HCCEB1Aj040zMJZqH1yos6+/tQY+2TTl46kK1ntzI99yUr9KXpWmadhxzZuQA8JZSqkR2RSlVDxgLRGma1gJYDLhYeSnrp4jMcjVNu9rVo18DDwODgIWaphVc5TULgF1An2LP6YBOmqZFWP7VKD2xqUimCyfQBYSi/IJA74BDxK0YD20vUSZ72uOF/wr2bybvt88xHtoGTs7gbLlg3ckZ/U2tMMWdq6xQr0nT8Nqci73ExfgkDIYClm3aTfe2Je+2ExLgy7YDxwBISk3nXEwCNYOLDhqWbtxNvy72WZIGkLn3JK71QnGuFYRydCDgri4kLy95gW/K8h0E3tcNAI/WDSnIyMaQkMr5ad+zq83j7G4/iuMj3ydt44EbamIDkL3/BM51w3CsGYxydMD7jq6kr9p+9Yo3qLxDx3CsXQOHGiHg4IB73+5kr99y9YqAMS4B5xZNUC7ms88uHVphOHP+KrUqzql5K1nZaxIre00ieulO6tx3KwB+rcMxZOSQm5Bapk7CpsPUvN18XV7dgV2JWVa0jM7B05XAjk1KPAfg7G8+IHCt4U+N/u04b4OlTwe+WcVPfV/ip74vcXr5Lprc2wWA4FYNyM/IJttK28qTEZNIzVvMmVDXAC98G4SSdi6hMsIu4eS8lazoNYkVlv6pa+kf/3/RP9nRSQR3MbfBOcALzwahZJ4vakOdAZ04/7v9lqQBNK0ZwPnEdKKTMzAUGFm+7wzdmtQsUy4jN59dZ+KJvLmWHaL8/6VZowaci47lYmwCBkMBS9dtpnvnktfZpWdmYbBcH/nrktW0ad4ED3c3snNyyco2Zwazc3LZvGs/4XVr27wNxTVtUJPzcUlcTEjGUFDAsi376Nam5OKYEH8fth08CUBSWgZnYy9RM8iP7Nx8snLyAMjOzWfLgeOE1wqxeRvEjaHSMzeWpV/JmqZ9p5TKBIYCGYAnkAh4AVlAmmUZWD9gnaV68XLbgA+VUgGYl5ANAj6+1jg0TYtRSsUAk4HL9x++0mtqwHBgoVJqgqZp04EVwNPATEvbIjRN23s9v4/rYjKR9/scXB97DZQOw47VmOIv4NCpLwAF5VxnA6A8fHAZarlDl05PwZ4NVu+mZksOej2TRvyPUVM/xWgyMSCyI+G1Qlmwwnwx8cDeXXjif315+ZPvuOf5t9CAZx++E18v803rcvLy2bL/KC8/fr/9GmE0cXrSF9z848sovY74n9aQc/wCwYPN1zTFz19Byurd+ES1pvWWTzDm5HHyuU+u+rJ+/dpT781HcfT3osm3k8g6dJYjg6ZUdmvKMpqIeXU29ea/br4V9MJV5J04j9+D5n0u+YdlOAT4EL7ofXQebqCZCBh2J8d7P4kpM4daH47FvWNzHHy9aLz5a+I/+IGUBStt345i7Ul6axYhn70FOh0ZfyzHcOocnvfdDkDGwr/R+/sS9uMn6Nzd0Ewa3g/fw8W7HyXvwFGyVv5D2E+fgtFI/tFTpP+yxC7NiFu9l9CoCPpteQ9jTj47nvu8cFuX78ax84W55MancuDNH+k4ezTNXryPlIPnOPPjusJyNfq1I279AYyWA4DLOn05BmdfT0yGAvZMnIchzbY3pzy7Zi91erRk8MZ3MeTks/qFOYXb7vhmLGvGf0FWfCothvWmzajbcQv0ZtDKtzi3Zh9rxn/Bjg//oOd7TzBo5VsoBZun/Vx4m2hbibX0z21b3qMgJ5/txfrn1u/GscPSP/ve/JFOs0fT/MX7SD14jtOW/jn0/u90+HAkfdZMRynYP/Un8pPNbdC7OhHctRk7x39p0zaV5qDXMeHODoz6ahUmzcRdbRsSHuzLwm3mk1H3dWgEwJpD5+nUMAxXJ0d7hvuvjXt1Ojv27Cc1NZ2oAQ/z5IhHuPeOPlevaAcOej2TRg9n5ISpGE0m7u4bSXjdWiz4y3xHx4F39Ob0+WhemjELnU5Hgzo1ef2FkQAkpaTx7GvmO8IZjUb69+hCl/YR9moKYG7PxKF3MWr6l5hMJgZ0b0d4zRAWrNoKwMCeHXn8nihenr2Ae198H03TeHZQP3y93LkYn8Rz738LQIHRSP9bWnFLy0b2bE6lk7ullU9V9np6pVQfzJMBE2AARmFeFvYUEKtpWqRSah7QATgN5AGLNE2bp5QaXarcg8BEzBmXJZqmjbe8xzXdtlkp9QDwrKZpHYs9d8XXVEo5AX8BfwILgE8wX2fjAGzQNG3kld7zvyxLu9E4Dn7S3iFUqF195ly9UBXj6ZJv7xAqlIdXrr1DqFA7E4LsHUKFinO4UvK76gkqqDbDNQB3fnKDXtv3Lzl0fcDeIVQoLefGubNkRTAlnLl6oSrGpc2AG3aQu6P27TYbsP46//e//j0opfyAn4G6wFlgoKZpKVbKncWc1DACBZqmtb2e+sVVeuZG07TlmC+8L24nxbIumqYNLafux6XK/QD8YKXctX4fTRdgbqm6V3xNTdPyKbk0zY5pAyGEEEII8f+dVnWuuZkArNY0bbpSaoLl8YvllC1+s7F/Ux+w3/fc2JxSahfQAvjO3rEIIYQQQgjx/8BdwDeWn78BBlR2fVvcLc2mLN9nU/o2LS9qmma/q9CFEEIIIYT4/ydY07RYAE3TYpVS5a3P1jB/JYsGfG658/D11C9U7SY3mqbdbe8YhBBCCCGEqCy2vBV08e9vtJhTbPKBUmoVYO32dC9dx9vcYrn5VxCwUil1VNO0Df8m3mo3uRFCCCGEEEJUjOLf31jO9p7lbVNKxSulQi1Zl1DA6r36NU2LsfyfYFmF1R7YAFxT/eL+31xzI4QQQgghRHWgaZrN/v1Hi4Ahlp+HYL77cAlKKXellOfln4HewMFrrV+aTG6EEEIIIYQQlWE60EspdQLz90xOB/P3YCqlLn95XDCwUSm1D9gOLNY0bdmV6l+JLEsTQgghhBCiCqkqX+KpaVoSEGXl+Rigv+Xn00DL66l/JZK5EUIIIYQQQlQLkrkRQgghhBCiCqlCX+Jpc5K5EUIIIYQQQlQLkrkRQgghhBCiCrHl99xUNZK5EUIIIYQQQlQLkrkRQgghhBCiCqmA75+ptiRzI4QQQgghhKgWJHMjhBBCCCFEFSLX3JRPMjdCCCGEEEKIakEyN5XMlJFr7xAqjOn4DnuHUKHiNGd7h1Dh/J2z7R1ChfK5yWDvECqUf1z1as9yfVX5juxrc3++3t4hVCzvAHtHUKG0nAx7h1ChlKunvUOoULrQhvYO4f8V+Z6b8knmRgghhBBCCFEtSOZGCCGEEEKIKsQkd0srl2RuhBBCCCGEENWCTG6EEEIIIYQQ1YIsSxNCCCGEEKIKkUVp5ZPMjRBCCCGEEKJakMyNEEIIIYQQVYh8iWf5JHMjhBBCCCGEqBYkcyOEEEIIIUQVIpmb8knmRgghhBBCCFEtSOZGCCGEEEKIKkSTL/Esl2RuhBBCCCGEENWCZG6EEEIIIYSoQuSam/JJ5kYIIYQQQghRLUjmRgghhBBCiCpEk8xNuSRzI4QQQgghhKgWJHMjhBBCCCFEFSJ3SyufZG6EEEIIIYQQ1YJkbqoQfdO2uAwcidLpyd+4lPzlC6yW09W5CfcJH5AzdxoFuzfaOMor23Q8mrcX78Rk0ri7bTjDuzUrU2bH6ThmLt5JgcmEr5szXz7WB4DvNx/htx0n0IB72jbk4Vua2Dj6Ii3eHExIVATGnHx2jZlN6oGzZcq41Q6k/ezROPl4kHrgDDue/hTNYAQgoHMTWrzxCDpHB/KSM/jn7il4NAil/eejC+u71wni8Nu/cGruMls1yxx3lzYEvzQSdDrSfllG8tyFJbY71atJyFvP43xzOIkffEPKV78Wbqu/eh6mrGw0owmMRs79b4xNY7fGIaI9bsOeBp2evNWLyfvjhxLbHdvegssDw0HTwGgke94sjEcPgKMTnm98CA6OKL2e/K3ryV0wzy5t8ItsScM3h6H0OmK/X825j/8sU6bh1GH4R7XClJPH4Wc+JfPAGQAafzCKgF6tyU9MY3u3sYXlA+/oSL2x9+F+Uw129p1Exr7TNmtPaYNeHU7zyFbk5+Tz1dhZnD90pkyZITNGUbdFAxSKuDMxfD32E/Kyc3HzcmfozCcJqh2CIS+fr8d/SszxCzaJu9HUoQREtcKYk8ehZz4j40DZuF1qB9Li8zE4+niQfuAMB5+aVTgOWKuvc3ak7Z+voXNyROl1xP+9jdMzzX+DHjfXocnMR9G7u5B74RIHRn2MMTOnUtu46dAZ3l64FpOmcXfnZgzv06HE9nkrd7BkxxEAjEYTZ+KSWfv2KFIycxj/5d+F5aIT0xh1e2ce7tGmUuO9mo3b9zLj068xmkzc0y+KRwcNKLE9LSOTV975jAsx8Tg7OfLG2FE0rFcbgD4PPYWbqwt6vQ69Xs/Pn063Qwuuz+Rp77Fh03b8fH3447vZ9g7nqjZu382MWV9hNJq457aePPrgPSW2p2Vk8srbs4r6Z/xTNKxXhzPnoxn3xruF5S7GxvPUsAd45H932LoJNiN3SyufTG6qCqXDddBTZH0wES0lEfeJH1Owfyum2PNlyrncM4KCQ7vsE+cVGE0m3vprO7OH9STYy42HPltKtyY1aRDkU1gmPSeftxZt55OhUYT6uJNs+eA+GZ/CbztO8N2o/jjqdTz1zWpubVSDOgFeNm9HcFQEHvVDWNHpeXxbhxMxYzjr+r9SplyzyYM4+flSLv65hYgZw6n7YCRnvlmFo5cbEdOHsWnQDHKik3C2tCHzVCxrek4yV9Yp+u/9hJilO23ZNNDpCH7lKS4On4QhPpE6Cz8kc8028k8V7WfGtAwS3pyNR89OVl/iwuAJGFPTbRXxlel0uI0YQ+aUsZiSL+H51mwMOzdhuniusIjh4G4MYzcBoK9dH/fnXyP92cFgyCfj9echNwf0ejynfIxhz3aMJw7buA2KRtNHsGfgm+TFJNF2+VtcWr6T7OPRhUX8o1rhVi+ErR2fwatNQxq9/Si7+r0EQNxP67j45TJunvVUiZfNOnqBg8PfodHMx23anNKad29FUL1QJnUfTf1WDXl46uNMGzCxTLmfp8wj1zIeDJw8hB5D+rL0sz/o/9Q9XDh8lk+fmElIgzAeeuMx3n3o9UqPOyAqArd6IWzqOAbvNg1p8vYItvebXKZcw8kPce7zJcT/sZkmbz9KjQd7cPGbleXWN+UZ2HXPGxiz81AOetr99TpJa/aStusEN7/3BCde/5aULUcIG9Sduk/dwakZ1k9yVQSjycRbP69m9jP/I9jHk4dmfE+3FuE0CPUvLDO0VzuG9moHwPr9p/huzS683V3xdndlwaTBha/Te9Ln9GjZsNJivRZGo4mpH3/JnBmTCQn054GnJhLZuS0N6tQsLPPFD7/TuEFdPnx9HKfPRzPt4y/5YmbR+P7Vu6/i6237z51/a0D/Xjx4751MmvKOvUO5KqPRyNQP5zJn5qvm/hk5nsjO7WhQt1ZhmS++/5XG4fX4cMoETp+/yLQP5vLFe69Tr3YNfvnivcLXibrvMaK6dCjvrUQ1Z7NlaUqpZ5VSbhVVriLf8wr1JxX7ua5S6mBFxPVv6Os1wpQQg5YYB8YCDDvX4dCy7MGlU4+7MOzZiJaRavsgr+LgxSRq+XlS088TRwc9fVrUYd2RkmdYl+47Q4+mtQj1cQfAz8MVgNMJ6bSoFYirkwMOeh1t6gaz5rBtzs6WFtanDecX/ANAyu6TOHq54VJsgnZZ4C1Nif57GwDnF/xDWN+2ANS6pzMxi3eQE50EQF5i2YlA0K3NyDobT87FxEpqhXUuLW7CcD4Gw8U4MBSQsWQ9HlEdS5QxJqeRe/A4WkGBTWP7N/ThjTHFRWNKiIWCAgyb1uDU9paShXKLnfl2cTFncEpv0zuY/9lhjbNX63Cyz8SRey4BzWAk4Y/NBPZtV6JMQN+2xC3cAED6rhM4eLnjZNknU7ceoSA1s8zrZp+IJvtUbKXHfzURvdux5bd1AJzecwI3Tze8A33KlMstlqFwcnEq7IqwhjU5sukAAHGnYvCvGYhXgHdlh01g33bEWn7naaV+58X5dWlKwl9bAYhZsJ7Afu2uWt+YnQeActSjHBwK19a7h4eSssWcJUlaf4Cg2yr34O3g2ThqBfpQM8DHPGa3acS6fSfLLb9051H6tm1c5vltR89TM8CHMH/7TgoOHDtJ7bAQaoUF4+joQL/unVm7aUeJMqfOXaRDq+YA1K9dg+i4SySmpNoh2orRNqI53l6e9g7jmhw4epLaYaHUCgvB0dGRfj26sHbT9hJlTp29QIfWLQCoX7sm0fEJJCanliizbfcBaoUFExYSZKvQxQ3GltfcPAtcy0TjWssVUkrpK+q1Spl09SK2oXz8MaVcKnyspSSi8wkoU8YhojOG9YttHd41SUjPJsTbvfBxsJc7CWkll1ScS0onPSefEV+sYNAni/lrzykAwoN92HU2ntTsPHLyC9h4PJr4tCybxn+ZS6gvOTHJhY9zYpNxCfUtUcbJzxNDepZ5eRaQE5tUWMajfiiOPu7c+ttkIpdPpfZ9t5Z5j5oDOnHhjy2V2ArrHIIDMMQW7WcFcYk4BPtfoUZJmqZR88up1Pn1I7wH9quMEK+Lzi8QU1JRe0zJl1D+gWXKObbvgtcH8/GYOJ2sz2YUewEdnjO/wOfLPyjYvxPjySO2CLsE5xA/8mKSCh/nxSThHOJXskyoH7nRRRPhvNgknENLlrlR+QT7k1ysfSlxyfiEWN/nhs18kvd2fEFIgxqsmbcEgAtHztG6r/kgv17LcPxrBOJbTv2K5BzqS250Udy5sUm4lPqdO/p5UpCeXTgO5MYkF5a5Yn2douPqGXQ7NJek9ftJ322eUGQevUCg5SRJ8B0dcalRue1MSM0kxLfowDjY15OEtLITZYCcfAObD5+lZ6uy2Znlu47Sz8qkx9YSEpMJCSr6nQUH+hOflFyiTKMGdVi10XxS6sDRk8TGXyL+krmMUvDEi1MZOOpFFv69ynaB/z+RkJhUtn8SS/dPXVZtMJ8sOHDkBLFxl4i/lFSizNI1G+kXVfZztbrRNM1m/6qaSpncKKXclVKLlVL7lFIHlVKvAmHAWqXUWkuZz5RSO5VSh5RSr1uee8ZKuUFKqQOW15lR7D0ylVJvKKW2AWVSGNf5WmWeV0pNB1yVUnuVUt9biuqVUnMtMa9QSrmW0/7HLW3b+fWRi//xt1n4qlaeK7nDuQwcSd5vX4JmqqD3rFjW/j5UqWYZjRpHYpKZNTiST4dGMWftAc4lplM/yJthXZsy8qtVPPXNam4K8UWvs/Y7qXyqdNBQuivK6S5zIeWgx7dFPTY/PJNNg6bT+Lm78agfUlTVUU9o7zZEL9pacUH/F9cxrp1/8AXO3Tuai4+9jM+Dt+Patuw1VXZnZUc0bN9I+rODyXp7Mq73jyjaYDKRMe5R0p64D314E3S16tkwUAsr+1vZ7zewtk9WjQ8ka39O5cX+9bhPeaHD48SevEi7O8wZuKWf/Y67tzuvLJlJjyH9OH/oDEajsRIjvsxKv5SO22q3aOVuLNxm0tga9SL/RIzCu3U47o3Ny3IOPTubWsN602HFWzh4uGLKr9zsqbXv0Shv1N2w/xQR9cPwdi/5sWgoMLJ+/yl6tb6pEiK8PtYO0lSpFo14YADpmVn874lx/PDHUhqH18NBbz5Umv/BFBbMnsFn0ybx06Ll7Nxv4yWq1dy1HCOMePAe0jMz+d+jz/PD70to3LCofwAMBgPrNu+gd7fOlRytuJFV1jU3fYEYTdNuA1BKeQPDgEhN0y6fXnxJ07RkS9ZltVKqhaZpHymlnr9cTikVBswA2gApwAql1ABN0/4A3IGDmqaVvdgBuNbXAraX8x4TlFJPa5oWYWlDXaAhMEjTtMeUUguAe4HvrLz3HGAOQPoTfSrkCENLTUTnW3TGWfkGYEotebZCX+cmXB81r1VXHt44NGtPrtFIwT7bZwCsCfZ2I65YtiU+PYtAL9cyZXzcnXF1csTVyZE2dYM4FptCnQAv7m7bkLvbms8KfrRiD8FeFbJ68ZrUH9aLug9FApCy9zSuYUVnaF1D/ciNSylRPj8pA0cvd5Reh2Y04RrqT25cKgA5MUnkJ2dgzM7DmJ1H4tYjeDetQ+bpOABCekSQeuCM1eVqla0gPhHH0KL9zCEkgIKEpCvUKMmYYD7LZkxOI3PVZlxaNCJnp91Wc2JKvoSuWKZG5xeIllz+Ur+CI/vRhYShPL3RMtIKn9eyMyk4tBfHiPbkXSh70XhlyotNwjms6Gymc5g/+aX2t7zYJFxqBJDGMXOZUH/ySpW5kUQ+0pdbB0UBcHbfKfyKtc83xI/U+OTyqqKZTOz4ezN9Hr+LTQvXkpuZw9fjPi3cPn3jpyReSKiUuGsO603Nh81xp+09VSJz4mLld25IysDBy61wHHAJ8ysskxebfNX6BenZpGw6TEBkS7KOXiD7ZAy7758GgFv9UAJ6taqUdl4W7ONJXEpG4eP4lAwCvT2sll226xh925XNzmw8dIbGtYLx93K3Usu2ggP9iSs2nsVfSiLIv2TW3cPdjTfHPQmYJ0N9H36aGpblTUEB5nHf39ebqFvacfDoSdq2uNlG0Vd/1vunZDbUw92NN18033hH0zT6DhpJjdDgwu3/bNtDk5vqE+DnY5OY7UluKFC+ylqWdgDoqZSaoZS6VdO0NCtlBiqldgN7gKaAtRGiHbBO07RLmqYVAN8DXS3bjMCvVuqUp7zXutJ7lHZG07S9lp93AXWv4/3/E+PZY+iCaqD8g0HvgGPb7hTsK3lmP/OlIYX/DLv/IffHj2+YiQ1A0xr+nE/KIDo5A0OBkeX7z9Gtca0SZbo3qcWeswkUGE3k5Bdw4EIi9YPM67Qv31wgNjWLNYfO069lXZvFfvrrlazpOYk1PScRu2wntQeaU96+rcMxZOSQm5Baps6lzYepcbt5uUztgbcSu9x8c4DY5bvw79AIpdehd3XCt3U4GSeKLg6veXdnLtphSRpA7oHjONYJw7FGMDg64Nm/G5lrri2DpFydUZaztsrVGfdbWpN3/GwlRnt1xpPH0IXWRBcUAg4OON7Sg/ydm0uU0YXUKPxZX6+h+RqHjDSUlzfKzXIg5+SEQ4s2mKJL3cDDBjL2nMKtfigutQNRjnqCBnQmcXnJG00kLt9JyH3mYcurTUOMGdnkW9knbxRrv13GG/3H8Ub/cexZsZ1O93QHoH6rhuRkZJN2KbVMnaA6RdnNllFtiTtl/ptx9XJD72g+T3frAz05vu1IietzKtLFr1ewNepFtka9yKWlOwi1/M692zSkoJzfecqmwwTdYb5uLWxgNy4tM/fdpeU7rdZ39PfEwXLiRufiiF/XZmSdjAHA8fINVJSi3nP3cPGblZXSzsua1gnhfEIq0Ylp5jF71zG6tWhQplxGTh67TlwkskV4mW3Ldh61Oumxh2aNGnAuOpaLsQkYDAUsXbeZ7p3bliiTnpmFwWDOiP26ZDVtmjfBw92N7JxcsrLN+1V2Ti6bd+0nvG5tm7ehOmvWONzSP/EYDAaWrtlI984lry80948BgF8Xr6JNi5vxcC860bl0zT/069HFpnGLG0+lZG40TTuulGoD9AfeUkqtKL5dKVUPGAu00zQtRSk1D3Cx8lJXWneUq2na9aw9KO+1rmdtU16xn42A1WVplcJkIvenT3AbMw2l05G/aQWm2HM4dr0NAMOGG/M6m+Ic9Dom3NGeUfNWY9I07modTniwDwu3HQfgvg43UT/Im843hTHw479RCu5u25DwYPOZtRd+2EBadh4Oeh0T72yPl6uzXdoRt2ovwVER9N76PsacPHY9+3nhts7fj2f383PIjU/l4JQfaf/5aG6ecB+pB89x9od1AGSciCF+7X6i1k5HM2mc/X4t6UfNyxf1rk4EdW3GnnFf2KNpYDSRMOUzan75Juj0pP26gvyT5/G+vz8AaT8vQR/gS51fPkLn4QYmE76DB3D2tifQ+3oRNutlAJReT/rf68jeaOe79pmMZH/5IR4vzQSdjvy1SzFdPItTrzsByF+5CMcOXXHu1hvNaIT8PDLffwMAnY8/bk9PBJ0OpXTkb1mLYbftJ52a0cTxiV8R8dNLKL2OmB/XknXsImGDewEQM38lSav24B/Vmk7bPsKYk8+RMUWZjKazx+DT+WYc/TzpvOczzsxcQOwPawno146bpg3Hyd+Llt9PIOPgWfY9MM3m7TuwdjfNI1szbf0s8nPySmRhxnw9iXkvfkb6pVSGv/s0Lh6uKKW4cOQc302eA0BoeE1GvDsak8lE7ImLzBv/aXlvVaESV+0hIKoVt2z7EGNOPofHfFa4rdX3Ezj8/Ofkxadw4s3vaf75GMIn3E/GgbNE/7DmivWdg31p+tGTKL0OpdMR/+cWElfuBiDk7luoNaw3AAlLthPz47pKbaODXseE+3swatavmEwm7urUjPCwABZu2AfAfV1bArBm7wk6NamDq7Njifo5+Qa2Hj3H5Ad7VWqc18pBr2fS6OGMnDAVo8nE3X0jCa9biwV/mQ9RBt7Rm9Pno3lpxix0Oh0N6tTk9RdGApCUksazr5nvOGY0Gunfowtd2kfYqynXbNyr09mxZz+pqelEDXiYJ0c8wr139LF3WFY56PVMeuZRRo5/w9w//aIIr1ebBYuWAzDwzj6cPneRl976yNw/dWvy+riiu0Dm5OaxZdc+Xnl+pL2aYFPWlo0KM1UZFwpZloAla5qWa1n6NRRoANypadoZpVRLYD7QCggE9gMvapo2Tyl1oFi5UGArRUvGlgMfa5r2p1IqU9M06/nxojiu+lqYl6WV9x4pQJCmaQbLsrS/NU1rZnntsYCHpmmvXSmGilqWdiNw7FW9LtBb+nT1Wy/d1OfGXYr0bwQ1r9zv8LC1PRuq1917fnC9Ma/v+7fuzynv3jRVU5cfouwdQoXS31S9bu2rXKvGXcyulZZfvcZrAKewpva5uPcatAjpZLPjy/1xW27Y34M1lXXNTXNgplLKBBiAUZgv+l+qlIrVNC1SKbUHOAScBjYVqzunVLmJwFrMGZYlmqaV/fa68l3Ta13hPeYA+y3L5176N78IIYQQQgghKpKpitw0xh4qJXMjikjm5sYlmZsbn2RubmySubmxSebmxiaZmxvfjZy5aRbc0WbHlwfjt96wvwdrKitzI4QQQgghhKgEcs1N+arF5Eap/2vvvuOjqtI/jn+eSUIn9CogxYKiAiI2sIENXew/17r2umtZ17bqrmXXtvZFV0V2xb72riAoqICKAlJ0rUhR6b2TZJ7fH/emklCSMHfu+CUJbAAAMUtJREFU5Pv2lVcy995JvsdJhjlznnOOvQqU3YDiGncfHkUeERERERFJvYzo3Lj7sVFnEBERERFJBc25qdjW2udGREREREQkpTJi5EZEREREpKbQnJuKaeRGREREREQygkZuRERERERiRHNuKqaRGxERERERyQjq3IiIiIiISEZQWZqIiIiISIxoQYGKaeRGREREREQygkZuRERERERiRAsKVEwjNyIiIiIikhE0ciMiIiIiEiOac1MxjdyIiIiIiEhG0MjNVpb369qoI1SbrK//F3WEanXYxcbTgy3qGNWqIC+z3q/Ialwr6gjVqkW9NVFHqFY/5a2LOkK1al67btQRqtealVEnqFbJ+T9FHaFaJdpsH3WEamW1MuzvJ825J6OOkLYy65WQyBbItI6NiIiISE2nkRsRERERkRhJas5NhTRyIyIiIiIiGUEjNyIiIiIiMeLa56ZCGrkREREREZGMoJEbEREREZEY0ZybimnkRkREREREMoJGbkREREREYkRzbiqmkRsREREREckI6tyIiIiIiEi1M7OmZjbCzL4PPzcp55odzezLEh/Lzezy8NxNZvZLiXNHbOpnqnMjIiIiIhIjSfeUfVTRtcD77r498H54uxR3/9bde7h7D6AXsBp4tcQl9xWed/d3NvUD1bkREREREZGt4WjgifDrJ4BjNnF9f+BHd59Z2R+ozo2IiIiISIx4Cv+rolbuPgcg/NxyE9efBDxX5tgfzGyKmf2nvLK2stS5ERERERGRcpnZ+Wb2RYmP88ucH2lm08r5OHoLf04t4CjgxRKHHwa6AD2AOcA9m/o+WgpaRERERCRGUrkUtLsPBgZv5PzBFZ0zs3lm1sbd55hZG2D+Rn7UAGCiu88r8b2Lvjazx4C3NpVXIzciIiIiIrI1vAGcEX59BvD6Rq49mTIlaWGHqNCxwLRN/UCN3IiIiIiIxEiy6nNhUuUO4AUzOweYBfwfgJm1BYa4+xHh7XrAIcAFZe7/DzPrATgwo5zzG1DnRkREREREqp27LyJYAa3s8V+BI0rcXg00K+e607f0Z6pzEyM5u+9J/fMugUSCtSPeZu1Lz5Y+v1cf6p16DngSCgpYNeRB8r+eGlHa8mV12Y1ah50OiQT5k0aTN/bNUucT2+5End9eQXLpAgAKvvmcvI+Cpc5rDTyP7B164quWs+aRDZZJj9S+t5xOh349yF+zjtF/HMzCaTM2uKbbmYew67mH06hjK57Y9ULWLlkJQJt9duKwf/+RFbODNv/07udMvP+1FKYvrf7+vWj9l/OxrARLnn+PRY++WOp8rc7taHvn5dTpth0L7n2SRUNeAcBq5dDxv3ditXIgK4sVw8ay4IFnomhCKVnd9qDOSRdhiQTrPx7G+mHPlzqf3X0fah9zBrhDQQFrn3+Ygh++AqBW/2PI2e8IMMj76F3Wv/9qeT8ipRrsvzttbzwPEgmWPD+CBY+8VOp87c7taHfXZdTp1oV59zzFwseKM29z56Xk9utN/qJlfH/4H1IdvUK/v+Vi9urXm3Vr1vGPP97N99N+2OCaq++9kt323o1VK1YB8I8/3sWPX08vOr9j9x0Y9MYD/P3i2/jo7Y9Tlh2g4QE9aXfTeVhWgkX/HcG8f728wTXb3HwejQ7qRXLNOmb+6QHWTAuytzjnKJqdfAi4s/abmcy88p/4ujzq7tyJ9rddhNXOgYIks69/hNWTv09puwDGfjOLf7w2jmTSOXavrpzdv2ep80NHfck7E4PHqyCZ5Kd5Sxl1y++ok5PN2Q+9QV5+AflJ5+DdOnHx4b1Tnr+ssZO/5c4n3wjac1BvzjnqoFLnV6xew3UPPc/cRUvJLyjgjCP355gDg9wDLr2DenVrk5UwshIJnrv10iiaUMqY8RO588H/UFCQ5LgjD+bcU44rdX7ZipX89R8PMvvXedSulcMtV/+e7Ttty0+zfuGqW4rnZf88Zx6/P+skTj9hYKqbsEVuuO1ePho7nqZNGvPa049EHSdSqZxzEzfq3MRFIkH9Cy9n+V/+RHLRAhrd+yh5n42lYHbxMuB5kyey7LOxAGR17EzDa25i6UW/iyrxhsyoNeBM1j59O758MXXO/Rv5307EF/5S6rKCWd+y7r93b3D3/Mkfk//5CGofc2GqEm+W9v2606hTa/7b90+03L0LfW8/k9cG3rTBdXM//46ZIydx1IvXb3hu/LcMO3OTC4BsfYkEbW66iJln3EDe3IV0fvU+Vrz/Ket/mF10ScGyFcy95VEaHrpPqbv6+jxmnHYdvnotZGfR6fm7WPnhF6z58ttUt6KYJah7yh9Ydd+1+JKF1L9+EPmTPyE5Z1bRJfnfTCL/5k8ASGzTiboX3MCqv55Dom1HcvY7glW3XQL5edS77Dbyp35Gcv6vUbUGEgna3nIhP53+F/LnLqLL6/eyfORnrCvx+OQvW8GvNw8m99C9N7j7kpffZ9GTb9P+nj+mMvVG7dmvN+06bcPv+p7FTrt35bLbL+UPA8t/0Tj41sfK7bgkEgnOu+5cvvhwwtaOu6FEgvZ/v4AfTr2RvDmL2PHNu1k2Yjxrvy9+THIP6kWdjm34ev8LqddzB9rfehHfHX0VOa2a0uKs3/C//n/A162n47+uosnA/Vj80ge0ve4M5t7/X5aPnkjuQb1oe90Z/PDbG1LatIJkkttfGcsjFxxJq0b1OfX+VzigW0e6tC5eifXMg3pw5kE9APjwqxk8/dFUGtWrg7vz2EUDqVc7h7yCAs568A367tSB3bZtldI2lFSQTHLb46/x6J/PpVWzRpxyw4McuPvOdGlXnOn59z6hc7uWDLrqTBYvX8nRf7qbI/v2JCc7eLk05PrzaZJbP6omlFJQUMCtDzzG4LtupHWLZpx04dUctG9vunRsX3TNkGdeput2nXjgb9cyfdbP3Hb/Ywy592Y6ddiGl4bcW/R9+v/fefTvu1dUTdlsxxxxCKccfxTX/W3D1wgihSq1oICZXR7WxlXLddXBzG4xswpXa6jgPjPMrHn49bitk6x6ZG+/EwVzfiE5bw7k57Puow/I2atv6YvWrin60mrXJd069YltupBcMg9fugCSBRR89SnZO/ba7PsnZ32Dr1m5FRNWTsdDe/HdS2MAmD/xR2rn1qdey8YbXLfoq5ms/HlhitNtmbrdd2D9zF/Jmz0X8vJZ9tZHNDy49IvkgkXLWDv1e8jL3+D+vnotAJadDdlZRF0SnNVpR5ILfsUXzoWCfPI+/5DsHvuWvmjd2qIvrXYdCkMn2rSnYPr/YP06SCbJ/24q2T37pDD9hup13571M+eQN3senpfPsjc/IveQ0i9IChYtY82U7/FyHp/V47+iYOmKVMXdLH0O3Zf3XhoBwP8mfkOD3Po0bdl0i77HMWcdzcfvfMzShUu3QsKNq9dje9bNmMv6WcFjsuTNj2l06J6lrml06J4sfnkUAKsnfUdWbn2yWwYdBMvOIlGnFmQlSNStTd68xcGdHBINg38+sxrWKz6eQtNmzad9s1zaNcslJzuLw3pux+ivZlR4/buTfuTwntsBYGbUq50DQH5BkvyCJJaK0Bsx7YfZtG/VjHatmpGTnc3h+3Rn9ISvS11jZqxesw53Z/Xa9TRqUI+sRHquvTT1mx/o0LYN7du2JicnhwH9+jJq7PhS1/w4YzZ77b4bAJ07tOOXefNZuHhpqWs+mziV9m1b0bb1prYfid4ePXalUW7DqGOkhaR7yj7iprJ/sZcDm9Np2dzriphZViXy4O5/dfeRlblveP99N31VdBLNmpNcWLx6XnLRArKaNd/gulp770fjh5+k4Y13sOqBO1MZcZOsYVN82aKi2758MdZww72YstptR53zb6P2KVdjLbZJZcRKqd+6Cat+LW7XqjmLqdd6k3tMldKq13ac8N6tDHjqKprsEF2bs1s1I29OcQcsf+5CclptUAJbsUSCzm8OYsfxz7Bq7JesmRzhqA1gjZuTXLyg6LYvWUCi8Ybtye7Zh/q3/Jt6l/6NtUODEbTkLzPI2mFXrH5DqFWb7F17k2jaImXZy5PduvTjkzd3ETmtt+DxSUPNWzdjwa/Fj9GCOQtpXkGbzr76TB4b8QgX3XghObVyiu7fd0Af3nzq7ZTkLatW62as/7X4MVk/Z9EGfzM5rZuxvtTjtpCc1s3Im7eY+YNfpdunQ9jli6EULF/Nio+/BODnm4ewzXVn0u3Tf9P2hrP49c6nUtKekuYvW03rxg2KbrdqVJ/5y1aVe+2a9XmM+2Y2B+/WqehYQTLJife8RL8bn2TvHbZh1whHbQDmL1lG62aNi263bNqIeYuXlbrmpEP3Zfqv8zn497dywjX3cfXvBpIo7NwYXHjHEE667p+89P5nKUxevvkLF9G6ZfHvWqsWzZi3sHQneMcuHRn50acATP3f98yZu4B5CxaVuubdD8YwoP9+Wz+wSIpssnNjZvXN7G0zmxxuyHMj0BYYZWajwmseDjf1+crMbg6PXVrOdSeb2dTw+9xZ4mesDEdePgP2KSfDnmb2Svj10Wa2xsxqmVkdM5seHh9qZieEX88ws5vNbGL487qGx5uZ2XtmNsnMHoXiN5LMbGX4+UAzG21mL5nZN2b2jJlZeO6I8NgYM/unmW1yre1qYxu+51VeZ3r9px+z9KLfseLW66l72tkpCFZVpRuRnDOD1Q9cxtrB15E/fjh1TrwiolxboJzHZkuGzRZOncEze13OS4dez7TH3+Owf0dYMlReW7ZEMsn0gZfwXZ8zqNt9B2rvsG315Kqscpuz4WOTP2ksq/56DqsfupnaRwcrVibnzmb9sBeo98c7qHfZbSR/no4XJLdu3k0p93kgfu+qlbKZz21D7vgPZx5wDhcfeQm5jRty0sUnAnDxTRfx2G1DSCYjemzK+x3boAHlP0dkNapPo0P24us+5zOt91kk6tWmybEHAND89AH8fMu/+Wrvc/jlln+z7V2XVHv0TSlvZ/KKniE++momPTq1olG9OkXHshIJXvjTCQz/62lMm7WAH+akfvSppPJ+r6zM79+4Kd/Sddu2jHzoel64/TJuH/o6K8MR6Sduupjnb7uMh645m+dHfMKE/03f8BumUPntKX37nFOOY/nKlZxw7hU8++o7dN2+E9lZxS/98vLyGD3ucw49IK3f35VyuHvKPuJmc0ZuDgd+dffu7r4LcD/wK3CQuxfOxLve3fcAdgMOMLPd3P2fJa8Ll3y7E+hHsMtobzM7Jrx/fWCau+/l7mPKyTARKJzFuB/BGte9gb2Ait4+WejuuxPsbHpleOxGYIy79yRYd7tDBfftSTDqtDPQGehjZnWAR4EB7t4XqPAt3JI7uT4xc05Fl22R5MIFJJoXDxknmrUgubjiEqf8r6aQ1WYbLLdRtfz86uArFmONit9lstym+IqlpS9avwby1gFQ8MNkyMqCug1IN93OOJjjh9/K8cNvZfW8JdRvW9yu+m2asnre0s3+Xnkr15C/Omjz7A8mk8jOok6TaNqcP3chOW2KRwSzWzcnb96ijdyjfMkVq1j16RQa7L/5ZYdbgy9ZWGq0xZq0ILm04hdYBd9PJdGyLdYgF4C8McNY9fffs/quP+GrVpCc/0uF902F/DmlH5+c1s3Ij6BcqaqOPmMgjw5/mEeHP8yieYto0bb4MWrRpjmLyvmdWzw/aGfe+jyGvTCcrj12BGCH3Xbghoeu45lPnmT/I/fj0lsvoc9hqXuhtn7OImq1LX5MarVpRt780o9J3tyF1Cr1uDUnb95iGvbtzvrZ88hfvBzyC1g27FPq9+oKQLPjD2LZu8FcsKVvjaVe9+1T0JrSWjWqz9ylxaXA85atokWj8uebDPuyuCStrNy6tdmjSxvGfjO73POp0qppI+YuWlp0e/7iZbRsklvqmtc/nED/3rtgZnRo3ZxtWjTlp3BksfDaZo0a0G+Pbkz7MeL2tGjG3PnFfyvzFiyiZbPSJZ0N6tfj79dcwktD7uW2P1/KkqXL2aZN8Qjax59NYqcdOtO8aeNUxRbZ6janczMVONjM7jSz/dx9WTnXnGhmE4FJQDeCTkFZvYHR7r7A3fOBZ4D9w3MFwIbLy4TC638ws52APYF7w/vuB1S0LM4r4ecJQMfw6/2Bp8Pv+TawpIL7jnf3n909CXwZ3r8rMN3dfwqvea6C++Lug919D3ff44xt21R02RbJ//4bstq2I9GqNWRnU3v/fuSNH1vqmkSb4nKmrC7bY9nZ+PLyHq5oJH+ZTqJpa6xxC0hkkdVtb/K/Kz0B2OoXd8YSbTsHb0Ol4Tybr54YycuHXc/Lh13PjGET2OGEYP5Ty927sH7FalbPX7rZ36tui+I2t+jRGRJWtJJaqq2Z8h21Om5DTrtWkJNNo9/sz8rNLL/IappLomHwwsdq16JBnx6si/gf/4IZ35JouQ3WvDVkZZPT+wDyJ39S6hpr0bbo60SH7SArG1+5PDjXsHHwuWkLsnv2JW/8qJRlL8/qKd9Tu2Nbctq1wnKyaTRwf5aPHL/pO6aZ1594kwsOu4gLDruIscPGcegJhwCw0+5dWbViVVFHpqSS83D6HLYvP307A4DT9v0dp+4TfHz09sf88/pBjB2euimUqyd/T+1ObajVviWWk02TgfuxbETpx2TZiPE0PT54L7Bezx0oWLGK/PlLWP/LQurtviNWpxYADfrsxtoffgYgb95iGuy9S9HxdTNSv5BFt/YtmbVwGb8sWk5efgHDJ/3AAd02HI1dsWYdE36cw0HdOhYdW7xyDcvXBG/arM3L57Pvf6FTq8YpSl6+bl3aMWvuIn6ev5i8/HyGfTKZA3rtVOqa1s0a81m4Wt+iZSuYMWcB7Vo2ZfXa9awK27N67Xo+mfod27VvnfI2lLRL1+2Y+cscfp4zj7y8PN79YAwH7lt6RbrlK1eRl5cHwMtvj6TXbjvToH7xbIF3P/iYAf3KzN+VWEjiKfuIm02ulubu35lZL4K1qG83s/dKnjezTgQjI73dfYmZDQXqbPidNjqXcK27F2wiysfAACAPGAkMBbIoHpUpa134uYDS7dycR2ldia8L7x/tXMhkAaseuZ/cm++GRIJ1I9+hYNYMah9+FADrhr1BrX33p3a/wyA/H1+/nhX/uDnSyBvwJOvfHUqdU68BS5D/5Yf4gl/I7hUsf54/4X2ydt6TnF4H48kCyM9j3csPFt299nG/J7HtTli9htS9fBB5o18i/8sPo2pNkVkffEmHft05acw95K9dz+grBhedG/DklXx41RBWz1vKLmcfSveLfkO9Fo04YcTtzBo1mY+uGkLnI/dk59P74wUF5K/N4/2LH4quMQVJ5t78MB2G/g1LJFj60gjWfT+LJicPAGDJc++S1bwJnV+7n0SDeuBJmp55ND8efiHZLZrS9q4rsKwEJIzlb49h5ajPo2sLQDLJ2mcfpN7lt2GWYP3Y4SR/nUnOAUcCkPfh2+T06kvOPgdDQQG+fh1rBt9adPe6F/0Fq58LBfmsfXYQrI64o12Q5NcbH6HTkzcHS0G/OJJ138+i6SmHA7D42WFkN2/Mdm/cV/T4ND/rKL479GKSK9fQ/oErqb/3rmQ3yaXruMeZd/+zLHlhRKRN+uyD8ezVb0+eGjOUtWvXcdcVxasg3fbk37nnqntZNG8x1w26lkbNGmEYP379I/dd+0CEqUsoSPLzXwbT5ambgqWgn3+ftd/NptlpwWOy6OlhLP9gArkH7cHOHz8SLAV95SAAVn/5HUvfGUfXd+7DCwpY89V0Fj07HIBZ1z5Eu5vOxbKySK7LY9a1/0p507KzElx7XF8uGvwOSXeO3nNHtmvdlBfHBZPw/2/f4H3MD6bOYJ8d21E3XEAAYOHy1fzluVFFE5IP7d6F/XeOtkw1OyuLP595NBfd8W+SySTHHNib7dq15oWRwZyUEw/em/OP689fHnmB46+5D3fn8pMH0CS3Pj/PW8Qf7wvmPeUXFHBEn5706b5jlM0hOyuL6y49lwuvvoWCZJJjB/Rnu04deOGN4HfoxKMOY/rMn7n+9n+SSCTo0rEdN1/1+6L7r1m7jk8mTOavV6TXCqQbc9WNd/D5pCksXbqc/secxsXnnM7xAw+LOpakGdtULV1YTrbY3deGZWRnAl2Ao9z9JzPrDjxJUMrVApgCXOPuQ81saonr2gCfAr0IRkyGA4Pc/XUzW+nuG63DMbMDw5/zpLvfYGafAq2BTu7uYafqLXd/ycxmAHu4+0Iz2wO4290PNLN/AvPd/e9mNgB4B2gRXrfS3RuEP+dKd/9N+HMfBL4Ange+A/Zz9xlm9gzQqPC6iiwaeED8urwVqNO7XdQRqtXTg6Neu6f67Ve7osHIeGrXLy/qCNVq5sjaUUeoVpfnrdv0RTFyd6Ju1BGqVdd/HRB1hGplbTpHHaFaJdqkvtRwa7JamfX3A5DTvHPavlBo1KBLyl5fLlv5Y9r+fyjP5uxzsytwl5klCUZNLiKY9P+umc0J59NMAr4CpgMla6UGl7nuz8AoglGQd9z99S3I+hnQCvgovD2FoKOyJQ/uzcBzYQndh8CsTVxfxN3XmNnFwDAzWwjErxZERERERGIvjhP9U2WTIzdSzMwauPvKcPW0h4Dv3f2+jd1HIzfpSyM36U8jN+lNIzfpTSM36U0jN+kvnUducut3Ttnry+Wrpqft/4fybM7IjRQ7z8zOAGoRLJ7waMR5RERERKSGiePmmqmSdp0bM3sV6FTm8DXuPjyKPCWFozQbHakREREREZFopF3nxt2PjTqDiIiIiEi6Km+TXQlszj43IiIiIiIiaS/tRm5ERERERKRimnNTMY3ciIiIiIhIRtDIjYiIiIhIjGgrl4pp5EZERERERDKCRm5ERERERGJEq6VVTCM3IiIiIiKSETRyIyIiIiISI5pzUzGN3IiIiIiISEbQyI2IiIiISIxo5KZiGrkREREREZGMoM6NiIiIiIhkBJWliYiIiIjEiIrSKmaq2csMZna+uw+OOkd1UXvSm9qT3tSe9JZp7YHMa5Pak94yrT1SvVSWljnOjzpANVN70pvak97UnvSWae2BzGuT2pPeMq09Uo3UuRERERERkYygzo2IiIiIiGQEdW4yR6bVnqo96U3tSW9qT3rLtPZA5rVJ7UlvmdYeqUZaUEBERERERDKCRm5ERERERCQjqHMjIiIiIiIZQZ0bERERERHJCOrcxJSZ1d6cYyIiIrL5zKx+1BlEpPKyow4glfYJsPtmHIsFM7vM3R/Y1DERKZ+Z1QU6uPu3UWepKjM7bmPn3f2VVGWpTpnYLjPLpcRrCXdfHGGcKjGzfYEhQAOgg5l1By5w94ujTVY54RuexwMdKf0Y3RJVpqowszeBsqtgLQO+AB5197WpTyXpSJ2bmDGz1sA2QF0z6wlYeCoXqBdZsKo7AyjbkTmznGNpz8ymsuETcBF33y2FcarNRtplgMepXZn2GJnZQOBuoBbQycx6ALe4+1GRBqu8geHnlsC+wAfh7YOA0UDsOgGhcyi/PcsIfh9j0y4zuwC4BVhD8d+SA50jC1V19wGHAW8AuPtkM9s/2khV8jrB79YEYF3EWarDdKAF8Fx4+7fAPGAH4DHg9IhySZpR5yZ+DiN40d8OuLfE8RXAdVEEqgozOxk4heAF2RslTjUEFkWTqsp+E37+ffj5qfDzqcDq1MepNu+Gn8u254lo4lRJpj1GNwF7ErxQxt2/NLOOEeapEnc/C8DM3gJ2dvc54e02wENRZqsip5z2FLY3Zq4Eurn7wqiDVCd3n21mJQ8VRJWlGrRz98OjDlGNerp7yc7mm2b2kbvvb2ZfRZZK0o46NzHj7k8AT5jZ8e7+ctR5qsE4YA7QHLinxPEVwJRIElWRu88EMLM+7t6nxKlrzWwswbudcVRue+JY4pCBj1G+uy8r86IsE3Qs7AiECt+ljatMas+PxPONgI2ZHZamuZnVAi4F/hdxpqoYZ2a7uvvUqINUkxZm1sHdZwGYWQeC1w4A66OLJelGnZv4esvMTiHmtbThi8yZwD5RZ9kK6ptZX3cfA0X13HGeqJpp7YHMadO08Pkgy8y2J3hRNi7iTNVhtJkNJyhDceAkYFS0kaokk9rzZ4IXz59RouTJ3S+NLlKVXUhQCr0N8DPwHhC7+TYlym6zgbPMbDrBYxS7EuIy/gSMMbMfCdrSCbg4XAAijhUEspWYe4Vl55LGzGwYxbW0RcPm7n5PhXdKY+FE2zsJauyN4ifh3EiDVYGZ9QL+AzQi+IdmGXC2u0+MNFglZVp7IHPaZGb1gOuBQwn+doYDf8uECbZmdixQWIrykbu/GmWeqsqU9pjZeGAMMBVIFh4PqwtiycwGuPu7ZY5d6O6PRJWpMsxs242dLxy5jqNwkYSuBM9z32TCc5xUP3VuYsrMprn7LlHnqC5m9gMw0N3jXAJQrnA1IXP3ZWWOnxHHFwKZ1h6ouE2S3szsE3fPmFHfOLXHzMa5+75R56hOZjYOuMHdPwhvXw0c5O4Dok1WOWb2lLufvqljcRKOrnekdMXKk5EFkrSksrT4yrRa2nmZ2LEBcPflFZy6jBgOpWdSe8ysFXAb0NbdB5jZzsA+7v7viKNtETMbRTmrv7l7vwjipFKdqANUszi1Z5SZnQ+8SemytNguBQ0cRVDyfRVwOMEIQVxXHAToVvKGmWUBvSLKUmVm9hTQBfiS4ooVB9S5kVLUuYmvvsCZZvYTmVFL+4WZPQ+8Rul/KGOzNGolZNrs7zi2ZyjwOEFJF8B3wPNArDo3BCtXFapDsLdFfkRZUinTSg/i1J5TCPJeW+Z4bJeCdveFZnYUMJKg5PsEj2F5i5n9mWD11Lpmtpzi5+b1wODIglXdHgSrDcbuMZHUUucmvmI5TL4RuQQr7xxa4lis9n2ohEx7go5je5q7+wvhiwHcPd/MYrf0q7tPKHNorJl9GEkYqSl2Jphs35fgb/9jIFZzUwqZ2QpKP3/VIuiknWBmsZv76e63A7eb2e3u/ueo81SjaUBrghVWRSqkzk1MuftMM+sLbO/uj5tZC4JdlWMppvs8VFUcRzo2Jo7tWWVmzQhf2JjZ3gSLCsSKmTUtcTNBUHrSOqI4qRTH37mNiVN7ngCWA/8Mb58cHjsxskSV5O4No86wNbj7n8ORqMIFLEa7+1tRZqqi5sDX4WIWJSs84lw6KFuBOjcxZWY3EgzR7khQVpMDPA302dj90pWZ1SHYvbsbJerO3f3syEJVkZn9tbzjJZbrHpvCOFWWae0JXUGwG3mXcH+bFsAJ0UaqlAkEHTQjKEf7ieDvKdPFdmJ0BeLUnh3dvXuJ26PMbHJkaapJJnUGzOx2gs19nwkPXRbu7RXX0Zybog4g8aDOTXwdC/QEJgK4+69mFud3n54CvgEOI9hA8VTivXkawKoSX9cBfkOJNrn7H1KeqGoyrT24+0QzO4DgTQIDvnX3vIhjbTF37xR1hupkZmPcvW855UKlloh392mRBNxCmdae0CQz29vdPwUws72I5xscRczsDqA3pTsDfd297LyiuDgS6OHuSQAzewKYRLBHUey4u0ptZbNoKeiYMrPx7r6nmU10993DTaw+ieuCAmY2yd17mtkUd9/NzHKA4Zm02lO4Pv8b7n5Y1FmqQya0J9wf5gpgW3c/L9wAc8e4vVsb7hNVoQxfmEMiYGb/I3hTYFZ4qAPBmx1JYrq4jZlNoXRnIAuYFMe2QFF7DixcwS4sXx0dt/Zs7psDIoU0chNfL5jZo0BjMzsPOBt4LOJMVVH4bvlSM9sFmEuwln0mqUeMVxIqRya053GCkq7CvUV+Bl4EYtW5IShB2xf4ILx9EDCaYP5Qpi/MIdE4POoAW0ljoHA560YR5qgOtxOMsI0i6AjsTwxHbdy9b/g5ztUpkkLq3MSUu99tZocQTOjcEfiru4+IOFZVDDazJsBfCOZANADKneMRF2Y2leJ3mbII5nPcUvE90lumtSfUxd1/a2YnA7j7GjOL06TuQk6wROocADNrAzxUQxfqkBSI8y73G5ERnYFC7v6cmY0mKLUz4Bp3nxttqi1XZsGUDcR8byXZClSWJrKVmNm2JW7mE2xUGtu9RzKtPVC0I3l/YGxY3tkFeM7d94w42hYxs2nuvkuJ2wlgSsljIrJp4RsDhZ2Bz+LYGSipzAIJH7r7m1HmqYxwP7/CBVM6AEvCrxsDszJtzqFUnUZuYibTak/N7IqNnXf3e1OVpbpl2jubmdae0I3AMKC9mT1DsNrgmZEmqpzRZjYceI7geeEkYFS0kUTixcxeAv4DvFU47ybOylkg4VIz2zduq6UVdl7M7BGCeZ7vhLcHAAdHmU3Sk0ZuJFLhktYVcvebU5VFaqZwn5u9Cd4g+NTdF0YcqVLM7FiK36H9yN1fjTKPSNyY2cHAWQTPBy8CQ939m2hTVV4GLpAwwd17lTn2hbvvEVUmSU8auYkxM9ud4t2hx7j7pIgjbTF1XiQNHEDx31EOEKtOQZkStFhlF0kn7j4SGGlmjQg2JR1hZrMJFut5Oo7LxJNZCyQsNLMbCPb0c+A0YFG0kSQdJaIOIJUTbqj4BNCMYNfeoeEffSyZWTsze9XM5pvZPDN72czaRZ1LMpuZ/Qu4EJgKTAMuMLOHok21ZcJ3ZSebWYeos4jEXTiSeyZwLsGeMA8AuwNxXLCncIGEoeEeNxPCY3F1MsFCNq8CrwEtw2MipagsLabCPQZ6uvva8HZdYKK77xRtssoxsxHAswSbeULwjsyp7n5IdKkk05nZV8AuHj4RhqMgU929W7TJtoyZfUBQWz+eEputuvtRkYUSiRkzewXoSvDv0NDC1QfDc7Esf8q0BRJENofK0uJrBsEu8WvD27WBHyNLU3Ut3P3xEreHmtnlUYWRGuNbgtV3ChdLaA9MiS5Opam8U6TqHnT3D8o74e57mNkhcdpywczed/f+BNsrlD0WO2a2A3AlwR54Ra9fM2mzb6ke6tzEjJkNIqg1XQd8FY54OHAIMCbKbFW00MxOI1jtCYKhZtXSytbWDPifmY0Pb/cGPjGzNyA+Ix/u/qGZtSLIDzDe3edHmUkkbirq2JRwJzEoTzOzOgSbLDcP948r3LsrF2gbWbCqexF4BBgCFEScRdKYOjfx80X4eQKlJw+PTn2UanU28CBwX3h7bHhMZGuK9UaxhczsROAugucBAwaZ2VXu/lKkwUQyS1w2+L0AuJygIzOB4tzLgVjNKSwj390fjjqEpD/NuRGRGsvM6gNr3D0Zljx0Bd6N26pIZjYZOKRwtMbMWgAj3b17tMlEMoeZTXT33aPOsbnM7BJ3H7SR83Ers7sJmE/wxu66wuPuvrii+0jNpM5NTJnZb4C/AdsSjMDFchPPQuHKaIMINlF0ghK7y9z950iDSUYzswnAfkAT4FOCkdHV7n5qpMG2kJlNdfddS9xOAJNLHhORqolb52ZT4tYeM/upnMPu7p1THkbSmsrS4ut+4DiClZ0yoYf6OMFqaf8X3j4tPKbV0mRrMndfbWbnAIPc/R9m9mXUoSrhXTMbTvGctd8C70SYRyRWwjcE9nb3cRu5bEaK4qRKXMrsAHD3TlFnkHhQ5ya+ZgPTMqRjA1otTaJhZrYPcCpwTngsK8I8leXAowSbkRowmGCXdRHZDGFp6j3APhu55rgURkqFWLx+MLN+7v6BmZX7/9/dX0l1Jklv6tzE19XAO2b2IaVrT++NLlKVaLU0icJlwJ+BV939KzPrDIyKOFNlHOLu1wBF/8ib2c3ANdFFEomd98zseOCVDHrjMBMcAHwADCznnFPieU8ENOcmtszsPWAlwc7qycLj7h7L/S7C3dUfJHjXzIFxwKXuPivSYFKjmdkgd78k6hwVMbOLgIuBzpTe56ohMNbdT4skmEgMmdkKoD7BMsNriPFc1s0pszOzVzJwNEpEnZu4iutuyRUxsyeAy919SXi7KXC3u2s5aIlMuk+4NbNGBIsh3A5cW+LUCq0gJFKzmdkn7l5hmV3cmNmPBAu/fAx85O5fRxxJ0pTK0uJrpJkd6u7vRR2kmuxW2LGBYGlHM+sZZSCRdOfuy4BlBGWcIlJFZnYUsH94c7S7vxVlnirKtDK7nYG9CFa4vNvMuhKsCnlstLEk3ahzE1+/B642s3VAHjEePg8lzKxJmZEb/X6KiEhKmNkdQG/gmfDQZWbW192v3cjd0tkVhGV2ZhbrMrtQAcHrnQKCcvx5BPveiJSiF48x5e4Nww7A9kCdqPNUg3uAcWb2EsGcmxOBW6ONJBKvpVJFpEqOAHq4exKKyqUnUbrkMzbcvWHUGarZcoJ5xvcCj7m7Fh2ScqlzE1Nmdi7BSk/tgC8Jln0dB/SPMFalufuTZvYF0I/gBeVxqqeVrcnMsoA73P2qjVz2QKryiEhaaAwUzldrFGGOapFhZXYnEyx3fzFwrpmNI5h78360sSTdaEGBmDKzqQTD55+6e4+w9vRmd/9txNFEYsPMPgD6Z0g9uohUgZmdDNxBsBy8EXQKrnP35zZ6xzRVTpndycCEGJfZARC+3hkAXA60dPe60SaSdKPOTUyZ2efu3jvcTX0vd19nZl+6e4+Io4nERrhp3/bAi8CqwuPaFE6kZjKzNgQdAgM+c/e5EUeqNDObQukyuyxgkrvvFm2yyjGzl4EewA8EK6Z9TPAYrY0yl6QflaXF189m1hh4DRhhZkuAXyNNJBI/TQk2i+1X4pg2hROpgczsfXfvD7xRzrG4akzmlNndAUx094LyTprZIe4+IsWZJA1p5CYDmNkBBE9aw9x9fdR5RERE4sLM6gD1CMrRDqR4IZFc4F133ymiaFWSaWV2m5Lu+5JJ6qhzIyI1lpm1AwYBfQhGbMYAl7n7z5EGE5GUMbPLCOZvtAV+obhzs5xgVa4HI4pWZZlUZrcpZjbJ3bU/nqhzIyI1l5mNAJ4FngoPnQac6u6HRJdKRKJgZpe4+6Coc1SX8krqMqDMrkIauZFCmnMjIjVZC3d/vMTtoWZ2eVRhRCQ67j7IzHYBdqbE/nHu/mR0qbZciTK75mbWhNJldm0jCyaSIurciEhNttDMTgMKa9BPJlhgQERqGDO7kWDOzc7AOwTLDY8BYtW5AS6guMxuAqXL7B6KKFOVmFkC2Nvdx23kshkpiiNpTmVpIlJjmVkH4EFgH4I5N+OAS919VqTBRCTlwv3juhMsl9zdzFoBQ9x9YMTRKiUDy+w+cfd9os4h6U8jNyJSk7V396NKHjCzPoA6NyI1zxp3T5pZvpnlAvOBzlGHqqxMKbMr4T0zOx54RRsvy8aocyMiNdkgoOwE1PKOiUjm+yLcP+4xgnKulcD4SBNVQQaV2RW6AqgPFJjZGoJyO3f33GhjSbpRWZqI1Dhmtg+wL0Fd+n0lTuUCx7p79yhyiUh6MLOOQK67T4k6S2VlWpmdyObSyI2I1ES1gAYEz4ENSxxfDpwQSSIRiVTJZZLdfUbZYzGUUWV2AGZ2FMFmpACj3f2tKPNIelLnRkRqHHf/EPjQzIa6+0wzaxgc9pVRZxOR1MrgpZMzrczuDoINSZ8JD11mZn3d/doIY0kaUlmaiNRY4WTbp4Cm4aGFwBnuPi26VCKSSmZ2GcVLJ/9COJcDWAEMdvdYLp9cUoaU2U0Berh7MrydRVByt1u0ySTdJKIOICISocHAFe6+rbtvC/wpPCYiNYS7P+DunYBbCV48dwIeB6YDn0QargrM7P3Cr919hrtPKXksphqX+LpRVCEkvalzIyI1WX13H1V4w91HE6zGIyI1zwnuvtzM+gKHAEOBh6ONtOXMrI6ZNSUsszOzpuFHR+JdZnc7MMnMhprZEwSldrdHnEnSkObciEhNNt3M/kJQmgZwGvBThHlEJDoF4ecjgUfc/XUzuynCPJV1AcVldhMoXWb3YHSxqsbdnzOz0QTzbgy4xt3nRptK0pFGbkSkJjsbaAG8DLwCNAfOjDKQiETmFzN7FDgReMfMahPD10mZXGbn7nPc/Q13f93d52ZAmZ1sBbH7oxURqUZdgPYEz4U5QH/go0gTiUhUTgSGA4e7+1KChUauijRR1ajMTmoklaWJSE32DHAlMA1IRpxFRCLk7qsJRnALb88B5kSXqMoyucwOgn3JYr+SnVQ/LQUtIjWWmY1x975R5xARqW5m9hbB0tYHA72ANcB4d+8eabBKMrNL3H1Q1Dkk/alzIyI1lpn1B04G3gfWFR5391cqvJOISAyYWT3gcGCqu39vZm2AXd39vYijVVq4N9nOQJ3CY+7+ZHSJJB2pcyMiNZaZPQ10Bb6iuCzN3f3s6FKJiEhZZnYjcCBB5+YdYAAwxt1PiDKXpB91bkSkxjKzqe6+a9Q5RERk48xsKtAdmOTu3c2sFTDE3QdGHE3SjFZLE5Ga7FMz2znqECIisklr3D0J5JtZLjAf6BxxJklDWi1NRGqyvsAZZvYTwZwbIyhL2y3aWCIiUsYXZtYYeIxg1bSVwPhIE0laUlmaiNRYZrZtecfdfWaqs4iIyOYJ97jJdfcpUWeR9KPOjYiIiIikNTN73937b+qYiMrSRERERCQtmVkdoB7Q3MyaULyJZy7Bxp4ipahzIyIiIiLp6gLgcoKOzATCuZHACuDB6GJJutJqaSIiIiKSltz9AXfvBNwK9Ai/fhyYDnwSaThJS+rciIiIiEi6O8Hdl5tZX+AQYCjwcLSRJB2pcyMiIiIi6a4g/Hwk8Ii7vw7UijCPpCl1bkREREQk3f1iZo8CJwLvmFlt9DpWyqGloEVEREQkrZlZPeBwYKq7f29mbYBd3f29iKNJmlHnRkREREREMoKG80REREREJCOocyMiIiIiIhlBnRsREREREckI6tyIiIiIiEhGUOdGREREREQywv8DIe/Vy9jIaio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object 2"/>
          <p:cNvSpPr txBox="1"/>
          <p:nvPr/>
        </p:nvSpPr>
        <p:spPr>
          <a:xfrm>
            <a:off x="1729167" y="142537"/>
            <a:ext cx="5685667" cy="443711"/>
          </a:xfrm>
          <a:prstGeom prst="rect">
            <a:avLst/>
          </a:prstGeom>
        </p:spPr>
        <p:txBody>
          <a:bodyPr vert="horz" wrap="square" lIns="0" tIns="12700" rIns="0" bIns="0" rtlCol="0">
            <a:spAutoFit/>
          </a:bodyPr>
          <a:lstStyle/>
          <a:p>
            <a:pPr marL="12065">
              <a:lnSpc>
                <a:spcPct val="100000"/>
              </a:lnSpc>
              <a:spcBef>
                <a:spcPts val="100"/>
              </a:spcBef>
              <a:tabLst>
                <a:tab pos="347980" algn="l"/>
                <a:tab pos="349250" algn="l"/>
              </a:tabLst>
            </a:pPr>
            <a:r>
              <a:rPr lang="en-GB" sz="2800" u="sng" dirty="0">
                <a:latin typeface="Comic Sans MS" panose="030F0702030302020204" pitchFamily="66" charset="0"/>
              </a:rPr>
              <a:t>Exploratory Data Analysis(EDA)</a:t>
            </a:r>
            <a:endParaRPr sz="2800" u="sng" dirty="0">
              <a:latin typeface="Comic Sans MS" panose="030F0702030302020204" pitchFamily="66"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261" y="1439839"/>
            <a:ext cx="8277478" cy="3978322"/>
          </a:xfrm>
          <a:prstGeom prst="rect">
            <a:avLst/>
          </a:prstGeom>
        </p:spPr>
      </p:pic>
      <p:sp>
        <p:nvSpPr>
          <p:cNvPr id="6" name="Google Shape;382;p7"/>
          <p:cNvSpPr txBox="1"/>
          <p:nvPr/>
        </p:nvSpPr>
        <p:spPr>
          <a:xfrm>
            <a:off x="38115" y="5867400"/>
            <a:ext cx="8998498" cy="707846"/>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IN" sz="1800" b="0" i="0" u="none" strike="noStrike" cap="none" dirty="0">
                <a:solidFill>
                  <a:schemeClr val="tx1"/>
                </a:solidFill>
                <a:latin typeface="Arial"/>
                <a:ea typeface="Arial"/>
                <a:cs typeface="Arial"/>
                <a:sym typeface="Arial"/>
              </a:rPr>
              <a:t>                 </a:t>
            </a:r>
            <a:r>
              <a:rPr lang="en-IN" sz="1800" b="0" i="0" u="none" strike="noStrike" cap="none" dirty="0">
                <a:solidFill>
                  <a:schemeClr val="tx1"/>
                </a:solidFill>
                <a:latin typeface="Times New Roman" panose="02020603050405020304" pitchFamily="18" charset="0"/>
                <a:ea typeface="Arial"/>
                <a:cs typeface="Times New Roman" panose="02020603050405020304" pitchFamily="18" charset="0"/>
                <a:sym typeface="Arial"/>
              </a:rPr>
              <a:t>Histogram :</a:t>
            </a:r>
            <a:r>
              <a:rPr lang="en-US" sz="2000" dirty="0">
                <a:solidFill>
                  <a:schemeClr val="dk1"/>
                </a:solidFill>
                <a:latin typeface="Times New Roman" panose="02020603050405020304" pitchFamily="18" charset="0"/>
                <a:cs typeface="Times New Roman" panose="02020603050405020304" pitchFamily="18" charset="0"/>
              </a:rPr>
              <a:t> </a:t>
            </a:r>
            <a:r>
              <a:rPr lang="en-US" sz="2000" b="0" i="0" dirty="0">
                <a:solidFill>
                  <a:srgbClr val="000000"/>
                </a:solidFill>
                <a:latin typeface="Times New Roman" panose="02020603050405020304" pitchFamily="18" charset="0"/>
                <a:ea typeface="Helvetica Neue"/>
                <a:cs typeface="Times New Roman" panose="02020603050405020304" pitchFamily="18" charset="0"/>
                <a:sym typeface="Helvetica Neue"/>
              </a:rPr>
              <a:t>Data is NOT normally distributed and it is Positively Skewed.</a:t>
            </a:r>
            <a:endParaRPr lang="en-US" sz="2000" dirty="0">
              <a:latin typeface="Times New Roman" panose="02020603050405020304" pitchFamily="18" charset="0"/>
              <a:cs typeface="Times New Roman" panose="02020603050405020304" pitchFamily="18" charset="0"/>
            </a:endParaRPr>
          </a:p>
          <a:p>
            <a:pPr marR="0" lvl="0" algn="l" rtl="0">
              <a:lnSpc>
                <a:spcPct val="100000"/>
              </a:lnSpc>
              <a:spcBef>
                <a:spcPts val="0"/>
              </a:spcBef>
              <a:spcAft>
                <a:spcPts val="0"/>
              </a:spcAft>
              <a:buClr>
                <a:schemeClr val="dk1"/>
              </a:buClr>
              <a:buSzPts val="1800"/>
            </a:pPr>
            <a:endParaRPr sz="2000" b="0" i="0" u="none" strike="noStrike" cap="none" dirty="0">
              <a:solidFill>
                <a:schemeClr val="tx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23650007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1026</TotalTime>
  <Words>553</Words>
  <Application>Microsoft Office PowerPoint</Application>
  <PresentationFormat>On-screen Show (4:3)</PresentationFormat>
  <Paragraphs>76</Paragraphs>
  <Slides>22</Slides>
  <Notes>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22</vt:i4>
      </vt:variant>
    </vt:vector>
  </HeadingPairs>
  <TitlesOfParts>
    <vt:vector size="34" baseType="lpstr">
      <vt:lpstr>Arial</vt:lpstr>
      <vt:lpstr>Calibri</vt:lpstr>
      <vt:lpstr>Centaur</vt:lpstr>
      <vt:lpstr>Century Gothic</vt:lpstr>
      <vt:lpstr>Comic Sans MS</vt:lpstr>
      <vt:lpstr>Courier New</vt:lpstr>
      <vt:lpstr>Helvetica Neue</vt:lpstr>
      <vt:lpstr>Noto Sans Symbols</vt:lpstr>
      <vt:lpstr>Times New Roman</vt:lpstr>
      <vt:lpstr>Verdana</vt:lpstr>
      <vt:lpstr>Wingdings</vt:lpstr>
      <vt:lpstr>Office Theme</vt:lpstr>
      <vt:lpstr>PowerPoint Presentation</vt:lpstr>
      <vt:lpstr>PowerPoint Presentation</vt:lpstr>
      <vt:lpstr>Project Architecture</vt:lpstr>
      <vt:lpstr>PowerPoint Presentation</vt:lpstr>
      <vt:lpstr>PowerPoint Presentation</vt:lpstr>
      <vt:lpstr>Data Set Details</vt:lpstr>
      <vt:lpstr>PowerPoint Presentation</vt:lpstr>
      <vt:lpstr>PowerPoint Presentation</vt:lpstr>
      <vt:lpstr>PowerPoint Presentation</vt:lpstr>
      <vt:lpstr>PowerPoint Presentation</vt:lpstr>
      <vt:lpstr>PowerPoint Presentation</vt:lpstr>
      <vt:lpstr>Heat map for monthly average prices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suppritha</dc:creator>
  <cp:lastModifiedBy>akanksha pathak</cp:lastModifiedBy>
  <cp:revision>39</cp:revision>
  <dcterms:created xsi:type="dcterms:W3CDTF">2022-07-08T14:16:41Z</dcterms:created>
  <dcterms:modified xsi:type="dcterms:W3CDTF">2022-07-28T16:47:36Z</dcterms:modified>
</cp:coreProperties>
</file>