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76" r:id="rId7"/>
    <p:sldId id="277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3DC62C-C7D6-4740-A346-0719097EED72}" v="13" dt="2024-06-08T11:56:53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ана К" userId="d07b62b6b3433c1a" providerId="LiveId" clId="{4A60EDC3-0CE5-47F7-BEFE-0C2DC150E2AE}"/>
    <pc:docChg chg="modSld">
      <pc:chgData name="Диана К" userId="d07b62b6b3433c1a" providerId="LiveId" clId="{4A60EDC3-0CE5-47F7-BEFE-0C2DC150E2AE}" dt="2024-06-08T14:15:57.193" v="100" actId="20577"/>
      <pc:docMkLst>
        <pc:docMk/>
      </pc:docMkLst>
      <pc:sldChg chg="modSp mod">
        <pc:chgData name="Диана К" userId="d07b62b6b3433c1a" providerId="LiveId" clId="{4A60EDC3-0CE5-47F7-BEFE-0C2DC150E2AE}" dt="2024-06-08T14:15:23.067" v="53" actId="20577"/>
        <pc:sldMkLst>
          <pc:docMk/>
          <pc:sldMk cId="0" sldId="256"/>
        </pc:sldMkLst>
        <pc:spChg chg="mod">
          <ac:chgData name="Диана К" userId="d07b62b6b3433c1a" providerId="LiveId" clId="{4A60EDC3-0CE5-47F7-BEFE-0C2DC150E2AE}" dt="2024-06-08T14:15:23.067" v="5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Диана К" userId="d07b62b6b3433c1a" providerId="LiveId" clId="{4A60EDC3-0CE5-47F7-BEFE-0C2DC150E2AE}" dt="2024-06-08T14:15:57.193" v="100" actId="20577"/>
        <pc:sldMkLst>
          <pc:docMk/>
          <pc:sldMk cId="0" sldId="277"/>
        </pc:sldMkLst>
        <pc:spChg chg="mod">
          <ac:chgData name="Диана К" userId="d07b62b6b3433c1a" providerId="LiveId" clId="{4A60EDC3-0CE5-47F7-BEFE-0C2DC150E2AE}" dt="2024-06-08T14:15:57.193" v="100" actId="20577"/>
          <ac:spMkLst>
            <pc:docMk/>
            <pc:sldMk cId="0" sldId="277"/>
            <ac:spMk id="3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2ccc5ce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2ccc5ce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3a2f19a8160d78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13a2f19a8160d78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13a2f19a8160d7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13a2f19a8160d7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3a2f19a8160d7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3a2f19a8160d7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9f7cd3f66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49f7cd3f66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c525f167576e43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c525f167576e43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072399" y="199570"/>
            <a:ext cx="7071600" cy="79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981100" y="399150"/>
            <a:ext cx="5163000" cy="79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159300" y="598725"/>
            <a:ext cx="29847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515150"/>
            <a:ext cx="29847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5063700"/>
            <a:ext cx="9144000" cy="79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1" y="4880845"/>
            <a:ext cx="70716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0" y="4698000"/>
            <a:ext cx="5163000" cy="79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-75" y="1393900"/>
            <a:ext cx="9144000" cy="116952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Итоговый проект по курсу “Алгоритмизации и программирования на языке 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python</a:t>
            </a:r>
            <a:r>
              <a:rPr lang="ru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 sz="2500" dirty="0">
              <a:solidFill>
                <a:schemeClr val="tx1">
                  <a:lumMod val="95000"/>
                  <a:lumOff val="5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3"/>
          <p:cNvSpPr txBox="1"/>
          <p:nvPr/>
        </p:nvSpPr>
        <p:spPr>
          <a:xfrm>
            <a:off x="17175" y="2505650"/>
            <a:ext cx="9109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Тема: Теллеграм бот на </a:t>
            </a:r>
            <a:r>
              <a:rPr lang="en-US" sz="2000" dirty="0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python</a:t>
            </a:r>
            <a:endParaRPr sz="2000" dirty="0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159300" y="3899550"/>
            <a:ext cx="2984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>
                    <a:lumMod val="95000"/>
                    <a:lumOff val="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Разработчик: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Кравченко Николай Константинович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0" y="3899538"/>
            <a:ext cx="298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>
                    <a:lumMod val="95000"/>
                    <a:lumOff val="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Руководитель проекта: Манакова Ольга Петровна 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440327" y="1079835"/>
            <a:ext cx="4460584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Разработать программу на языке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Python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для получения заказов через бота для </a:t>
            </a:r>
            <a:r>
              <a:rPr lang="ru-RU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айти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 студии 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Цель проектной работы</a:t>
            </a:r>
            <a:endParaRPr sz="2200" dirty="0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960D1F-E65D-D431-B1F4-30FEC5D8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11" y="1079836"/>
            <a:ext cx="4025932" cy="29838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255625" y="1366941"/>
            <a:ext cx="46326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>
              <a:buClr>
                <a:srgbClr val="D5A6BD"/>
              </a:buClr>
              <a:buSzPts val="2000"/>
            </a:pPr>
            <a:r>
              <a:rPr lang="en-US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1. </a:t>
            </a:r>
            <a:r>
              <a:rPr lang="ru-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Изучение вспомогательной    литературы 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</a:pPr>
            <a:r>
              <a:rPr lang="en-US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2. </a:t>
            </a:r>
            <a:r>
              <a:rPr lang="ru-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Написание кода 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</a:pPr>
            <a:r>
              <a:rPr lang="en-US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3. </a:t>
            </a:r>
            <a:r>
              <a:rPr lang="ru-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Тестирование 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</a:pPr>
            <a:r>
              <a:rPr lang="en-US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4. </a:t>
            </a: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Устранение ошибок</a:t>
            </a:r>
            <a:endParaRPr lang="en-US"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</a:pPr>
            <a:r>
              <a:rPr lang="en-US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5. </a:t>
            </a:r>
            <a:r>
              <a:rPr lang="ru-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Создание презентации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6. Защита проекта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Задачи проектной работы</a:t>
            </a:r>
            <a:endParaRPr sz="2200" dirty="0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1227825" y="1709850"/>
            <a:ext cx="66882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Далее я принялся изучать материал, который мне пригодится для создания проекта. Первым делом я познакомился с библиотекой </a:t>
            </a:r>
            <a:r>
              <a:rPr lang="en-US" sz="2000" dirty="0" err="1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aiogram</a:t>
            </a: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 - основа графического интерфейса </a:t>
            </a:r>
            <a:r>
              <a:rPr lang="ru-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бота и его функционал</a:t>
            </a: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.  Вспомнили основы языка и ООП.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Изучение</a:t>
            </a:r>
            <a:endParaRPr sz="2200" dirty="0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168380" y="1119137"/>
            <a:ext cx="3709639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Созданы функции для взаимодействия с пользователем: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Оставить вопрос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Создать заказ</a:t>
            </a:r>
          </a:p>
        </p:txBody>
      </p:sp>
      <p:sp>
        <p:nvSpPr>
          <p:cNvPr id="131" name="Google Shape;131;p18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863441" y="115430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Написание кода</a:t>
            </a:r>
            <a:endParaRPr sz="2200" dirty="0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22541DC-C2A9-13C3-15D7-BC17FAA74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100" y="1119137"/>
            <a:ext cx="5010690" cy="31119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3"/>
          <p:cNvSpPr txBox="1"/>
          <p:nvPr/>
        </p:nvSpPr>
        <p:spPr>
          <a:xfrm>
            <a:off x="1490625" y="2138988"/>
            <a:ext cx="61626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Во время теста была обнаружена ошибка, из-за которой данные передавались некорректно. Ошибка была исправлена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58" name="Google Shape;358;p33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1863375" y="117114"/>
            <a:ext cx="541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Тестирование и устранение ошибок</a:t>
            </a:r>
            <a:endParaRPr sz="2200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/>
          <p:nvPr/>
        </p:nvSpPr>
        <p:spPr>
          <a:xfrm>
            <a:off x="0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0" y="199575"/>
            <a:ext cx="20232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4"/>
          <p:cNvSpPr txBox="1"/>
          <p:nvPr/>
        </p:nvSpPr>
        <p:spPr>
          <a:xfrm>
            <a:off x="1490700" y="1709838"/>
            <a:ext cx="61626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В результате проделанной работы, </a:t>
            </a:r>
            <a:r>
              <a:rPr lang="ru-RU" sz="200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я разработал бота</a:t>
            </a:r>
            <a:r>
              <a:rPr lang="ru" sz="200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ru" sz="20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на Python с интерфейсом. Цель работы и задачи полностью выполнены, произведено тестирование и улучшение кода, готовый код можете увидеть на гитхаб.</a:t>
            </a:r>
            <a:endParaRPr sz="2000" dirty="0">
              <a:solidFill>
                <a:schemeClr val="tx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0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>
            <a:off x="0" y="598725"/>
            <a:ext cx="20232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>
            <a:off x="7120795" y="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>
            <a:off x="7120809" y="199581"/>
            <a:ext cx="20232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4"/>
          <p:cNvSpPr/>
          <p:nvPr/>
        </p:nvSpPr>
        <p:spPr>
          <a:xfrm>
            <a:off x="7120795" y="399150"/>
            <a:ext cx="2023200" cy="79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4"/>
          <p:cNvSpPr/>
          <p:nvPr/>
        </p:nvSpPr>
        <p:spPr>
          <a:xfrm>
            <a:off x="7120809" y="598731"/>
            <a:ext cx="2023200" cy="7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4"/>
          <p:cNvSpPr txBox="1"/>
          <p:nvPr/>
        </p:nvSpPr>
        <p:spPr>
          <a:xfrm>
            <a:off x="1863375" y="117135"/>
            <a:ext cx="525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Вывод</a:t>
            </a:r>
            <a:endParaRPr sz="2200" dirty="0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175</Words>
  <Application>Microsoft Office PowerPoint</Application>
  <PresentationFormat>Экран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Impact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Диана К</dc:creator>
  <cp:lastModifiedBy>Диана К</cp:lastModifiedBy>
  <cp:revision>2</cp:revision>
  <dcterms:modified xsi:type="dcterms:W3CDTF">2024-06-08T14:15:57Z</dcterms:modified>
</cp:coreProperties>
</file>