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69" r:id="rId1"/>
  </p:sldMasterIdLst>
  <p:notesMasterIdLst>
    <p:notesMasterId r:id="rId59"/>
  </p:notesMasterIdLst>
  <p:handoutMasterIdLst>
    <p:handoutMasterId r:id="rId60"/>
  </p:handoutMasterIdLst>
  <p:sldIdLst>
    <p:sldId id="256" r:id="rId2"/>
    <p:sldId id="877" r:id="rId3"/>
    <p:sldId id="878" r:id="rId4"/>
    <p:sldId id="879" r:id="rId5"/>
    <p:sldId id="924" r:id="rId6"/>
    <p:sldId id="880" r:id="rId7"/>
    <p:sldId id="923" r:id="rId8"/>
    <p:sldId id="881" r:id="rId9"/>
    <p:sldId id="882" r:id="rId10"/>
    <p:sldId id="883" r:id="rId11"/>
    <p:sldId id="885" r:id="rId12"/>
    <p:sldId id="886" r:id="rId13"/>
    <p:sldId id="887" r:id="rId14"/>
    <p:sldId id="888" r:id="rId15"/>
    <p:sldId id="889" r:id="rId16"/>
    <p:sldId id="890" r:id="rId17"/>
    <p:sldId id="891" r:id="rId18"/>
    <p:sldId id="892" r:id="rId19"/>
    <p:sldId id="893" r:id="rId20"/>
    <p:sldId id="894" r:id="rId21"/>
    <p:sldId id="895" r:id="rId22"/>
    <p:sldId id="914" r:id="rId23"/>
    <p:sldId id="915" r:id="rId24"/>
    <p:sldId id="916" r:id="rId25"/>
    <p:sldId id="917" r:id="rId26"/>
    <p:sldId id="918" r:id="rId27"/>
    <p:sldId id="919" r:id="rId28"/>
    <p:sldId id="920" r:id="rId29"/>
    <p:sldId id="921" r:id="rId30"/>
    <p:sldId id="896" r:id="rId31"/>
    <p:sldId id="922" r:id="rId32"/>
    <p:sldId id="897" r:id="rId33"/>
    <p:sldId id="898" r:id="rId34"/>
    <p:sldId id="899" r:id="rId35"/>
    <p:sldId id="900" r:id="rId36"/>
    <p:sldId id="901" r:id="rId37"/>
    <p:sldId id="902" r:id="rId38"/>
    <p:sldId id="925" r:id="rId39"/>
    <p:sldId id="903" r:id="rId40"/>
    <p:sldId id="904" r:id="rId41"/>
    <p:sldId id="906" r:id="rId42"/>
    <p:sldId id="907" r:id="rId43"/>
    <p:sldId id="908" r:id="rId44"/>
    <p:sldId id="909" r:id="rId45"/>
    <p:sldId id="910" r:id="rId46"/>
    <p:sldId id="911" r:id="rId47"/>
    <p:sldId id="912" r:id="rId48"/>
    <p:sldId id="926" r:id="rId49"/>
    <p:sldId id="927" r:id="rId50"/>
    <p:sldId id="932" r:id="rId51"/>
    <p:sldId id="929" r:id="rId52"/>
    <p:sldId id="930" r:id="rId53"/>
    <p:sldId id="931" r:id="rId54"/>
    <p:sldId id="933" r:id="rId55"/>
    <p:sldId id="934" r:id="rId56"/>
    <p:sldId id="935" r:id="rId57"/>
    <p:sldId id="913" r:id="rId58"/>
  </p:sldIdLst>
  <p:sldSz cx="9144000" cy="6858000" type="screen4x3"/>
  <p:notesSz cx="6797675" cy="9874250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5pPr>
    <a:lvl6pPr marL="22860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6pPr>
    <a:lvl7pPr marL="27432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7pPr>
    <a:lvl8pPr marL="32004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8pPr>
    <a:lvl9pPr marL="36576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784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C1BE"/>
    <a:srgbClr val="D6E7E6"/>
    <a:srgbClr val="17928F"/>
    <a:srgbClr val="40C4C1"/>
    <a:srgbClr val="98D2D0"/>
    <a:srgbClr val="E2F1F0"/>
    <a:srgbClr val="66B9B7"/>
    <a:srgbClr val="64B7CE"/>
    <a:srgbClr val="5A8DDC"/>
    <a:srgbClr val="0099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29" autoAdjust="0"/>
    <p:restoredTop sz="87415" autoAdjust="0"/>
  </p:normalViewPr>
  <p:slideViewPr>
    <p:cSldViewPr>
      <p:cViewPr>
        <p:scale>
          <a:sx n="99" d="100"/>
          <a:sy n="99" d="100"/>
        </p:scale>
        <p:origin x="-852" y="-174"/>
      </p:cViewPr>
      <p:guideLst>
        <p:guide orient="horz" pos="2160"/>
        <p:guide pos="2784"/>
      </p:guideLst>
    </p:cSldViewPr>
  </p:slideViewPr>
  <p:outlineViewPr>
    <p:cViewPr>
      <p:scale>
        <a:sx n="33" d="100"/>
        <a:sy n="33" d="100"/>
      </p:scale>
      <p:origin x="0" y="-70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3330" y="-90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handoutMaster" Target="handoutMasters/handoutMaster1.xml"/><Relationship Id="rId65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FE15F021-6D0B-46FD-9B8A-5A08A6D483D0}" type="datetimeFigureOut">
              <a:rPr lang="ko-KR" altLang="en-US"/>
              <a:pPr>
                <a:defRPr/>
              </a:pPr>
              <a:t>2019-05-14</a:t>
            </a:fld>
            <a:endParaRPr lang="en-US" altLang="ko-KR"/>
          </a:p>
        </p:txBody>
      </p:sp>
      <p:sp>
        <p:nvSpPr>
          <p:cNvPr id="962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fld id="{C632109F-8AB7-46AB-9E12-1769705C79CA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76761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06771228-0F89-41D8-B079-3DC885FFF304}" type="datetimeFigureOut">
              <a:rPr lang="ko-KR" altLang="en-US"/>
              <a:pPr>
                <a:defRPr/>
              </a:pPr>
              <a:t>2019-05-14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fld id="{1FF2B80C-8298-46FE-B90D-EE0F7614A214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32597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89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04516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3277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5228A37-C2CA-4294-A3FB-FBD88646A367}" type="slidenum">
              <a:rPr lang="ko-KR" altLang="en-US"/>
              <a:pPr>
                <a:spcBef>
                  <a:spcPct val="0"/>
                </a:spcBef>
              </a:pPr>
              <a:t>26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046486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3482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827F71FE-2212-406B-B0CA-CA24F95116DB}" type="slidenum">
              <a:rPr lang="ko-KR" altLang="en-US"/>
              <a:pPr>
                <a:spcBef>
                  <a:spcPct val="0"/>
                </a:spcBef>
              </a:pPr>
              <a:t>27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242634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3686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9BAAECAF-DB28-4566-88FF-0D3B8E35C2A5}" type="slidenum">
              <a:rPr lang="ko-KR" altLang="en-US"/>
              <a:pPr>
                <a:spcBef>
                  <a:spcPct val="0"/>
                </a:spcBef>
              </a:pPr>
              <a:t>28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164619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38916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E196BDE-3ED7-454B-97AC-4554D3A91297}" type="slidenum">
              <a:rPr lang="ko-KR" altLang="en-US"/>
              <a:pPr>
                <a:spcBef>
                  <a:spcPct val="0"/>
                </a:spcBef>
              </a:pPr>
              <a:t>29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972556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2048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CBF89DA3-2830-463E-96EC-4968DB5A518D}" type="slidenum">
              <a:rPr lang="ko-KR" altLang="en-US"/>
              <a:pPr>
                <a:spcBef>
                  <a:spcPct val="0"/>
                </a:spcBef>
              </a:pPr>
              <a:t>31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717207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89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18463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dirty="0" smtClean="0"/>
              <a:t>세션은 서버에 저장</a:t>
            </a:r>
            <a:endParaRPr lang="en-US" altLang="ko-KR" dirty="0" smtClean="0"/>
          </a:p>
          <a:p>
            <a:r>
              <a:rPr lang="ko-KR" altLang="en-US" dirty="0" smtClean="0"/>
              <a:t>쿠키는 클라이언트에 저장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097423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세션은 서버에 저장</a:t>
            </a:r>
            <a:endParaRPr lang="en-US" altLang="ko-KR" dirty="0" smtClean="0"/>
          </a:p>
          <a:p>
            <a:r>
              <a:rPr lang="ko-KR" altLang="en-US" dirty="0" smtClean="0"/>
              <a:t>쿠키는 클라이언트에 저장</a:t>
            </a:r>
          </a:p>
          <a:p>
            <a:r>
              <a:rPr lang="ko-KR" altLang="en-US" dirty="0" smtClean="0"/>
              <a:t>방문 기록 아이디 비밀번호 그림 등등</a:t>
            </a:r>
            <a:r>
              <a:rPr lang="en-US" altLang="ko-KR" dirty="0" smtClean="0"/>
              <a:t>…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F2B80C-8298-46FE-B90D-EE0F7614A214}" type="slidenum">
              <a:rPr lang="ko-KR" altLang="en-US" smtClean="0"/>
              <a:pPr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91902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쿠키로 저장 </a:t>
            </a:r>
            <a:r>
              <a:rPr lang="ko-KR" altLang="en-US" dirty="0" err="1" smtClean="0"/>
              <a:t>할것을</a:t>
            </a:r>
            <a:r>
              <a:rPr lang="ko-KR" altLang="en-US" dirty="0" smtClean="0"/>
              <a:t> 따로 분류한다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F2B80C-8298-46FE-B90D-EE0F7614A214}" type="slidenum">
              <a:rPr lang="ko-KR" altLang="en-US" smtClean="0"/>
              <a:pPr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2160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4710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5678BCD3-CE66-4ACA-98CC-04DCFC8125B2}" type="slidenum">
              <a:rPr lang="ko-KR" altLang="en-US"/>
              <a:pPr>
                <a:spcBef>
                  <a:spcPct val="0"/>
                </a:spcBef>
              </a:pPr>
              <a:t>38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24972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88213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Get~~</a:t>
            </a:r>
            <a:r>
              <a:rPr lang="ko-KR" altLang="en-US" dirty="0" smtClean="0"/>
              <a:t>는 쿠키로 부터 받아오는 식</a:t>
            </a:r>
            <a:endParaRPr lang="en-US" altLang="ko-KR" dirty="0" smtClean="0"/>
          </a:p>
          <a:p>
            <a:r>
              <a:rPr lang="en-US" altLang="ko-KR" dirty="0" smtClean="0"/>
              <a:t>Set~~</a:t>
            </a:r>
            <a:r>
              <a:rPr lang="ko-KR" altLang="en-US" dirty="0" smtClean="0"/>
              <a:t>은 쿠키에 설정하는 식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F2B80C-8298-46FE-B90D-EE0F7614A214}" type="slidenum">
              <a:rPr lang="ko-KR" altLang="en-US" smtClean="0"/>
              <a:pPr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9871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종료하는 시점</a:t>
            </a:r>
            <a:r>
              <a:rPr lang="en-US" altLang="ko-KR" dirty="0" smtClean="0"/>
              <a:t>~!!</a:t>
            </a:r>
          </a:p>
          <a:p>
            <a:r>
              <a:rPr lang="ko-KR" altLang="en-US" dirty="0" smtClean="0"/>
              <a:t>세션은 타임아웃을 설정한다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쿠키도 지정된 시간만큼 설정한다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F2B80C-8298-46FE-B90D-EE0F7614A214}" type="slidenum">
              <a:rPr lang="ko-KR" altLang="en-US" smtClean="0"/>
              <a:pPr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503583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getCookies</a:t>
            </a:r>
            <a:endParaRPr lang="en-US" altLang="ko-KR" dirty="0" smtClean="0"/>
          </a:p>
          <a:p>
            <a:r>
              <a:rPr lang="ko-KR" altLang="en-US" dirty="0" smtClean="0"/>
              <a:t>여러 개를 같이 </a:t>
            </a:r>
            <a:r>
              <a:rPr lang="ko-KR" altLang="en-US" dirty="0" err="1" smtClean="0"/>
              <a:t>가져올수</a:t>
            </a:r>
            <a:r>
              <a:rPr lang="ko-KR" altLang="en-US" dirty="0" smtClean="0"/>
              <a:t> 있게 </a:t>
            </a:r>
            <a:r>
              <a:rPr lang="ko-KR" altLang="en-US" dirty="0" err="1" smtClean="0"/>
              <a:t>때문데</a:t>
            </a:r>
            <a:r>
              <a:rPr lang="ko-KR" altLang="en-US" dirty="0" smtClean="0"/>
              <a:t> 복수다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F2B80C-8298-46FE-B90D-EE0F7614A214}" type="slidenum">
              <a:rPr lang="ko-KR" altLang="en-US" smtClean="0"/>
              <a:pPr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103596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안의 초 값을 </a:t>
            </a:r>
            <a:r>
              <a:rPr lang="en-US" altLang="ko-KR" dirty="0" smtClean="0"/>
              <a:t>0</a:t>
            </a:r>
            <a:r>
              <a:rPr lang="ko-KR" altLang="en-US" dirty="0" smtClean="0"/>
              <a:t>으로 설정 후 </a:t>
            </a:r>
            <a:endParaRPr lang="en-US" altLang="ko-KR" dirty="0" smtClean="0"/>
          </a:p>
          <a:p>
            <a:r>
              <a:rPr lang="ko-KR" altLang="en-US" dirty="0" smtClean="0"/>
              <a:t>보내준다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F2B80C-8298-46FE-B90D-EE0F7614A214}" type="slidenum">
              <a:rPr lang="ko-KR" altLang="en-US" smtClean="0"/>
              <a:pPr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907801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69636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BBB1179D-0EF8-42D5-AF8E-F105A9B63968}" type="slidenum">
              <a:rPr lang="ko-KR" altLang="en-US"/>
              <a:pPr>
                <a:spcBef>
                  <a:spcPct val="0"/>
                </a:spcBef>
              </a:pPr>
              <a:t>48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7715152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7168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E4100D55-AAEC-4615-A91D-7EB4AD3AD2A1}" type="slidenum">
              <a:rPr lang="ko-KR" altLang="en-US"/>
              <a:pPr>
                <a:spcBef>
                  <a:spcPct val="0"/>
                </a:spcBef>
              </a:pPr>
              <a:t>49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7305147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7373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DFFA8850-FE56-4C08-80FF-E173861973E1}" type="slidenum">
              <a:rPr lang="ko-KR" altLang="en-US"/>
              <a:pPr>
                <a:spcBef>
                  <a:spcPct val="0"/>
                </a:spcBef>
              </a:pPr>
              <a:t>50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1007822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9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7578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41AA516C-7B12-4AA3-94B7-D67BE5A7AF78}" type="slidenum">
              <a:rPr lang="ko-KR" altLang="en-US"/>
              <a:pPr>
                <a:spcBef>
                  <a:spcPct val="0"/>
                </a:spcBef>
              </a:pPr>
              <a:t>51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8244486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782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7782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88568C62-F715-4D01-B0E1-C5704B61C334}" type="slidenum">
              <a:rPr lang="ko-KR" altLang="en-US"/>
              <a:pPr>
                <a:spcBef>
                  <a:spcPct val="0"/>
                </a:spcBef>
              </a:pPr>
              <a:t>52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8631501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79876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16246AAB-F9A8-4AE9-956C-04343EB2C583}" type="slidenum">
              <a:rPr lang="ko-KR" altLang="en-US"/>
              <a:pPr>
                <a:spcBef>
                  <a:spcPct val="0"/>
                </a:spcBef>
              </a:pPr>
              <a:t>53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682858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5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18436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F5D3D900-5163-4AF9-8013-EBE958F7B3F8}" type="slidenum">
              <a:rPr lang="ko-KR" altLang="en-US"/>
              <a:pPr>
                <a:spcBef>
                  <a:spcPct val="0"/>
                </a:spcBef>
              </a:pPr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8755140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3482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827F71FE-2212-406B-B0CA-CA24F95116DB}" type="slidenum">
              <a:rPr lang="ko-KR" altLang="en-US"/>
              <a:pPr>
                <a:spcBef>
                  <a:spcPct val="0"/>
                </a:spcBef>
              </a:pPr>
              <a:t>54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8093977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3686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9BAAECAF-DB28-4566-88FF-0D3B8E35C2A5}" type="slidenum">
              <a:rPr lang="ko-KR" altLang="en-US"/>
              <a:pPr>
                <a:spcBef>
                  <a:spcPct val="0"/>
                </a:spcBef>
              </a:pPr>
              <a:t>55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4990802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38916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E196BDE-3ED7-454B-97AC-4554D3A91297}" type="slidenum">
              <a:rPr lang="ko-KR" altLang="en-US"/>
              <a:pPr>
                <a:spcBef>
                  <a:spcPct val="0"/>
                </a:spcBef>
              </a:pPr>
              <a:t>56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6619263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42257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세션은 내장객체에서 자동으로 만든다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F2B80C-8298-46FE-B90D-EE0F7614A214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93684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30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F2B80C-8298-46FE-B90D-EE0F7614A214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30433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2458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5484BB2E-CE0D-4939-8F08-007AF9496BF2}" type="slidenum">
              <a:rPr lang="ko-KR" altLang="en-US"/>
              <a:pPr>
                <a:spcBef>
                  <a:spcPct val="0"/>
                </a:spcBef>
              </a:pPr>
              <a:t>22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997366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2662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1F2E143-5408-4882-89BA-35CA6E29FD24}" type="slidenum">
              <a:rPr lang="ko-KR" altLang="en-US"/>
              <a:pPr>
                <a:spcBef>
                  <a:spcPct val="0"/>
                </a:spcBef>
              </a:pPr>
              <a:t>23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11948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28676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08FA237B-D467-41F1-BB48-62A6EB16BCA2}" type="slidenum">
              <a:rPr lang="ko-KR" altLang="en-US"/>
              <a:pPr>
                <a:spcBef>
                  <a:spcPct val="0"/>
                </a:spcBef>
              </a:pPr>
              <a:t>24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577996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3072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474E366E-F95B-4689-9D8E-9B6434580363}" type="slidenum">
              <a:rPr lang="ko-KR" altLang="en-US"/>
              <a:pPr>
                <a:spcBef>
                  <a:spcPct val="0"/>
                </a:spcBef>
              </a:pPr>
              <a:t>25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06836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앞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 descr="Light horizontal"/>
          <p:cNvSpPr>
            <a:spLocks noChangeArrowheads="1"/>
          </p:cNvSpPr>
          <p:nvPr/>
        </p:nvSpPr>
        <p:spPr bwMode="gray">
          <a:xfrm>
            <a:off x="1588" y="1588"/>
            <a:ext cx="1473200" cy="6848475"/>
          </a:xfrm>
          <a:prstGeom prst="rect">
            <a:avLst/>
          </a:prstGeom>
          <a:pattFill prst="ltHorz">
            <a:fgClr>
              <a:schemeClr val="bg2"/>
            </a:fgClr>
            <a:bgClr>
              <a:schemeClr val="bg1"/>
            </a:bgClr>
          </a:pattFill>
          <a:ln w="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/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invGray">
          <a:xfrm>
            <a:off x="-7938" y="4267200"/>
            <a:ext cx="9153526" cy="1103313"/>
          </a:xfrm>
          <a:prstGeom prst="rect">
            <a:avLst/>
          </a:prstGeom>
          <a:solidFill>
            <a:srgbClr val="D6E7E6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/>
          </a:p>
        </p:txBody>
      </p:sp>
      <p:sp>
        <p:nvSpPr>
          <p:cNvPr id="6" name="AutoShape 11"/>
          <p:cNvSpPr>
            <a:spLocks noChangeArrowheads="1"/>
          </p:cNvSpPr>
          <p:nvPr/>
        </p:nvSpPr>
        <p:spPr bwMode="ltGray">
          <a:xfrm>
            <a:off x="1409130" y="5099566"/>
            <a:ext cx="7137400" cy="533400"/>
          </a:xfrm>
          <a:prstGeom prst="roundRect">
            <a:avLst>
              <a:gd name="adj" fmla="val 16667"/>
            </a:avLst>
          </a:prstGeom>
          <a:solidFill>
            <a:srgbClr val="50C1BE"/>
          </a:solidFill>
          <a:ln w="28575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/>
          </a:p>
        </p:txBody>
      </p:sp>
      <p:sp>
        <p:nvSpPr>
          <p:cNvPr id="8" name="TextBox 19"/>
          <p:cNvSpPr txBox="1">
            <a:spLocks noChangeArrowheads="1"/>
          </p:cNvSpPr>
          <p:nvPr userDrawn="1"/>
        </p:nvSpPr>
        <p:spPr bwMode="auto">
          <a:xfrm>
            <a:off x="1409130" y="5181600"/>
            <a:ext cx="7137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800" b="1" dirty="0">
                <a:solidFill>
                  <a:schemeClr val="bg1"/>
                </a:solidFill>
                <a:latin typeface="+mj-ea"/>
                <a:ea typeface="+mj-ea"/>
              </a:rPr>
              <a:t>쉽게 배우는 </a:t>
            </a:r>
            <a:r>
              <a:rPr lang="en-US" altLang="ko-KR" sz="1800" b="1" dirty="0">
                <a:solidFill>
                  <a:schemeClr val="bg1"/>
                </a:solidFill>
                <a:latin typeface="+mj-ea"/>
                <a:ea typeface="+mj-ea"/>
              </a:rPr>
              <a:t>JSP </a:t>
            </a:r>
            <a:r>
              <a:rPr lang="ko-KR" altLang="en-US" sz="1800" b="1" dirty="0">
                <a:solidFill>
                  <a:schemeClr val="bg1"/>
                </a:solidFill>
                <a:latin typeface="+mj-ea"/>
                <a:ea typeface="+mj-ea"/>
              </a:rPr>
              <a:t>웹 프로그래밍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4267201"/>
            <a:ext cx="7620000" cy="838200"/>
          </a:xfrm>
        </p:spPr>
        <p:txBody>
          <a:bodyPr/>
          <a:lstStyle>
            <a:lvl1pPr marL="717550" indent="0">
              <a:defRPr sz="3600" b="1" baseline="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altLang="ko-KR" dirty="0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C8BF1E9C-21A3-41D4-8B65-A0F4F21F6AC7}"/>
              </a:ext>
            </a:extLst>
          </p:cNvPr>
          <p:cNvSpPr txBox="1"/>
          <p:nvPr userDrawn="1"/>
        </p:nvSpPr>
        <p:spPr>
          <a:xfrm>
            <a:off x="1499169" y="1340768"/>
            <a:ext cx="65312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/>
              </a:rPr>
              <a:t>JSP </a:t>
            </a:r>
            <a:r>
              <a:rPr lang="ko-KR" altLang="en-US" sz="6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/>
              </a:rPr>
              <a:t>웹</a:t>
            </a:r>
            <a:r>
              <a:rPr lang="en-US" altLang="ko-KR" sz="6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/>
              </a:rPr>
              <a:t> </a:t>
            </a:r>
            <a:r>
              <a:rPr lang="ko-KR" altLang="en-US" sz="6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/>
              </a:rPr>
              <a:t>프로그래밍</a:t>
            </a:r>
          </a:p>
        </p:txBody>
      </p:sp>
    </p:spTree>
    <p:extLst>
      <p:ext uri="{BB962C8B-B14F-4D97-AF65-F5344CB8AC3E}">
        <p14:creationId xmlns:p14="http://schemas.microsoft.com/office/powerpoint/2010/main" val="3447631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8"/>
          <p:cNvSpPr txBox="1">
            <a:spLocks/>
          </p:cNvSpPr>
          <p:nvPr userDrawn="1"/>
        </p:nvSpPr>
        <p:spPr bwMode="auto">
          <a:xfrm>
            <a:off x="227013" y="93663"/>
            <a:ext cx="61722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latinLnBrk="0" hangingPunct="0">
              <a:defRPr/>
            </a:pPr>
            <a:r>
              <a:rPr kumimoji="0" lang="en-US" altLang="ko-KR" sz="2800" b="1" dirty="0">
                <a:solidFill>
                  <a:srgbClr val="191E70"/>
                </a:solidFill>
                <a:latin typeface="HY견고딕" pitchFamily="18" charset="-127"/>
                <a:ea typeface="HY견고딕" pitchFamily="18" charset="-127"/>
              </a:rPr>
              <a:t>Contents</a:t>
            </a:r>
            <a:endParaRPr kumimoji="0" lang="ko-KR" altLang="en-US" sz="2800" b="1" dirty="0">
              <a:solidFill>
                <a:srgbClr val="191E7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" name="내용 개체 틀 5"/>
          <p:cNvSpPr>
            <a:spLocks noGrp="1"/>
          </p:cNvSpPr>
          <p:nvPr>
            <p:ph sz="quarter" idx="10"/>
          </p:nvPr>
        </p:nvSpPr>
        <p:spPr>
          <a:xfrm>
            <a:off x="263436" y="1016727"/>
            <a:ext cx="8568000" cy="5400000"/>
          </a:xfrm>
          <a:prstGeom prst="roundRect">
            <a:avLst>
              <a:gd name="adj" fmla="val 4285"/>
            </a:avLst>
          </a:prstGeom>
          <a:ln w="19050">
            <a:solidFill>
              <a:schemeClr val="bg2">
                <a:lumMod val="90000"/>
              </a:schemeClr>
            </a:solidFill>
            <a:prstDash val="sysDot"/>
          </a:ln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00"/>
              </a:spcAft>
              <a:buClr>
                <a:srgbClr val="5A8DDC"/>
              </a:buClr>
              <a:buSzTx/>
              <a:buFont typeface="Wingdings" panose="05000000000000000000" pitchFamily="2" charset="2"/>
              <a:buChar char="v"/>
              <a:tabLst/>
              <a:defRPr sz="220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  <a:lvl2pPr marL="539750" marR="0" indent="-182563" algn="l" defTabSz="914400" rtl="0" eaLnBrk="0" fontAlgn="base" latinLnBrk="1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B1AE6B"/>
              </a:buClr>
              <a:buSzTx/>
              <a:buFont typeface="Wingdings" panose="05000000000000000000" pitchFamily="2" charset="2"/>
              <a:buChar char="§"/>
              <a:tabLst/>
              <a:defRPr sz="1800">
                <a:latin typeface="+mn-ea"/>
                <a:ea typeface="+mn-ea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DB9AD"/>
              </a:buClr>
              <a:buSzTx/>
              <a:buFontTx/>
              <a:buChar char="•"/>
              <a:tabLst/>
              <a:defRPr/>
            </a:lvl3pPr>
          </a:lstStyle>
          <a:p>
            <a:pPr marL="342900" marR="0" lvl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00"/>
              </a:spcAft>
              <a:buClr>
                <a:srgbClr val="5A8DDC"/>
              </a:buClr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ko-KR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마스터 텍스트 스타일을 편집합니다</a:t>
            </a:r>
          </a:p>
          <a:p>
            <a:pPr marL="539750" marR="0" lvl="1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1AE6B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val="194972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228600" y="931818"/>
            <a:ext cx="8686800" cy="5715000"/>
          </a:xfrm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100"/>
              </a:spcAft>
              <a:buClr>
                <a:srgbClr val="5A8DDC"/>
              </a:buClr>
              <a:buSzTx/>
              <a:buFont typeface="Wingdings" pitchFamily="2" charset="2"/>
              <a:buChar char="v"/>
              <a:tabLst/>
              <a:defRPr sz="2200"/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800"/>
            </a:lvl2pPr>
            <a:lvl3pPr marL="720725" marR="0" indent="-185738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Clr>
                <a:srgbClr val="ADB9AD"/>
              </a:buClr>
              <a:buSzTx/>
              <a:buFontTx/>
              <a:buChar char="•"/>
              <a:tabLst/>
              <a:defRPr sz="1600"/>
            </a:lvl3pPr>
            <a:lvl4pPr marL="898525" indent="-177800">
              <a:buClr>
                <a:schemeClr val="bg1">
                  <a:lumMod val="50000"/>
                </a:schemeClr>
              </a:buClr>
              <a:buSzPct val="90000"/>
              <a:buFont typeface="Arial" panose="020B0604020202020204" pitchFamily="34" charset="0"/>
              <a:buChar char="−"/>
              <a:tabLst>
                <a:tab pos="898525" algn="l"/>
              </a:tabLst>
              <a:defRPr sz="1400" b="0">
                <a:latin typeface="맑은 고딕" pitchFamily="50" charset="-127"/>
                <a:ea typeface="맑은 고딕" pitchFamily="50" charset="-127"/>
              </a:defRPr>
            </a:lvl4pPr>
            <a:lvl5pPr>
              <a:defRPr sz="1200"/>
            </a:lvl5pPr>
          </a:lstStyle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  <a:p>
            <a:pPr lvl="3"/>
            <a:r>
              <a:rPr lang="ko-KR" altLang="en-US" noProof="0" dirty="0"/>
              <a:t>넷째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666339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뒷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Line 5"/>
          <p:cNvSpPr>
            <a:spLocks noChangeShapeType="1"/>
          </p:cNvSpPr>
          <p:nvPr userDrawn="1">
            <p:custDataLst>
              <p:tags r:id="rId1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0" name="AutoShape 3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" name="Line 5"/>
          <p:cNvSpPr>
            <a:spLocks noChangeShapeType="1"/>
          </p:cNvSpPr>
          <p:nvPr userDrawn="1">
            <p:custDataLst>
              <p:tags r:id="rId3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2" name="Text Box 4"/>
          <p:cNvSpPr txBox="1"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Thank</a:t>
            </a:r>
            <a:r>
              <a:rPr lang="en-US" altLang="ko-KR" sz="4400" b="1" baseline="0" dirty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 You</a:t>
            </a:r>
            <a:endParaRPr lang="en-US" altLang="ko-KR" sz="4400" b="1" dirty="0">
              <a:solidFill>
                <a:schemeClr val="tx2">
                  <a:lumMod val="40000"/>
                  <a:lumOff val="60000"/>
                </a:schemeClr>
              </a:solidFill>
              <a:latin typeface="HY견명조" pitchFamily="18" charset="-127"/>
              <a:ea typeface="HY견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6429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95936" y="3004317"/>
            <a:ext cx="5148064" cy="63143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95936" y="3635752"/>
            <a:ext cx="5148064" cy="38404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941933" y="1659835"/>
            <a:ext cx="2693964" cy="3515469"/>
            <a:chOff x="1619672" y="548680"/>
            <a:chExt cx="5904656" cy="5778928"/>
          </a:xfrm>
        </p:grpSpPr>
        <p:sp>
          <p:nvSpPr>
            <p:cNvPr id="9" name="Oval 8"/>
            <p:cNvSpPr/>
            <p:nvPr userDrawn="1"/>
          </p:nvSpPr>
          <p:spPr>
            <a:xfrm>
              <a:off x="2411760" y="1268760"/>
              <a:ext cx="4320480" cy="4320480"/>
            </a:xfrm>
            <a:prstGeom prst="ellipse">
              <a:avLst/>
            </a:prstGeom>
            <a:noFill/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800"/>
            </a:p>
          </p:txBody>
        </p:sp>
        <p:sp>
          <p:nvSpPr>
            <p:cNvPr id="12" name="Oval 11"/>
            <p:cNvSpPr/>
            <p:nvPr userDrawn="1"/>
          </p:nvSpPr>
          <p:spPr>
            <a:xfrm>
              <a:off x="2483768" y="1340768"/>
              <a:ext cx="4176464" cy="4176464"/>
            </a:xfrm>
            <a:prstGeom prst="ellipse">
              <a:avLst/>
            </a:prstGeom>
            <a:blipFill>
              <a:blip r:embed="rId3"/>
              <a:stretch>
                <a:fillRect/>
              </a:stretch>
            </a:blipFill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800"/>
            </a:p>
          </p:txBody>
        </p:sp>
        <p:cxnSp>
          <p:nvCxnSpPr>
            <p:cNvPr id="13" name="Straight Connector 12"/>
            <p:cNvCxnSpPr/>
            <p:nvPr userDrawn="1"/>
          </p:nvCxnSpPr>
          <p:spPr>
            <a:xfrm>
              <a:off x="4572000" y="548680"/>
              <a:ext cx="0" cy="72008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4572000" y="5607528"/>
              <a:ext cx="0" cy="72008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6732240" y="3429000"/>
              <a:ext cx="792088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1619672" y="3429000"/>
              <a:ext cx="792088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 flipV="1">
              <a:off x="6156176" y="2378312"/>
              <a:ext cx="792088" cy="330608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 flipV="1">
              <a:off x="5431496" y="1124744"/>
              <a:ext cx="432048" cy="792088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3094136" y="1131624"/>
              <a:ext cx="613768" cy="785208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2195736" y="2090992"/>
              <a:ext cx="898400" cy="49224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 flipV="1">
              <a:off x="3180984" y="4941168"/>
              <a:ext cx="526920" cy="576064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 flipV="1">
              <a:off x="2456304" y="4329100"/>
              <a:ext cx="637832" cy="396044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5979584" y="4142812"/>
              <a:ext cx="968680" cy="510324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5431496" y="4875464"/>
              <a:ext cx="490068" cy="732064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84464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9144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휴먼옛체" panose="02030504000101010101" pitchFamily="18" charset="-127"/>
                <a:ea typeface="휴먼옛체" panose="02030504000101010101" pitchFamily="18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47531" y="1124744"/>
            <a:ext cx="8474901" cy="5376597"/>
          </a:xfrm>
          <a:prstGeom prst="rect">
            <a:avLst/>
          </a:prstGeom>
        </p:spPr>
        <p:txBody>
          <a:bodyPr/>
          <a:lstStyle>
            <a:lvl1pPr marL="457189" indent="-457189">
              <a:buClr>
                <a:srgbClr val="38A4A1"/>
              </a:buClr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990575" indent="-380990">
              <a:buClr>
                <a:srgbClr val="FED2AB"/>
              </a:buClr>
              <a:buSzPct val="70000"/>
              <a:buFont typeface="Wingdings" panose="05000000000000000000" pitchFamily="2" charset="2"/>
              <a:buChar char="l"/>
              <a:defRPr sz="1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>
              <a:buClr>
                <a:srgbClr val="38A4A1"/>
              </a:buClr>
              <a:defRPr sz="1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>
              <a:defRPr sz="1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>
              <a:defRPr sz="1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5pPr>
          </a:lstStyle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0651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제</a:t>
            </a:r>
            <a:r>
              <a:rPr lang="en-US" altLang="ko-KR"/>
              <a:t>1</a:t>
            </a:r>
            <a:r>
              <a:rPr lang="ko-KR" altLang="en-US"/>
              <a:t>장</a:t>
            </a:r>
            <a:endParaRPr lang="en-US" altLang="ko-KR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693E46-32AE-4478-AEEB-2670B9488B8C}" type="slidenum">
              <a:rPr lang="ko-KR" altLang="en-US"/>
              <a:pPr>
                <a:defRPr/>
              </a:pPr>
              <a:t>‹#›</a:t>
            </a:fld>
            <a:r>
              <a:rPr lang="en-US" altLang="ko-KR"/>
              <a:t>/35</a:t>
            </a:r>
          </a:p>
        </p:txBody>
      </p:sp>
    </p:spTree>
    <p:extLst>
      <p:ext uri="{BB962C8B-B14F-4D97-AF65-F5344CB8AC3E}">
        <p14:creationId xmlns:p14="http://schemas.microsoft.com/office/powerpoint/2010/main" val="1281256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7" descr="Light horizontal"/>
          <p:cNvSpPr>
            <a:spLocks noChangeArrowheads="1"/>
          </p:cNvSpPr>
          <p:nvPr/>
        </p:nvSpPr>
        <p:spPr bwMode="gray">
          <a:xfrm>
            <a:off x="-9525" y="0"/>
            <a:ext cx="238125" cy="6858000"/>
          </a:xfrm>
          <a:prstGeom prst="rect">
            <a:avLst/>
          </a:prstGeom>
          <a:pattFill prst="ltHorz">
            <a:fgClr>
              <a:srgbClr val="C0C0C0"/>
            </a:fgClr>
            <a:bgClr>
              <a:srgbClr val="FFFFFF"/>
            </a:bgClr>
          </a:pattFill>
          <a:ln w="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ko-KR" altLang="en-US">
              <a:solidFill>
                <a:srgbClr val="1D4940"/>
              </a:solidFill>
            </a:endParaRPr>
          </a:p>
        </p:txBody>
      </p:sp>
      <p:sp>
        <p:nvSpPr>
          <p:cNvPr id="1028" name="Rectangle 18"/>
          <p:cNvSpPr>
            <a:spLocks noChangeArrowheads="1"/>
          </p:cNvSpPr>
          <p:nvPr userDrawn="1"/>
        </p:nvSpPr>
        <p:spPr bwMode="auto">
          <a:xfrm>
            <a:off x="8100392" y="6516688"/>
            <a:ext cx="967408" cy="265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r"/>
            <a:fld id="{E5A18F57-D258-470C-BB46-B83A1BEE3C43}" type="slidenum">
              <a:rPr lang="ko-KR" altLang="en-US" sz="1200">
                <a:solidFill>
                  <a:srgbClr val="452103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pPr algn="r"/>
              <a:t>‹#›</a:t>
            </a:fld>
            <a:r>
              <a:rPr lang="en-US" altLang="ko-KR" sz="1200" dirty="0" smtClean="0">
                <a:solidFill>
                  <a:srgbClr val="452103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/57</a:t>
            </a:r>
            <a:endParaRPr lang="en-US" altLang="ko-KR" sz="1200" dirty="0">
              <a:solidFill>
                <a:srgbClr val="452103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029" name="텍스트 개체 틀 22"/>
          <p:cNvSpPr>
            <a:spLocks noGrp="1"/>
          </p:cNvSpPr>
          <p:nvPr>
            <p:ph type="body" idx="1"/>
          </p:nvPr>
        </p:nvSpPr>
        <p:spPr bwMode="auto">
          <a:xfrm>
            <a:off x="228600" y="931863"/>
            <a:ext cx="86868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endParaRPr lang="en-US" altLang="ko-KR" dirty="0"/>
          </a:p>
        </p:txBody>
      </p:sp>
      <p:sp>
        <p:nvSpPr>
          <p:cNvPr id="1030" name="제목 개체 틀 23"/>
          <p:cNvSpPr>
            <a:spLocks noGrp="1"/>
          </p:cNvSpPr>
          <p:nvPr>
            <p:ph type="title"/>
          </p:nvPr>
        </p:nvSpPr>
        <p:spPr bwMode="auto">
          <a:xfrm>
            <a:off x="227013" y="82550"/>
            <a:ext cx="755967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31" name="Freeform 126"/>
          <p:cNvSpPr>
            <a:spLocks/>
          </p:cNvSpPr>
          <p:nvPr/>
        </p:nvSpPr>
        <p:spPr bwMode="gray">
          <a:xfrm>
            <a:off x="-12700" y="342900"/>
            <a:ext cx="6032500" cy="679450"/>
          </a:xfrm>
          <a:custGeom>
            <a:avLst/>
            <a:gdLst>
              <a:gd name="T0" fmla="*/ 0 w 3800"/>
              <a:gd name="T1" fmla="*/ 0 h 428"/>
              <a:gd name="T2" fmla="*/ 6032500 w 3800"/>
              <a:gd name="T3" fmla="*/ 0 h 428"/>
              <a:gd name="T4" fmla="*/ 5486400 w 3800"/>
              <a:gd name="T5" fmla="*/ 679450 h 42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800" h="428">
                <a:moveTo>
                  <a:pt x="0" y="0"/>
                </a:moveTo>
                <a:lnTo>
                  <a:pt x="3800" y="0"/>
                </a:lnTo>
                <a:lnTo>
                  <a:pt x="3456" y="428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grpSp>
        <p:nvGrpSpPr>
          <p:cNvPr id="3" name="Group 192"/>
          <p:cNvGrpSpPr>
            <a:grpSpLocks/>
          </p:cNvGrpSpPr>
          <p:nvPr userDrawn="1"/>
        </p:nvGrpSpPr>
        <p:grpSpPr bwMode="auto">
          <a:xfrm>
            <a:off x="226419" y="668709"/>
            <a:ext cx="8675591" cy="131762"/>
            <a:chOff x="192" y="446"/>
            <a:chExt cx="5513" cy="78"/>
          </a:xfrm>
          <a:solidFill>
            <a:srgbClr val="92D050"/>
          </a:solidFill>
        </p:grpSpPr>
        <p:sp>
          <p:nvSpPr>
            <p:cNvPr id="27" name="Rectangle 193"/>
            <p:cNvSpPr>
              <a:spLocks noChangeArrowheads="1"/>
            </p:cNvSpPr>
            <p:nvPr/>
          </p:nvSpPr>
          <p:spPr bwMode="gray">
            <a:xfrm>
              <a:off x="192" y="446"/>
              <a:ext cx="1488" cy="78"/>
            </a:xfrm>
            <a:prstGeom prst="rect">
              <a:avLst/>
            </a:prstGeom>
            <a:solidFill>
              <a:srgbClr val="50C1BE"/>
            </a:solidFill>
            <a:ln w="9525">
              <a:solidFill>
                <a:srgbClr val="92D05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latinLnBrk="0">
                <a:defRPr/>
              </a:pPr>
              <a:endParaRPr kumimoji="0" lang="ko-KR" altLang="en-US" sz="1800">
                <a:solidFill>
                  <a:srgbClr val="000000"/>
                </a:solidFill>
                <a:latin typeface="Arial" charset="0"/>
                <a:ea typeface="굴림" charset="-127"/>
              </a:endParaRPr>
            </a:p>
          </p:txBody>
        </p:sp>
        <p:sp>
          <p:nvSpPr>
            <p:cNvPr id="28" name="Line 194"/>
            <p:cNvSpPr>
              <a:spLocks noChangeShapeType="1"/>
            </p:cNvSpPr>
            <p:nvPr userDrawn="1"/>
          </p:nvSpPr>
          <p:spPr bwMode="gray">
            <a:xfrm>
              <a:off x="192" y="519"/>
              <a:ext cx="5513" cy="0"/>
            </a:xfrm>
            <a:prstGeom prst="line">
              <a:avLst/>
            </a:prstGeom>
            <a:ln>
              <a:solidFill>
                <a:srgbClr val="191E70"/>
              </a:solidFill>
              <a:headEnd/>
              <a:tailEnd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/>
            <a:lstStyle/>
            <a:p>
              <a:pPr latinLnBrk="0">
                <a:defRPr/>
              </a:pPr>
              <a:endParaRPr kumimoji="0" lang="ko-KR" altLang="en-US" sz="1800">
                <a:solidFill>
                  <a:srgbClr val="000000"/>
                </a:solidFill>
                <a:latin typeface="Arial" charset="0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39534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70" r:id="rId1"/>
    <p:sldLayoutId id="2147484671" r:id="rId2"/>
    <p:sldLayoutId id="2147484672" r:id="rId3"/>
    <p:sldLayoutId id="2147484674" r:id="rId4"/>
    <p:sldLayoutId id="2147484676" r:id="rId5"/>
    <p:sldLayoutId id="2147484677" r:id="rId6"/>
    <p:sldLayoutId id="2147484678" r:id="rId7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2600" b="1" kern="1200">
          <a:solidFill>
            <a:srgbClr val="191D76"/>
          </a:solidFill>
          <a:latin typeface="HY견고딕" pitchFamily="18" charset="-127"/>
          <a:ea typeface="HY견고딕" pitchFamily="18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ts val="100"/>
        </a:spcAft>
        <a:buClr>
          <a:srgbClr val="5A8DDC"/>
        </a:buClr>
        <a:buFont typeface="Wingdings" panose="05000000000000000000" pitchFamily="2" charset="2"/>
        <a:buChar char="v"/>
        <a:defRPr sz="2200" b="1" kern="1200">
          <a:solidFill>
            <a:schemeClr val="tx1"/>
          </a:solidFill>
          <a:latin typeface="+mn-ea"/>
          <a:ea typeface="+mn-ea"/>
          <a:cs typeface="+mn-cs"/>
        </a:defRPr>
      </a:lvl1pPr>
      <a:lvl2pPr marL="539750" indent="-182563" algn="l" rtl="0" eaLnBrk="0" fontAlgn="base" latinLnBrk="1" hangingPunct="0">
        <a:spcBef>
          <a:spcPct val="20000"/>
        </a:spcBef>
        <a:spcAft>
          <a:spcPts val="100"/>
        </a:spcAft>
        <a:buClr>
          <a:srgbClr val="B1AE6B"/>
        </a:buClr>
        <a:buFont typeface="Wingdings" panose="05000000000000000000" pitchFamily="2" charset="2"/>
        <a:buChar char="§"/>
        <a:defRPr sz="1900" kern="1200">
          <a:solidFill>
            <a:schemeClr val="tx1"/>
          </a:solidFill>
          <a:latin typeface="+mn-ea"/>
          <a:ea typeface="+mn-ea"/>
          <a:cs typeface="+mn-cs"/>
        </a:defRPr>
      </a:lvl2pPr>
      <a:lvl3pPr marL="720725" indent="-185738" algn="l" rtl="0" eaLnBrk="0" fontAlgn="base" latinLnBrk="1" hangingPunct="0">
        <a:spcBef>
          <a:spcPct val="20000"/>
        </a:spcBef>
        <a:spcAft>
          <a:spcPts val="100"/>
        </a:spcAft>
        <a:buClr>
          <a:srgbClr val="ADB9AD"/>
        </a:buClr>
        <a:buChar char="•"/>
        <a:defRPr sz="1700" kern="1200">
          <a:solidFill>
            <a:schemeClr val="tx1"/>
          </a:solidFill>
          <a:latin typeface="+mn-ea"/>
          <a:ea typeface="+mn-ea"/>
          <a:cs typeface="+mn-cs"/>
        </a:defRPr>
      </a:lvl3pPr>
      <a:lvl4pPr marL="1162050" indent="-2667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4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4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6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1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3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8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9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0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1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6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WordArt 436"/>
          <p:cNvSpPr>
            <a:spLocks noChangeArrowheads="1" noChangeShapeType="1" noTextEdit="1"/>
          </p:cNvSpPr>
          <p:nvPr/>
        </p:nvSpPr>
        <p:spPr bwMode="auto">
          <a:xfrm>
            <a:off x="1701833" y="3914710"/>
            <a:ext cx="533400" cy="1080000"/>
          </a:xfrm>
          <a:prstGeom prst="rect">
            <a:avLst/>
          </a:prstGeom>
          <a:ln>
            <a:noFill/>
          </a:ln>
        </p:spPr>
        <p:txBody>
          <a:bodyPr wrap="none" fromWordArt="1">
            <a:prstTxWarp prst="textCascadeUp">
              <a:avLst>
                <a:gd name="adj" fmla="val 99838"/>
              </a:avLst>
            </a:prstTxWarp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latinLnBrk="0" hangingPunct="0">
              <a:defRPr/>
            </a:pPr>
            <a:r>
              <a:rPr kumimoji="0" lang="en-US" altLang="ko-KR" sz="4800" b="1" i="1" kern="10" spc="150" dirty="0" smtClean="0">
                <a:ln w="11430">
                  <a:solidFill>
                    <a:srgbClr val="452103"/>
                  </a:solidFill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휴먼둥근헤드라인"/>
                <a:ea typeface="휴먼둥근헤드라인"/>
              </a:rPr>
              <a:t>13</a:t>
            </a:r>
            <a:endParaRPr kumimoji="0" lang="ko-KR" altLang="en-US" sz="4800" b="1" i="1" kern="10" spc="150" dirty="0">
              <a:ln w="11430">
                <a:solidFill>
                  <a:srgbClr val="452103"/>
                </a:solidFill>
              </a:ln>
              <a:solidFill>
                <a:schemeClr val="accent5">
                  <a:lumMod val="75000"/>
                </a:schemeClr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휴먼둥근헤드라인"/>
              <a:ea typeface="휴먼둥근헤드라인"/>
            </a:endParaRPr>
          </a:p>
        </p:txBody>
      </p:sp>
      <p:sp>
        <p:nvSpPr>
          <p:cNvPr id="5123" name="제목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세션</a:t>
            </a:r>
            <a:endParaRPr lang="ko-KR" altLang="en-US" dirty="0"/>
          </a:p>
        </p:txBody>
      </p:sp>
    </p:spTree>
  </p:cSld>
  <p:clrMapOvr>
    <a:masterClrMapping/>
  </p:clrMapOvr>
  <p:transition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b="0" dirty="0"/>
              <a:t>세션 생성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" y="951842"/>
            <a:ext cx="8305800" cy="569497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2612" y="1196752"/>
            <a:ext cx="2592288" cy="1688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6562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단일 </a:t>
            </a:r>
            <a:r>
              <a:rPr lang="ko-KR" altLang="en-US" dirty="0"/>
              <a:t>세션 정보 </a:t>
            </a:r>
            <a:r>
              <a:rPr lang="ko-KR" altLang="en-US" dirty="0" smtClean="0"/>
              <a:t>얻기</a:t>
            </a:r>
            <a:endParaRPr lang="en-US" altLang="ko-KR" dirty="0" smtClean="0"/>
          </a:p>
          <a:p>
            <a:pPr lvl="1"/>
            <a:r>
              <a:rPr lang="ko-KR" altLang="en-US" b="0" dirty="0"/>
              <a:t>세션에 저장된 하나의 세션 속성 이름에 대한 속성 값을 </a:t>
            </a:r>
            <a:r>
              <a:rPr lang="ko-KR" altLang="en-US" b="0" dirty="0" smtClean="0"/>
              <a:t>얻어오려면 </a:t>
            </a:r>
            <a:r>
              <a:rPr lang="en-US" altLang="ko-KR" b="0" dirty="0" err="1" smtClean="0"/>
              <a:t>getAttribute</a:t>
            </a:r>
            <a:r>
              <a:rPr lang="en-US" altLang="ko-KR" b="0" dirty="0"/>
              <a:t>( ) </a:t>
            </a:r>
            <a:r>
              <a:rPr lang="ko-KR" altLang="en-US" b="0" dirty="0" err="1"/>
              <a:t>메소드를</a:t>
            </a:r>
            <a:r>
              <a:rPr lang="ko-KR" altLang="en-US" b="0" dirty="0"/>
              <a:t> </a:t>
            </a:r>
            <a:r>
              <a:rPr lang="ko-KR" altLang="en-US" b="0" dirty="0" smtClean="0"/>
              <a:t>사용</a:t>
            </a:r>
            <a:endParaRPr lang="en-US" altLang="ko-KR" b="0" dirty="0" smtClean="0"/>
          </a:p>
          <a:p>
            <a:pPr lvl="1"/>
            <a:r>
              <a:rPr lang="en-US" altLang="ko-KR" b="0" dirty="0" err="1" smtClean="0"/>
              <a:t>getAttribute</a:t>
            </a:r>
            <a:r>
              <a:rPr lang="en-US" altLang="ko-KR" b="0" dirty="0"/>
              <a:t>( ) </a:t>
            </a:r>
            <a:r>
              <a:rPr lang="ko-KR" altLang="en-US" b="0" dirty="0" err="1"/>
              <a:t>메소드는</a:t>
            </a:r>
            <a:r>
              <a:rPr lang="ko-KR" altLang="en-US" b="0" dirty="0"/>
              <a:t> 반환 유형이 </a:t>
            </a:r>
            <a:r>
              <a:rPr lang="en-US" altLang="ko-KR" b="0" dirty="0"/>
              <a:t>Object </a:t>
            </a:r>
            <a:r>
              <a:rPr lang="ko-KR" altLang="en-US" b="0" dirty="0"/>
              <a:t>형이므로 </a:t>
            </a:r>
            <a:r>
              <a:rPr lang="ko-KR" altLang="en-US" b="0" dirty="0" smtClean="0"/>
              <a:t>반드시 </a:t>
            </a:r>
            <a:r>
              <a:rPr lang="ko-KR" altLang="en-US" b="0" dirty="0"/>
              <a:t>형 변환을 하여 사용해야 </a:t>
            </a:r>
            <a:r>
              <a:rPr lang="ko-KR" altLang="en-US" dirty="0"/>
              <a:t>함</a:t>
            </a:r>
            <a:endParaRPr lang="en-US" altLang="ko-KR" b="0" dirty="0" smtClean="0"/>
          </a:p>
          <a:p>
            <a:endParaRPr lang="en-US" altLang="ko-KR" b="0" dirty="0" smtClean="0"/>
          </a:p>
          <a:p>
            <a:endParaRPr lang="en-US" altLang="ko-KR" b="0" dirty="0"/>
          </a:p>
          <a:p>
            <a:pPr lvl="1"/>
            <a:r>
              <a:rPr lang="ko-KR" altLang="en-US" b="0" dirty="0" smtClean="0"/>
              <a:t>첫 </a:t>
            </a:r>
            <a:r>
              <a:rPr lang="ko-KR" altLang="en-US" b="0" dirty="0"/>
              <a:t>번째 매개변수 </a:t>
            </a:r>
            <a:r>
              <a:rPr lang="en-US" altLang="ko-KR" b="0" dirty="0"/>
              <a:t>name</a:t>
            </a:r>
            <a:r>
              <a:rPr lang="ko-KR" altLang="en-US" b="0" dirty="0"/>
              <a:t>은 세션에 저장된 세션 속성 </a:t>
            </a:r>
            <a:r>
              <a:rPr lang="ko-KR" altLang="en-US" b="0" dirty="0" smtClean="0"/>
              <a:t>이름</a:t>
            </a:r>
            <a:endParaRPr lang="en-US" altLang="ko-KR" b="0" dirty="0" smtClean="0"/>
          </a:p>
          <a:p>
            <a:pPr lvl="2"/>
            <a:r>
              <a:rPr lang="ko-KR" altLang="en-US" b="0" dirty="0" smtClean="0"/>
              <a:t>해당 </a:t>
            </a:r>
            <a:r>
              <a:rPr lang="ko-KR" altLang="en-US" b="0" dirty="0"/>
              <a:t>속성 이름이 없는 </a:t>
            </a:r>
            <a:r>
              <a:rPr lang="ko-KR" altLang="en-US" b="0" dirty="0" smtClean="0"/>
              <a:t>경우 </a:t>
            </a:r>
            <a:r>
              <a:rPr lang="en-US" altLang="ko-KR" b="0" dirty="0" smtClean="0"/>
              <a:t>null</a:t>
            </a:r>
            <a:r>
              <a:rPr lang="ko-KR" altLang="en-US" b="0" dirty="0"/>
              <a:t>을 </a:t>
            </a:r>
            <a:r>
              <a:rPr lang="ko-KR" altLang="en-US" b="0" dirty="0" smtClean="0"/>
              <a:t>반환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세션 정보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786" y="2780928"/>
            <a:ext cx="8239125" cy="6096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786" y="4560431"/>
            <a:ext cx="8296275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1414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세션 정보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13" y="984064"/>
            <a:ext cx="8181975" cy="5143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9" y="1562100"/>
            <a:ext cx="8085460" cy="5084718"/>
          </a:xfrm>
          <a:prstGeom prst="rect">
            <a:avLst/>
          </a:prstGeom>
        </p:spPr>
      </p:pic>
      <p:pic>
        <p:nvPicPr>
          <p:cNvPr id="6" name="내용 개체 틀 5"/>
          <p:cNvPicPr>
            <a:picLocks noGrp="1" noChangeAspect="1"/>
          </p:cNvPicPr>
          <p:nvPr>
            <p:ph sz="quarter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2060848"/>
            <a:ext cx="2886075" cy="1428750"/>
          </a:xfrm>
        </p:spPr>
      </p:pic>
    </p:spTree>
    <p:extLst>
      <p:ext uri="{BB962C8B-B14F-4D97-AF65-F5344CB8AC3E}">
        <p14:creationId xmlns:p14="http://schemas.microsoft.com/office/powerpoint/2010/main" val="2513585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다중 세션 정보 얻기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세션 정보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49" y="1597288"/>
            <a:ext cx="8191500" cy="6191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438" y="2881883"/>
            <a:ext cx="8315325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1938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세션 정보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188" y="931818"/>
            <a:ext cx="8181975" cy="495300"/>
          </a:xfrm>
          <a:prstGeom prst="rect">
            <a:avLst/>
          </a:prstGeom>
        </p:spPr>
      </p:pic>
      <p:grpSp>
        <p:nvGrpSpPr>
          <p:cNvPr id="7" name="그룹 6"/>
          <p:cNvGrpSpPr/>
          <p:nvPr/>
        </p:nvGrpSpPr>
        <p:grpSpPr>
          <a:xfrm>
            <a:off x="395287" y="1556792"/>
            <a:ext cx="7705105" cy="5090026"/>
            <a:chOff x="390532" y="1427118"/>
            <a:chExt cx="8353425" cy="6848776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0532" y="1427118"/>
              <a:ext cx="8353425" cy="5116843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9581" y="6450154"/>
              <a:ext cx="8315325" cy="1825740"/>
            </a:xfrm>
            <a:prstGeom prst="rect">
              <a:avLst/>
            </a:prstGeom>
          </p:spPr>
        </p:pic>
      </p:grpSp>
      <p:pic>
        <p:nvPicPr>
          <p:cNvPr id="8" name="내용 개체 틀 7"/>
          <p:cNvPicPr>
            <a:picLocks noGrp="1" noChangeAspect="1"/>
          </p:cNvPicPr>
          <p:nvPr>
            <p:ph sz="quarter" idx="10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1844824"/>
            <a:ext cx="2886075" cy="1428750"/>
          </a:xfrm>
        </p:spPr>
      </p:pic>
    </p:spTree>
    <p:extLst>
      <p:ext uri="{BB962C8B-B14F-4D97-AF65-F5344CB8AC3E}">
        <p14:creationId xmlns:p14="http://schemas.microsoft.com/office/powerpoint/2010/main" val="23088221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단일 </a:t>
            </a:r>
            <a:r>
              <a:rPr lang="ko-KR" altLang="en-US" dirty="0"/>
              <a:t>세션 </a:t>
            </a:r>
            <a:r>
              <a:rPr lang="ko-KR" altLang="en-US" dirty="0" smtClean="0"/>
              <a:t>삭제하기</a:t>
            </a:r>
            <a:endParaRPr lang="en-US" altLang="ko-KR" dirty="0" smtClean="0"/>
          </a:p>
          <a:p>
            <a:pPr lvl="1"/>
            <a:r>
              <a:rPr lang="ko-KR" altLang="en-US" b="0" dirty="0" smtClean="0"/>
              <a:t>세션에 </a:t>
            </a:r>
            <a:r>
              <a:rPr lang="ko-KR" altLang="en-US" b="0" dirty="0"/>
              <a:t>저장된 하나의 세션 속성 이름을 삭제하려면 </a:t>
            </a:r>
            <a:r>
              <a:rPr lang="en-US" altLang="ko-KR" b="0" dirty="0" err="1"/>
              <a:t>removeAttribute</a:t>
            </a:r>
            <a:r>
              <a:rPr lang="en-US" altLang="ko-KR" b="0" dirty="0"/>
              <a:t>( ) </a:t>
            </a:r>
            <a:r>
              <a:rPr lang="ko-KR" altLang="en-US" b="0" dirty="0" err="1"/>
              <a:t>메소드를</a:t>
            </a:r>
            <a:r>
              <a:rPr lang="ko-KR" altLang="en-US" b="0" dirty="0"/>
              <a:t> </a:t>
            </a:r>
            <a:r>
              <a:rPr lang="ko-KR" altLang="en-US" b="0" dirty="0" smtClean="0"/>
              <a:t>사용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b="0" dirty="0"/>
              <a:t>세션 삭제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537" y="2199645"/>
            <a:ext cx="8229600" cy="6096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712" y="3259756"/>
            <a:ext cx="8353425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1590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b="0" dirty="0"/>
              <a:t>세션 삭제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13" y="931818"/>
            <a:ext cx="8239125" cy="5524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697" y="1666136"/>
            <a:ext cx="8125727" cy="4859208"/>
          </a:xfrm>
          <a:prstGeom prst="rect">
            <a:avLst/>
          </a:prstGeom>
        </p:spPr>
      </p:pic>
      <p:pic>
        <p:nvPicPr>
          <p:cNvPr id="6" name="내용 개체 틀 5"/>
          <p:cNvPicPr>
            <a:picLocks noGrp="1" noChangeAspect="1"/>
          </p:cNvPicPr>
          <p:nvPr>
            <p:ph sz="quarter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1988840"/>
            <a:ext cx="2664296" cy="1584176"/>
          </a:xfrm>
        </p:spPr>
      </p:pic>
    </p:spTree>
    <p:extLst>
      <p:ext uri="{BB962C8B-B14F-4D97-AF65-F5344CB8AC3E}">
        <p14:creationId xmlns:p14="http://schemas.microsoft.com/office/powerpoint/2010/main" val="18090295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b="0" dirty="0"/>
              <a:t>세션 삭제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13" y="928048"/>
            <a:ext cx="8172450" cy="5143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013" y="1456428"/>
            <a:ext cx="8017395" cy="4797152"/>
          </a:xfrm>
          <a:prstGeom prst="rect">
            <a:avLst/>
          </a:prstGeom>
        </p:spPr>
      </p:pic>
      <p:pic>
        <p:nvPicPr>
          <p:cNvPr id="5" name="내용 개체 틀 4"/>
          <p:cNvPicPr>
            <a:picLocks noGrp="1" noChangeAspect="1"/>
          </p:cNvPicPr>
          <p:nvPr>
            <p:ph sz="quarter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7" y="1772816"/>
            <a:ext cx="2592288" cy="1872208"/>
          </a:xfrm>
        </p:spPr>
      </p:pic>
    </p:spTree>
    <p:extLst>
      <p:ext uri="{BB962C8B-B14F-4D97-AF65-F5344CB8AC3E}">
        <p14:creationId xmlns:p14="http://schemas.microsoft.com/office/powerpoint/2010/main" val="6102587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b="0" dirty="0"/>
              <a:t>세션 삭제</a:t>
            </a:r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235276" y="1196752"/>
            <a:ext cx="8493124" cy="4853069"/>
            <a:chOff x="227013" y="931818"/>
            <a:chExt cx="8493124" cy="4853069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3862" y="931818"/>
              <a:ext cx="8296275" cy="3476625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7013" y="4394237"/>
              <a:ext cx="8305800" cy="13906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966393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다중 세션 </a:t>
            </a:r>
            <a:r>
              <a:rPr lang="ko-KR" altLang="en-US" dirty="0" smtClean="0"/>
              <a:t>삭제하기</a:t>
            </a:r>
            <a:endParaRPr lang="en-US" altLang="ko-KR" dirty="0" smtClean="0"/>
          </a:p>
          <a:p>
            <a:pPr lvl="1"/>
            <a:r>
              <a:rPr lang="ko-KR" altLang="en-US" b="0" dirty="0"/>
              <a:t>세션에 저장된 모든 세션 속성 이름을 삭제하려면 </a:t>
            </a:r>
            <a:r>
              <a:rPr lang="en-US" altLang="ko-KR" b="0" dirty="0"/>
              <a:t>invalidate( ) </a:t>
            </a:r>
            <a:r>
              <a:rPr lang="ko-KR" altLang="en-US" b="0" dirty="0" err="1" smtClean="0"/>
              <a:t>메소드를</a:t>
            </a:r>
            <a:r>
              <a:rPr lang="ko-KR" altLang="en-US" b="0" dirty="0" smtClean="0"/>
              <a:t> 사용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b="0" dirty="0"/>
              <a:t>세션 삭제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094" y="2057911"/>
            <a:ext cx="8267700" cy="5905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175" y="2921466"/>
            <a:ext cx="8277225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653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">
            <a:extLst>
              <a:ext uri="{FF2B5EF4-FFF2-40B4-BE49-F238E27FC236}">
                <a16:creationId xmlns="" xmlns:a16="http://schemas.microsoft.com/office/drawing/2014/main" id="{F71D86D2-9A5A-436C-BF82-D67BDBFA3162}"/>
              </a:ext>
            </a:extLst>
          </p:cNvPr>
          <p:cNvSpPr/>
          <p:nvPr/>
        </p:nvSpPr>
        <p:spPr>
          <a:xfrm>
            <a:off x="1087060" y="1125017"/>
            <a:ext cx="7085340" cy="545486"/>
          </a:xfrm>
          <a:prstGeom prst="rect">
            <a:avLst/>
          </a:prstGeom>
          <a:solidFill>
            <a:srgbClr val="D6E7E6"/>
          </a:solidFill>
          <a:ln w="12700">
            <a:solidFill>
              <a:srgbClr val="40C4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b="1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35" name="TextBox 12">
            <a:extLst>
              <a:ext uri="{FF2B5EF4-FFF2-40B4-BE49-F238E27FC236}">
                <a16:creationId xmlns="" xmlns:a16="http://schemas.microsoft.com/office/drawing/2014/main" id="{40D9FBBA-2095-4493-930B-54EB43818DE9}"/>
              </a:ext>
            </a:extLst>
          </p:cNvPr>
          <p:cNvSpPr txBox="1"/>
          <p:nvPr/>
        </p:nvSpPr>
        <p:spPr bwMode="auto">
          <a:xfrm>
            <a:off x="1683837" y="1219842"/>
            <a:ext cx="6188110" cy="369332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세션의 개요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Oval 4">
            <a:extLst>
              <a:ext uri="{FF2B5EF4-FFF2-40B4-BE49-F238E27FC236}">
                <a16:creationId xmlns="" xmlns:a16="http://schemas.microsoft.com/office/drawing/2014/main" id="{2A9FECBD-702A-4BA1-88AB-67BBCAFAED1F}"/>
              </a:ext>
            </a:extLst>
          </p:cNvPr>
          <p:cNvSpPr/>
          <p:nvPr/>
        </p:nvSpPr>
        <p:spPr>
          <a:xfrm>
            <a:off x="755576" y="1094712"/>
            <a:ext cx="662971" cy="606096"/>
          </a:xfrm>
          <a:prstGeom prst="ellipse">
            <a:avLst/>
          </a:prstGeom>
          <a:solidFill>
            <a:srgbClr val="98D2D0"/>
          </a:solidFill>
          <a:ln w="12700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rgbClr val="50C1BE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534BF5C5-2F04-4802-A8CF-73191AEB43D8}"/>
              </a:ext>
            </a:extLst>
          </p:cNvPr>
          <p:cNvSpPr txBox="1"/>
          <p:nvPr/>
        </p:nvSpPr>
        <p:spPr>
          <a:xfrm>
            <a:off x="879457" y="1175362"/>
            <a:ext cx="4152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17928F"/>
                </a:solidFill>
                <a:cs typeface="Arial" pitchFamily="34" charset="0"/>
              </a:rPr>
              <a:t>1</a:t>
            </a:r>
            <a:endParaRPr lang="ko-KR" altLang="en-US" sz="2400" b="1" dirty="0">
              <a:solidFill>
                <a:srgbClr val="17928F"/>
              </a:solidFill>
              <a:cs typeface="Arial" pitchFamily="34" charset="0"/>
            </a:endParaRPr>
          </a:p>
        </p:txBody>
      </p:sp>
      <p:sp>
        <p:nvSpPr>
          <p:cNvPr id="38" name="Rectangle 31">
            <a:extLst>
              <a:ext uri="{FF2B5EF4-FFF2-40B4-BE49-F238E27FC236}">
                <a16:creationId xmlns="" xmlns:a16="http://schemas.microsoft.com/office/drawing/2014/main" id="{F87AFBBE-263B-456C-A0CE-E79DEEC79E2B}"/>
              </a:ext>
            </a:extLst>
          </p:cNvPr>
          <p:cNvSpPr/>
          <p:nvPr/>
        </p:nvSpPr>
        <p:spPr>
          <a:xfrm>
            <a:off x="1059502" y="1773090"/>
            <a:ext cx="7116018" cy="545486"/>
          </a:xfrm>
          <a:prstGeom prst="rect">
            <a:avLst/>
          </a:prstGeom>
          <a:solidFill>
            <a:srgbClr val="D6E7E6"/>
          </a:solidFill>
          <a:ln w="12700">
            <a:solidFill>
              <a:srgbClr val="40C4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b="1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39" name="TextBox 12">
            <a:extLst>
              <a:ext uri="{FF2B5EF4-FFF2-40B4-BE49-F238E27FC236}">
                <a16:creationId xmlns="" xmlns:a16="http://schemas.microsoft.com/office/drawing/2014/main" id="{C1C8BBBE-666B-476A-B7E7-D3888F6B2AC5}"/>
              </a:ext>
            </a:extLst>
          </p:cNvPr>
          <p:cNvSpPr txBox="1"/>
          <p:nvPr/>
        </p:nvSpPr>
        <p:spPr bwMode="auto">
          <a:xfrm>
            <a:off x="1683837" y="1867915"/>
            <a:ext cx="6188110" cy="369332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세션 생성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Oval 33">
            <a:extLst>
              <a:ext uri="{FF2B5EF4-FFF2-40B4-BE49-F238E27FC236}">
                <a16:creationId xmlns="" xmlns:a16="http://schemas.microsoft.com/office/drawing/2014/main" id="{72F09F89-0230-43A5-A4A3-5239F66A6865}"/>
              </a:ext>
            </a:extLst>
          </p:cNvPr>
          <p:cNvSpPr/>
          <p:nvPr/>
        </p:nvSpPr>
        <p:spPr>
          <a:xfrm>
            <a:off x="755576" y="1742784"/>
            <a:ext cx="662971" cy="606096"/>
          </a:xfrm>
          <a:prstGeom prst="ellipse">
            <a:avLst/>
          </a:prstGeom>
          <a:solidFill>
            <a:srgbClr val="98D2D0"/>
          </a:solidFill>
          <a:ln w="12700">
            <a:solidFill>
              <a:srgbClr val="40C4C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rgbClr val="50C1BE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27036CA4-28CD-44F9-B258-DDA77AD699B0}"/>
              </a:ext>
            </a:extLst>
          </p:cNvPr>
          <p:cNvSpPr txBox="1"/>
          <p:nvPr/>
        </p:nvSpPr>
        <p:spPr>
          <a:xfrm>
            <a:off x="879457" y="1823435"/>
            <a:ext cx="4152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17928F"/>
                </a:solidFill>
                <a:cs typeface="Arial" pitchFamily="34" charset="0"/>
              </a:rPr>
              <a:t>2</a:t>
            </a:r>
            <a:endParaRPr lang="ko-KR" altLang="en-US" sz="2400" b="1" dirty="0">
              <a:solidFill>
                <a:srgbClr val="17928F"/>
              </a:solidFill>
              <a:cs typeface="Arial" pitchFamily="34" charset="0"/>
            </a:endParaRPr>
          </a:p>
        </p:txBody>
      </p:sp>
      <p:sp>
        <p:nvSpPr>
          <p:cNvPr id="42" name="Rectangle 36">
            <a:extLst>
              <a:ext uri="{FF2B5EF4-FFF2-40B4-BE49-F238E27FC236}">
                <a16:creationId xmlns="" xmlns:a16="http://schemas.microsoft.com/office/drawing/2014/main" id="{A1D087A5-BC02-4A12-A503-0123A850BC88}"/>
              </a:ext>
            </a:extLst>
          </p:cNvPr>
          <p:cNvSpPr/>
          <p:nvPr/>
        </p:nvSpPr>
        <p:spPr>
          <a:xfrm>
            <a:off x="1087060" y="2421162"/>
            <a:ext cx="7085340" cy="545486"/>
          </a:xfrm>
          <a:prstGeom prst="rect">
            <a:avLst/>
          </a:prstGeom>
          <a:solidFill>
            <a:srgbClr val="E2F1F0"/>
          </a:solidFill>
          <a:ln w="12700">
            <a:solidFill>
              <a:srgbClr val="40C4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b="1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43" name="TextBox 12">
            <a:extLst>
              <a:ext uri="{FF2B5EF4-FFF2-40B4-BE49-F238E27FC236}">
                <a16:creationId xmlns="" xmlns:a16="http://schemas.microsoft.com/office/drawing/2014/main" id="{228991CF-971D-4BD1-9444-A3ADF601E98D}"/>
              </a:ext>
            </a:extLst>
          </p:cNvPr>
          <p:cNvSpPr txBox="1"/>
          <p:nvPr/>
        </p:nvSpPr>
        <p:spPr bwMode="auto">
          <a:xfrm>
            <a:off x="1683837" y="2515987"/>
            <a:ext cx="6188110" cy="369332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세션 정보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Oval 38">
            <a:extLst>
              <a:ext uri="{FF2B5EF4-FFF2-40B4-BE49-F238E27FC236}">
                <a16:creationId xmlns="" xmlns:a16="http://schemas.microsoft.com/office/drawing/2014/main" id="{EFB909A1-2553-431D-8951-2FCAB83352F3}"/>
              </a:ext>
            </a:extLst>
          </p:cNvPr>
          <p:cNvSpPr/>
          <p:nvPr/>
        </p:nvSpPr>
        <p:spPr>
          <a:xfrm>
            <a:off x="755576" y="2390856"/>
            <a:ext cx="662971" cy="606096"/>
          </a:xfrm>
          <a:prstGeom prst="ellipse">
            <a:avLst/>
          </a:prstGeom>
          <a:solidFill>
            <a:srgbClr val="98D2D0"/>
          </a:solidFill>
          <a:ln w="12700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516723D6-6106-4E80-84D8-C064B79C73D4}"/>
              </a:ext>
            </a:extLst>
          </p:cNvPr>
          <p:cNvSpPr txBox="1"/>
          <p:nvPr/>
        </p:nvSpPr>
        <p:spPr>
          <a:xfrm>
            <a:off x="879457" y="2471508"/>
            <a:ext cx="4152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17928F"/>
                </a:solidFill>
                <a:cs typeface="Arial" pitchFamily="34" charset="0"/>
              </a:rPr>
              <a:t>3</a:t>
            </a:r>
            <a:endParaRPr lang="ko-KR" altLang="en-US" sz="2400" b="1" dirty="0">
              <a:solidFill>
                <a:srgbClr val="17928F"/>
              </a:solidFill>
              <a:cs typeface="Arial" pitchFamily="34" charset="0"/>
            </a:endParaRPr>
          </a:p>
        </p:txBody>
      </p:sp>
      <p:sp>
        <p:nvSpPr>
          <p:cNvPr id="20" name="Rectangle 36">
            <a:extLst>
              <a:ext uri="{FF2B5EF4-FFF2-40B4-BE49-F238E27FC236}">
                <a16:creationId xmlns="" xmlns:a16="http://schemas.microsoft.com/office/drawing/2014/main" id="{DF00DCCC-102E-4145-BABA-D22898295518}"/>
              </a:ext>
            </a:extLst>
          </p:cNvPr>
          <p:cNvSpPr/>
          <p:nvPr/>
        </p:nvSpPr>
        <p:spPr>
          <a:xfrm>
            <a:off x="1087060" y="3069234"/>
            <a:ext cx="7085340" cy="545486"/>
          </a:xfrm>
          <a:prstGeom prst="rect">
            <a:avLst/>
          </a:prstGeom>
          <a:solidFill>
            <a:srgbClr val="E2F1F0"/>
          </a:solidFill>
          <a:ln w="12700">
            <a:solidFill>
              <a:srgbClr val="40C4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b="1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21" name="TextBox 12">
            <a:extLst>
              <a:ext uri="{FF2B5EF4-FFF2-40B4-BE49-F238E27FC236}">
                <a16:creationId xmlns="" xmlns:a16="http://schemas.microsoft.com/office/drawing/2014/main" id="{303F313C-C501-479B-9D28-10531B623A70}"/>
              </a:ext>
            </a:extLst>
          </p:cNvPr>
          <p:cNvSpPr txBox="1"/>
          <p:nvPr/>
        </p:nvSpPr>
        <p:spPr bwMode="auto">
          <a:xfrm>
            <a:off x="1683837" y="3164059"/>
            <a:ext cx="6188110" cy="369332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1" dirty="0" smtClean="0">
                <a:latin typeface="맑은 고딕" panose="020B0503020000020004" pitchFamily="50" charset="-127"/>
              </a:rPr>
              <a:t>세션 삭제</a:t>
            </a:r>
            <a:endParaRPr lang="ko-KR" altLang="en-US" b="1" dirty="0">
              <a:latin typeface="맑은 고딕" panose="020B0503020000020004" pitchFamily="50" charset="-127"/>
            </a:endParaRPr>
          </a:p>
        </p:txBody>
      </p:sp>
      <p:sp>
        <p:nvSpPr>
          <p:cNvPr id="22" name="Oval 38">
            <a:extLst>
              <a:ext uri="{FF2B5EF4-FFF2-40B4-BE49-F238E27FC236}">
                <a16:creationId xmlns="" xmlns:a16="http://schemas.microsoft.com/office/drawing/2014/main" id="{D68CA34E-6EE0-4926-ABBC-012D5C2B9515}"/>
              </a:ext>
            </a:extLst>
          </p:cNvPr>
          <p:cNvSpPr/>
          <p:nvPr/>
        </p:nvSpPr>
        <p:spPr>
          <a:xfrm>
            <a:off x="755576" y="3038928"/>
            <a:ext cx="662971" cy="606096"/>
          </a:xfrm>
          <a:prstGeom prst="ellipse">
            <a:avLst/>
          </a:prstGeom>
          <a:solidFill>
            <a:srgbClr val="98D2D0"/>
          </a:solidFill>
          <a:ln w="12700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041026EB-829B-4499-8EEA-C09E64B8D656}"/>
              </a:ext>
            </a:extLst>
          </p:cNvPr>
          <p:cNvSpPr txBox="1"/>
          <p:nvPr/>
        </p:nvSpPr>
        <p:spPr>
          <a:xfrm>
            <a:off x="879457" y="3119581"/>
            <a:ext cx="4152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rgbClr val="17928F"/>
                </a:solidFill>
                <a:cs typeface="Arial" pitchFamily="34" charset="0"/>
              </a:rPr>
              <a:t>4</a:t>
            </a:r>
            <a:endParaRPr lang="ko-KR" altLang="en-US" sz="2400" b="1" dirty="0">
              <a:solidFill>
                <a:srgbClr val="17928F"/>
              </a:solidFill>
              <a:cs typeface="Arial" pitchFamily="34" charset="0"/>
            </a:endParaRPr>
          </a:p>
        </p:txBody>
      </p:sp>
      <p:sp>
        <p:nvSpPr>
          <p:cNvPr id="24" name="Rectangle 36">
            <a:extLst>
              <a:ext uri="{FF2B5EF4-FFF2-40B4-BE49-F238E27FC236}">
                <a16:creationId xmlns="" xmlns:a16="http://schemas.microsoft.com/office/drawing/2014/main" id="{A1D087A5-BC02-4A12-A503-0123A850BC88}"/>
              </a:ext>
            </a:extLst>
          </p:cNvPr>
          <p:cNvSpPr/>
          <p:nvPr/>
        </p:nvSpPr>
        <p:spPr>
          <a:xfrm>
            <a:off x="1087060" y="3717306"/>
            <a:ext cx="7085340" cy="545486"/>
          </a:xfrm>
          <a:prstGeom prst="rect">
            <a:avLst/>
          </a:prstGeom>
          <a:solidFill>
            <a:srgbClr val="E2F1F0"/>
          </a:solidFill>
          <a:ln w="12700">
            <a:solidFill>
              <a:srgbClr val="40C4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b="1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25" name="TextBox 12">
            <a:extLst>
              <a:ext uri="{FF2B5EF4-FFF2-40B4-BE49-F238E27FC236}">
                <a16:creationId xmlns="" xmlns:a16="http://schemas.microsoft.com/office/drawing/2014/main" id="{228991CF-971D-4BD1-9444-A3ADF601E98D}"/>
              </a:ext>
            </a:extLst>
          </p:cNvPr>
          <p:cNvSpPr txBox="1"/>
          <p:nvPr/>
        </p:nvSpPr>
        <p:spPr bwMode="auto">
          <a:xfrm>
            <a:off x="1683837" y="3812131"/>
            <a:ext cx="6188110" cy="369332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세션 유효 시간 설정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Oval 38">
            <a:extLst>
              <a:ext uri="{FF2B5EF4-FFF2-40B4-BE49-F238E27FC236}">
                <a16:creationId xmlns="" xmlns:a16="http://schemas.microsoft.com/office/drawing/2014/main" id="{EFB909A1-2553-431D-8951-2FCAB83352F3}"/>
              </a:ext>
            </a:extLst>
          </p:cNvPr>
          <p:cNvSpPr/>
          <p:nvPr/>
        </p:nvSpPr>
        <p:spPr>
          <a:xfrm>
            <a:off x="755576" y="3687000"/>
            <a:ext cx="662971" cy="606096"/>
          </a:xfrm>
          <a:prstGeom prst="ellipse">
            <a:avLst/>
          </a:prstGeom>
          <a:solidFill>
            <a:srgbClr val="98D2D0"/>
          </a:solidFill>
          <a:ln w="12700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516723D6-6106-4E80-84D8-C064B79C73D4}"/>
              </a:ext>
            </a:extLst>
          </p:cNvPr>
          <p:cNvSpPr txBox="1"/>
          <p:nvPr/>
        </p:nvSpPr>
        <p:spPr>
          <a:xfrm>
            <a:off x="879457" y="3767652"/>
            <a:ext cx="4152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rgbClr val="17928F"/>
                </a:solidFill>
                <a:cs typeface="Arial" pitchFamily="34" charset="0"/>
              </a:rPr>
              <a:t>5</a:t>
            </a:r>
            <a:endParaRPr lang="ko-KR" altLang="en-US" sz="2400" b="1" dirty="0">
              <a:solidFill>
                <a:srgbClr val="17928F"/>
              </a:solidFill>
              <a:cs typeface="Arial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586" y="5035993"/>
            <a:ext cx="7943850" cy="1706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1017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b="0" dirty="0"/>
              <a:t>세션 삭제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192" y="921236"/>
            <a:ext cx="8181975" cy="5334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" y="1556792"/>
            <a:ext cx="7973516" cy="4968552"/>
          </a:xfrm>
          <a:prstGeom prst="rect">
            <a:avLst/>
          </a:prstGeom>
        </p:spPr>
      </p:pic>
      <p:pic>
        <p:nvPicPr>
          <p:cNvPr id="6" name="내용 개체 틀 5"/>
          <p:cNvPicPr>
            <a:picLocks noGrp="1" noChangeAspect="1"/>
          </p:cNvPicPr>
          <p:nvPr>
            <p:ph sz="quarter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3085" y="1916832"/>
            <a:ext cx="2505299" cy="1728192"/>
          </a:xfrm>
        </p:spPr>
      </p:pic>
    </p:spTree>
    <p:extLst>
      <p:ext uri="{BB962C8B-B14F-4D97-AF65-F5344CB8AC3E}">
        <p14:creationId xmlns:p14="http://schemas.microsoft.com/office/powerpoint/2010/main" val="38220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b="0" dirty="0"/>
              <a:t>세션 삭제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137" y="1196752"/>
            <a:ext cx="8467725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8571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제목 1"/>
          <p:cNvSpPr>
            <a:spLocks noGrp="1"/>
          </p:cNvSpPr>
          <p:nvPr>
            <p:ph type="title"/>
          </p:nvPr>
        </p:nvSpPr>
        <p:spPr>
          <a:xfrm>
            <a:off x="228600" y="254000"/>
            <a:ext cx="8610600" cy="609600"/>
          </a:xfrm>
        </p:spPr>
        <p:txBody>
          <a:bodyPr/>
          <a:lstStyle/>
          <a:p>
            <a:r>
              <a:rPr lang="en-US" altLang="ko-KR" sz="3200" dirty="0">
                <a:ea typeface="굴림" panose="020B0600000101010101" pitchFamily="50" charset="-127"/>
              </a:rPr>
              <a:t>5</a:t>
            </a:r>
            <a:r>
              <a:rPr lang="en-US" altLang="ko-KR" sz="3200" dirty="0" smtClean="0">
                <a:ea typeface="굴림" panose="020B0600000101010101" pitchFamily="50" charset="-127"/>
              </a:rPr>
              <a:t>. </a:t>
            </a:r>
            <a:r>
              <a:rPr lang="ko-KR" altLang="en-US" sz="3200" dirty="0" smtClean="0">
                <a:ea typeface="굴림" panose="020B0600000101010101" pitchFamily="50" charset="-127"/>
              </a:rPr>
              <a:t>세션을 활용한 로그인 처리 구현</a:t>
            </a:r>
          </a:p>
        </p:txBody>
      </p:sp>
      <p:sp>
        <p:nvSpPr>
          <p:cNvPr id="23555" name="내용 개체 틀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smtClean="0">
                <a:ea typeface="굴림" panose="020B0600000101010101" pitchFamily="50" charset="-127"/>
              </a:rPr>
              <a:t>session</a:t>
            </a:r>
            <a:r>
              <a:rPr lang="ko-KR" altLang="en-US" sz="2000" smtClean="0">
                <a:ea typeface="굴림" panose="020B0600000101010101" pitchFamily="50" charset="-127"/>
              </a:rPr>
              <a:t>을 사용한 일반적인 로그인 기법 처리과정</a:t>
            </a:r>
            <a:endParaRPr lang="en-US" altLang="ko-KR" sz="2000" smtClean="0">
              <a:ea typeface="굴림" panose="020B0600000101010101" pitchFamily="50" charset="-127"/>
            </a:endParaRPr>
          </a:p>
          <a:p>
            <a:pPr lvl="1"/>
            <a:r>
              <a:rPr lang="ko-KR" altLang="en-US" sz="1800" smtClean="0">
                <a:ea typeface="굴림" panose="020B0600000101010101" pitchFamily="50" charset="-127"/>
              </a:rPr>
              <a:t>➀ </a:t>
            </a:r>
            <a:r>
              <a:rPr lang="en-US" altLang="ko-KR" sz="1800" smtClean="0">
                <a:ea typeface="굴림" panose="020B0600000101010101" pitchFamily="50" charset="-127"/>
              </a:rPr>
              <a:t>HTML </a:t>
            </a:r>
            <a:r>
              <a:rPr lang="ko-KR" altLang="en-US" sz="1800" smtClean="0">
                <a:ea typeface="굴림" panose="020B0600000101010101" pitchFamily="50" charset="-127"/>
              </a:rPr>
              <a:t>폼으로부터 로그인 정보를 입력받는다</a:t>
            </a:r>
            <a:r>
              <a:rPr lang="en-US" altLang="ko-KR" sz="1800" smtClean="0">
                <a:ea typeface="굴림" panose="020B0600000101010101" pitchFamily="50" charset="-127"/>
              </a:rPr>
              <a:t>.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ko-KR" sz="1800" smtClean="0">
                <a:ea typeface="굴림" panose="020B0600000101010101" pitchFamily="50" charset="-127"/>
              </a:rPr>
              <a:t> </a:t>
            </a:r>
          </a:p>
          <a:p>
            <a:pPr lvl="1"/>
            <a:r>
              <a:rPr lang="en-US" altLang="ko-KR" sz="1800" smtClean="0">
                <a:ea typeface="굴림" panose="020B0600000101010101" pitchFamily="50" charset="-127"/>
              </a:rPr>
              <a:t>➁ </a:t>
            </a:r>
            <a:r>
              <a:rPr lang="ko-KR" altLang="en-US" sz="1800" smtClean="0">
                <a:ea typeface="굴림" panose="020B0600000101010101" pitchFamily="50" charset="-127"/>
              </a:rPr>
              <a:t>로그인에 성공하면 </a:t>
            </a:r>
            <a:r>
              <a:rPr lang="en-US" altLang="ko-KR" sz="1800" smtClean="0">
                <a:ea typeface="굴림" panose="020B0600000101010101" pitchFamily="50" charset="-127"/>
              </a:rPr>
              <a:t>(</a:t>
            </a:r>
            <a:r>
              <a:rPr lang="ko-KR" altLang="en-US" sz="1800" smtClean="0">
                <a:ea typeface="굴림" panose="020B0600000101010101" pitchFamily="50" charset="-127"/>
              </a:rPr>
              <a:t>즉</a:t>
            </a:r>
            <a:r>
              <a:rPr lang="en-US" altLang="ko-KR" sz="1800" smtClean="0">
                <a:ea typeface="굴림" panose="020B0600000101010101" pitchFamily="50" charset="-127"/>
              </a:rPr>
              <a:t>, </a:t>
            </a:r>
            <a:r>
              <a:rPr lang="ko-KR" altLang="en-US" sz="1800" smtClean="0">
                <a:ea typeface="굴림" panose="020B0600000101010101" pitchFamily="50" charset="-127"/>
              </a:rPr>
              <a:t>데이터베이스에 이미 저장되어 있는 로그인 정보와 </a:t>
            </a:r>
            <a:r>
              <a:rPr lang="en-US" altLang="ko-KR" sz="1800" smtClean="0">
                <a:ea typeface="굴림" panose="020B0600000101010101" pitchFamily="50" charset="-127"/>
              </a:rPr>
              <a:t>HTML </a:t>
            </a:r>
            <a:r>
              <a:rPr lang="ko-KR" altLang="en-US" sz="1800" smtClean="0">
                <a:ea typeface="굴림" panose="020B0600000101010101" pitchFamily="50" charset="-127"/>
              </a:rPr>
              <a:t>폼으로부터 입력받은 정보가 일치하면</a:t>
            </a:r>
            <a:r>
              <a:rPr lang="en-US" altLang="ko-KR" sz="1800" smtClean="0">
                <a:ea typeface="굴림" panose="020B0600000101010101" pitchFamily="50" charset="-127"/>
              </a:rPr>
              <a:t>) session </a:t>
            </a:r>
            <a:r>
              <a:rPr lang="ko-KR" altLang="en-US" sz="1800" smtClean="0">
                <a:ea typeface="굴림" panose="020B0600000101010101" pitchFamily="50" charset="-127"/>
              </a:rPr>
              <a:t>기본 객체의 특정 속성에 데이터를 기록한다</a:t>
            </a:r>
            <a:r>
              <a:rPr lang="en-US" altLang="ko-KR" sz="1800" smtClean="0">
                <a:ea typeface="굴림" panose="020B0600000101010101" pitchFamily="50" charset="-127"/>
              </a:rPr>
              <a:t>.</a:t>
            </a:r>
            <a:br>
              <a:rPr lang="en-US" altLang="ko-KR" sz="1800" smtClean="0">
                <a:ea typeface="굴림" panose="020B0600000101010101" pitchFamily="50" charset="-127"/>
              </a:rPr>
            </a:br>
            <a:endParaRPr lang="en-US" altLang="ko-KR" sz="1800" smtClean="0">
              <a:ea typeface="굴림" panose="020B0600000101010101" pitchFamily="50" charset="-127"/>
            </a:endParaRPr>
          </a:p>
          <a:p>
            <a:pPr lvl="1"/>
            <a:r>
              <a:rPr lang="en-US" altLang="ko-KR" sz="1800" smtClean="0">
                <a:ea typeface="굴림" panose="020B0600000101010101" pitchFamily="50" charset="-127"/>
              </a:rPr>
              <a:t>➂ </a:t>
            </a:r>
            <a:r>
              <a:rPr lang="ko-KR" altLang="en-US" sz="1800" smtClean="0">
                <a:ea typeface="굴림" panose="020B0600000101010101" pitchFamily="50" charset="-127"/>
              </a:rPr>
              <a:t>이후 각 </a:t>
            </a:r>
            <a:r>
              <a:rPr lang="en-US" altLang="ko-KR" sz="1800" smtClean="0">
                <a:ea typeface="굴림" panose="020B0600000101010101" pitchFamily="50" charset="-127"/>
              </a:rPr>
              <a:t>JSP </a:t>
            </a:r>
            <a:r>
              <a:rPr lang="ko-KR" altLang="en-US" sz="1800" smtClean="0">
                <a:ea typeface="굴림" panose="020B0600000101010101" pitchFamily="50" charset="-127"/>
              </a:rPr>
              <a:t>및 </a:t>
            </a:r>
            <a:r>
              <a:rPr lang="en-US" altLang="ko-KR" sz="1800" smtClean="0">
                <a:ea typeface="굴림" panose="020B0600000101010101" pitchFamily="50" charset="-127"/>
              </a:rPr>
              <a:t>Servlet</a:t>
            </a:r>
            <a:r>
              <a:rPr lang="ko-KR" altLang="en-US" sz="1800" smtClean="0">
                <a:ea typeface="굴림" panose="020B0600000101010101" pitchFamily="50" charset="-127"/>
              </a:rPr>
              <a:t>에서는 선행 작업으로서 </a:t>
            </a:r>
            <a:r>
              <a:rPr lang="en-US" altLang="ko-KR" sz="1800" smtClean="0">
                <a:ea typeface="굴림" panose="020B0600000101010101" pitchFamily="50" charset="-127"/>
              </a:rPr>
              <a:t>session </a:t>
            </a:r>
            <a:r>
              <a:rPr lang="ko-KR" altLang="en-US" sz="1800" smtClean="0">
                <a:ea typeface="굴림" panose="020B0600000101010101" pitchFamily="50" charset="-127"/>
              </a:rPr>
              <a:t>기본 객체에 지정한 특정 속성이 존재하는지 검사한다</a:t>
            </a:r>
            <a:r>
              <a:rPr lang="en-US" altLang="ko-KR" sz="1800" smtClean="0">
                <a:ea typeface="굴림" panose="020B0600000101010101" pitchFamily="50" charset="-127"/>
              </a:rPr>
              <a:t>. </a:t>
            </a:r>
            <a:r>
              <a:rPr lang="ko-KR" altLang="en-US" sz="1800" smtClean="0">
                <a:ea typeface="굴림" panose="020B0600000101010101" pitchFamily="50" charset="-127"/>
              </a:rPr>
              <a:t>그 속성이 존재한다면 로그인이 되어 있는 것으로 간주한다</a:t>
            </a:r>
            <a:r>
              <a:rPr lang="en-US" altLang="ko-KR" sz="1800" smtClean="0">
                <a:ea typeface="굴림" panose="020B0600000101010101" pitchFamily="50" charset="-127"/>
              </a:rPr>
              <a:t>.</a:t>
            </a:r>
            <a:br>
              <a:rPr lang="en-US" altLang="ko-KR" sz="1800" smtClean="0">
                <a:ea typeface="굴림" panose="020B0600000101010101" pitchFamily="50" charset="-127"/>
              </a:rPr>
            </a:br>
            <a:endParaRPr lang="en-US" altLang="ko-KR" sz="1800" smtClean="0">
              <a:ea typeface="굴림" panose="020B0600000101010101" pitchFamily="50" charset="-127"/>
            </a:endParaRPr>
          </a:p>
          <a:p>
            <a:pPr lvl="1"/>
            <a:r>
              <a:rPr lang="en-US" altLang="ko-KR" sz="1800" smtClean="0">
                <a:ea typeface="굴림" panose="020B0600000101010101" pitchFamily="50" charset="-127"/>
              </a:rPr>
              <a:t>④ </a:t>
            </a:r>
            <a:r>
              <a:rPr lang="ko-KR" altLang="en-US" sz="1800" smtClean="0">
                <a:ea typeface="굴림" panose="020B0600000101010101" pitchFamily="50" charset="-127"/>
              </a:rPr>
              <a:t>사용자가 로그아웃을 할 경우 세션에 저장된 특정 속성을 지우거나 </a:t>
            </a:r>
            <a:r>
              <a:rPr lang="en-US" altLang="ko-KR" sz="1800" smtClean="0">
                <a:ea typeface="굴림" panose="020B0600000101010101" pitchFamily="50" charset="-127"/>
              </a:rPr>
              <a:t>session.invalidate() </a:t>
            </a:r>
            <a:r>
              <a:rPr lang="ko-KR" altLang="en-US" sz="1800" smtClean="0">
                <a:ea typeface="굴림" panose="020B0600000101010101" pitchFamily="50" charset="-127"/>
              </a:rPr>
              <a:t>메소드를 호출하여 세션을 종료한다</a:t>
            </a:r>
            <a:r>
              <a:rPr lang="en-US" altLang="ko-KR" sz="1800" smtClean="0">
                <a:ea typeface="굴림" panose="020B0600000101010101" pitchFamily="50" charset="-127"/>
              </a:rPr>
              <a:t>. </a:t>
            </a:r>
            <a:r>
              <a:rPr lang="ko-KR" altLang="en-US" sz="1800" smtClean="0">
                <a:ea typeface="굴림" panose="020B0600000101010101" pitchFamily="50" charset="-127"/>
              </a:rPr>
              <a:t>세션이 종료되면 자연스럽게 저장된 속성도 모두 지워진다</a:t>
            </a:r>
            <a:r>
              <a:rPr lang="en-US" altLang="ko-KR" sz="1800" smtClean="0">
                <a:ea typeface="굴림" panose="020B0600000101010101" pitchFamily="50" charset="-127"/>
              </a:rPr>
              <a:t>.</a:t>
            </a:r>
          </a:p>
          <a:p>
            <a:pPr lvl="1"/>
            <a:endParaRPr lang="ko-KR" altLang="en-US" sz="1600" smtClean="0">
              <a:ea typeface="굴림" panose="020B0600000101010101" pitchFamily="50" charset="-127"/>
            </a:endParaRPr>
          </a:p>
        </p:txBody>
      </p:sp>
      <p:sp>
        <p:nvSpPr>
          <p:cNvPr id="23556" name="바닥글 개체 틀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400" smtClean="0"/>
              <a:t>제</a:t>
            </a:r>
            <a:r>
              <a:rPr lang="en-US" altLang="ko-KR" sz="1400" smtClean="0"/>
              <a:t>11</a:t>
            </a:r>
            <a:r>
              <a:rPr lang="ko-KR" altLang="en-US" sz="1400" smtClean="0"/>
              <a:t>장</a:t>
            </a:r>
            <a:endParaRPr lang="en-US" altLang="ko-KR" sz="1400" smtClean="0"/>
          </a:p>
        </p:txBody>
      </p:sp>
      <p:sp>
        <p:nvSpPr>
          <p:cNvPr id="23557" name="슬라이드 번호 개체 틀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6201D90-A05B-42AC-8C49-D46F80E0AC5B}" type="slidenum">
              <a:rPr lang="ko-KR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r>
              <a:rPr lang="en-US" altLang="ko-KR" sz="1400"/>
              <a:t>/35</a:t>
            </a:r>
          </a:p>
        </p:txBody>
      </p:sp>
      <p:sp>
        <p:nvSpPr>
          <p:cNvPr id="23558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23559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23560" name="Rectangle 1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23561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23562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2356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23564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2356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2356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2356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23568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latinLnBrk="1">
              <a:spcBef>
                <a:spcPct val="0"/>
              </a:spcBef>
              <a:buClrTx/>
              <a:buSzTx/>
              <a:buFontTx/>
              <a:buNone/>
            </a:pPr>
            <a:endParaRPr lang="ko-KR" altLang="ko-KR" sz="1600"/>
          </a:p>
        </p:txBody>
      </p:sp>
      <p:sp>
        <p:nvSpPr>
          <p:cNvPr id="23569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2357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3745703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제목 1"/>
          <p:cNvSpPr>
            <a:spLocks noGrp="1"/>
          </p:cNvSpPr>
          <p:nvPr>
            <p:ph type="title"/>
          </p:nvPr>
        </p:nvSpPr>
        <p:spPr>
          <a:xfrm>
            <a:off x="228600" y="254000"/>
            <a:ext cx="8610600" cy="609600"/>
          </a:xfrm>
        </p:spPr>
        <p:txBody>
          <a:bodyPr/>
          <a:lstStyle/>
          <a:p>
            <a:r>
              <a:rPr lang="en-US" altLang="ko-KR" sz="3200" dirty="0">
                <a:ea typeface="굴림" panose="020B0600000101010101" pitchFamily="50" charset="-127"/>
              </a:rPr>
              <a:t>5</a:t>
            </a:r>
            <a:r>
              <a:rPr lang="en-US" altLang="ko-KR" sz="3200" dirty="0" smtClean="0">
                <a:ea typeface="굴림" panose="020B0600000101010101" pitchFamily="50" charset="-127"/>
              </a:rPr>
              <a:t>. </a:t>
            </a:r>
            <a:r>
              <a:rPr lang="ko-KR" altLang="en-US" sz="3200" dirty="0" smtClean="0">
                <a:ea typeface="굴림" panose="020B0600000101010101" pitchFamily="50" charset="-127"/>
              </a:rPr>
              <a:t>세션을 활용한 로그인 처리 구현</a:t>
            </a:r>
          </a:p>
        </p:txBody>
      </p:sp>
      <p:sp>
        <p:nvSpPr>
          <p:cNvPr id="25603" name="내용 개체 틀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smtClean="0">
                <a:ea typeface="굴림" panose="020B0600000101010101" pitchFamily="50" charset="-127"/>
              </a:rPr>
              <a:t>웹 어플리케이션의 관리자 정보 저장하기</a:t>
            </a:r>
          </a:p>
          <a:p>
            <a:endParaRPr lang="ko-KR" altLang="en-US" sz="2000" smtClean="0">
              <a:ea typeface="굴림" panose="020B0600000101010101" pitchFamily="50" charset="-127"/>
            </a:endParaRPr>
          </a:p>
        </p:txBody>
      </p:sp>
      <p:sp>
        <p:nvSpPr>
          <p:cNvPr id="25604" name="바닥글 개체 틀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400" smtClean="0"/>
              <a:t>제</a:t>
            </a:r>
            <a:r>
              <a:rPr lang="en-US" altLang="ko-KR" sz="1400" smtClean="0"/>
              <a:t>11</a:t>
            </a:r>
            <a:r>
              <a:rPr lang="ko-KR" altLang="en-US" sz="1400" smtClean="0"/>
              <a:t>장</a:t>
            </a:r>
            <a:endParaRPr lang="en-US" altLang="ko-KR" sz="1400" smtClean="0"/>
          </a:p>
        </p:txBody>
      </p:sp>
      <p:sp>
        <p:nvSpPr>
          <p:cNvPr id="25605" name="슬라이드 번호 개체 틀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F989E19-FB98-4533-8DAD-4973EEAF53A5}" type="slidenum">
              <a:rPr lang="ko-KR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r>
              <a:rPr lang="en-US" altLang="ko-KR" sz="1400"/>
              <a:t>/35</a:t>
            </a:r>
          </a:p>
        </p:txBody>
      </p:sp>
      <p:sp>
        <p:nvSpPr>
          <p:cNvPr id="25606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25607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25608" name="Rectangle 1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2560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25610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25611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25612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2561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2561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2561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25616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latinLnBrk="1">
              <a:spcBef>
                <a:spcPct val="0"/>
              </a:spcBef>
              <a:buClrTx/>
              <a:buSzTx/>
              <a:buFontTx/>
              <a:buNone/>
            </a:pPr>
            <a:endParaRPr lang="ko-KR" altLang="ko-KR" sz="1600"/>
          </a:p>
        </p:txBody>
      </p:sp>
      <p:sp>
        <p:nvSpPr>
          <p:cNvPr id="25617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2561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graphicFrame>
        <p:nvGraphicFramePr>
          <p:cNvPr id="21" name="표 20"/>
          <p:cNvGraphicFramePr>
            <a:graphicFrameLocks noGrp="1"/>
          </p:cNvGraphicFramePr>
          <p:nvPr/>
        </p:nvGraphicFramePr>
        <p:xfrm>
          <a:off x="457200" y="1593850"/>
          <a:ext cx="8305800" cy="5184775"/>
        </p:xfrm>
        <a:graphic>
          <a:graphicData uri="http://schemas.openxmlformats.org/drawingml/2006/table">
            <a:tbl>
              <a:tblPr/>
              <a:tblGrid>
                <a:gridCol w="83058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518477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&lt;?xml version="1.0" encoding="utf-8"?&gt;</a:t>
                      </a:r>
                      <a:endParaRPr lang="en-US" sz="13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&lt;web-app </a:t>
                      </a:r>
                      <a:r>
                        <a:rPr lang="en-US" sz="130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xmlns</a:t>
                      </a:r>
                      <a:r>
                        <a:rPr lang="en-US" sz="13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="http://java.sun.com/xml/ns/javaee"</a:t>
                      </a:r>
                      <a:endParaRPr lang="en-US" sz="13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  </a:t>
                      </a:r>
                      <a:r>
                        <a:rPr lang="en-US" sz="1300" dirty="0" err="1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xmlns:xsi</a:t>
                      </a:r>
                      <a:r>
                        <a:rPr lang="en-US" sz="13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="http://www.w3.org/2001/XMLSchema-instance"</a:t>
                      </a:r>
                      <a:endParaRPr lang="en-US" sz="13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  </a:t>
                      </a:r>
                      <a:r>
                        <a:rPr lang="en-US" sz="1300" dirty="0" err="1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xsi:schemaLocation</a:t>
                      </a:r>
                      <a:r>
                        <a:rPr lang="en-US" sz="13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="http://java.sun.com/xml/ns/javaee </a:t>
                      </a:r>
                      <a:endParaRPr lang="en-US" sz="13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  http</a:t>
                      </a:r>
                      <a:r>
                        <a:rPr lang="en-US" sz="13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://java.sun.com/xml/ns/javaee/web-app_2_5.xsd"</a:t>
                      </a:r>
                      <a:endParaRPr lang="en-US" sz="13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  version</a:t>
                      </a:r>
                      <a:r>
                        <a:rPr lang="en-US" sz="13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="2.5"&gt; </a:t>
                      </a:r>
                      <a:endParaRPr lang="en-US" sz="1300" dirty="0" smtClean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  &lt;!-- </a:t>
                      </a:r>
                      <a:r>
                        <a:rPr lang="ko-KR" altLang="en-US" sz="13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아래의 내용만 삽입 </a:t>
                      </a:r>
                      <a:r>
                        <a:rPr lang="en-US" altLang="ko-KR" sz="13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--&gt;</a:t>
                      </a:r>
                      <a:endParaRPr lang="ko-KR" altLang="en-US" sz="13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  &lt;</a:t>
                      </a:r>
                      <a:r>
                        <a:rPr lang="en-US" sz="13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context-</a:t>
                      </a:r>
                      <a:r>
                        <a:rPr lang="en-US" sz="130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param</a:t>
                      </a:r>
                      <a:r>
                        <a:rPr lang="en-US" sz="13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&gt;</a:t>
                      </a:r>
                      <a:endParaRPr lang="en-US" sz="13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  &lt;</a:t>
                      </a:r>
                      <a:r>
                        <a:rPr lang="en-US" sz="130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param</a:t>
                      </a:r>
                      <a:r>
                        <a:rPr lang="en-US" sz="13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-name&gt;</a:t>
                      </a:r>
                      <a:r>
                        <a:rPr lang="en-US" sz="1300" b="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MasterID</a:t>
                      </a:r>
                      <a:r>
                        <a:rPr lang="en-US" sz="13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&lt;/</a:t>
                      </a:r>
                      <a:r>
                        <a:rPr lang="en-US" sz="130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param</a:t>
                      </a:r>
                      <a:r>
                        <a:rPr lang="en-US" sz="13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-name&gt;</a:t>
                      </a:r>
                      <a:endParaRPr lang="en-US" sz="13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  &lt;</a:t>
                      </a:r>
                      <a:r>
                        <a:rPr lang="en-US" sz="130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param</a:t>
                      </a:r>
                      <a:r>
                        <a:rPr lang="en-US" sz="13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-value&gt;</a:t>
                      </a:r>
                      <a:r>
                        <a:rPr lang="en-US" sz="1300" b="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jspbook</a:t>
                      </a:r>
                      <a:r>
                        <a:rPr lang="en-US" sz="13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&lt;/</a:t>
                      </a:r>
                      <a:r>
                        <a:rPr lang="en-US" sz="130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param</a:t>
                      </a:r>
                      <a:r>
                        <a:rPr lang="en-US" sz="13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-value&gt;</a:t>
                      </a:r>
                      <a:endParaRPr lang="en-US" sz="13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  &lt;/</a:t>
                      </a:r>
                      <a:r>
                        <a:rPr lang="en-US" sz="13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context-</a:t>
                      </a:r>
                      <a:r>
                        <a:rPr lang="en-US" sz="130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param</a:t>
                      </a:r>
                      <a:r>
                        <a:rPr lang="en-US" sz="1300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&gt;</a:t>
                      </a: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3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  &lt;</a:t>
                      </a:r>
                      <a:r>
                        <a:rPr lang="en-US" sz="13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context-</a:t>
                      </a:r>
                      <a:r>
                        <a:rPr lang="en-US" sz="130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param</a:t>
                      </a:r>
                      <a:r>
                        <a:rPr lang="en-US" sz="13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&gt;</a:t>
                      </a:r>
                      <a:endParaRPr lang="en-US" sz="13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  &lt;</a:t>
                      </a:r>
                      <a:r>
                        <a:rPr lang="en-US" sz="130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param</a:t>
                      </a:r>
                      <a:r>
                        <a:rPr lang="en-US" sz="13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-name&gt;</a:t>
                      </a:r>
                      <a:r>
                        <a:rPr lang="en-US" sz="1300" b="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MasterPassword</a:t>
                      </a:r>
                      <a:r>
                        <a:rPr lang="en-US" sz="13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&lt;/</a:t>
                      </a:r>
                      <a:r>
                        <a:rPr lang="en-US" sz="130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param</a:t>
                      </a:r>
                      <a:r>
                        <a:rPr lang="en-US" sz="13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-name&gt;</a:t>
                      </a:r>
                      <a:endParaRPr lang="en-US" sz="13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  &lt;</a:t>
                      </a:r>
                      <a:r>
                        <a:rPr lang="en-US" sz="130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param</a:t>
                      </a:r>
                      <a:r>
                        <a:rPr lang="en-US" sz="13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-value&gt;</a:t>
                      </a:r>
                      <a:r>
                        <a:rPr lang="en-US" sz="1300" b="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112233</a:t>
                      </a:r>
                      <a:r>
                        <a:rPr lang="en-US" sz="13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&lt;/</a:t>
                      </a:r>
                      <a:r>
                        <a:rPr lang="en-US" sz="130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param</a:t>
                      </a:r>
                      <a:r>
                        <a:rPr lang="en-US" sz="13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-value&gt;</a:t>
                      </a:r>
                      <a:endParaRPr lang="en-US" sz="13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  &lt;/</a:t>
                      </a:r>
                      <a:r>
                        <a:rPr lang="en-US" sz="13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context-</a:t>
                      </a:r>
                      <a:r>
                        <a:rPr lang="en-US" sz="130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param</a:t>
                      </a:r>
                      <a:r>
                        <a:rPr lang="en-US" sz="13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&gt;</a:t>
                      </a:r>
                      <a:endParaRPr lang="en-US" sz="13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  &lt;!-- </a:t>
                      </a:r>
                      <a:r>
                        <a:rPr lang="ko-KR" altLang="en-US" sz="13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삽입 끝 </a:t>
                      </a:r>
                      <a:r>
                        <a:rPr lang="en-US" altLang="ko-KR" sz="1300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--&gt;</a:t>
                      </a: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&lt;/</a:t>
                      </a:r>
                      <a:r>
                        <a:rPr lang="en-US" sz="13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web-app&gt;</a:t>
                      </a:r>
                      <a:endParaRPr lang="en-US" sz="13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59899" marR="59899" marT="16562" marB="1656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1F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562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latinLnBrk="1">
              <a:spcBef>
                <a:spcPct val="0"/>
              </a:spcBef>
              <a:buClrTx/>
              <a:buSzTx/>
              <a:buFontTx/>
              <a:buNone/>
            </a:pPr>
            <a:endParaRPr lang="ko-KR" altLang="ko-KR" sz="1600"/>
          </a:p>
        </p:txBody>
      </p:sp>
      <p:sp>
        <p:nvSpPr>
          <p:cNvPr id="25626" name="직사각형 22"/>
          <p:cNvSpPr>
            <a:spLocks noChangeArrowheads="1"/>
          </p:cNvSpPr>
          <p:nvPr/>
        </p:nvSpPr>
        <p:spPr bwMode="auto">
          <a:xfrm>
            <a:off x="2673350" y="1274763"/>
            <a:ext cx="60960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/>
              <a:t>[</a:t>
            </a:r>
            <a:r>
              <a:rPr lang="ko-KR" altLang="en-US" sz="1600"/>
              <a:t>예제 </a:t>
            </a:r>
            <a:r>
              <a:rPr lang="en-US" altLang="ko-KR" sz="1600"/>
              <a:t>11.2] </a:t>
            </a:r>
            <a:r>
              <a:rPr kumimoji="0" lang="en-US" altLang="ko-KR" sz="1600">
                <a:latin typeface="Berlin Sans FB" panose="020E0602020502020306" pitchFamily="34" charset="0"/>
                <a:cs typeface="Arial" panose="020B0604020202020204" pitchFamily="34" charset="0"/>
              </a:rPr>
              <a:t>jspbook\WEB-INF\web.xml</a:t>
            </a:r>
          </a:p>
        </p:txBody>
      </p:sp>
    </p:spTree>
    <p:extLst>
      <p:ext uri="{BB962C8B-B14F-4D97-AF65-F5344CB8AC3E}">
        <p14:creationId xmlns:p14="http://schemas.microsoft.com/office/powerpoint/2010/main" val="706295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제목 1"/>
          <p:cNvSpPr>
            <a:spLocks noGrp="1"/>
          </p:cNvSpPr>
          <p:nvPr>
            <p:ph type="title"/>
          </p:nvPr>
        </p:nvSpPr>
        <p:spPr>
          <a:xfrm>
            <a:off x="228600" y="254000"/>
            <a:ext cx="8610600" cy="609600"/>
          </a:xfrm>
        </p:spPr>
        <p:txBody>
          <a:bodyPr/>
          <a:lstStyle/>
          <a:p>
            <a:r>
              <a:rPr lang="en-US" altLang="ko-KR" sz="3200" dirty="0">
                <a:ea typeface="굴림" panose="020B0600000101010101" pitchFamily="50" charset="-127"/>
              </a:rPr>
              <a:t>5</a:t>
            </a:r>
            <a:r>
              <a:rPr lang="en-US" altLang="ko-KR" sz="3200" dirty="0" smtClean="0">
                <a:ea typeface="굴림" panose="020B0600000101010101" pitchFamily="50" charset="-127"/>
              </a:rPr>
              <a:t>. </a:t>
            </a:r>
            <a:r>
              <a:rPr lang="ko-KR" altLang="en-US" sz="3200" dirty="0" smtClean="0">
                <a:ea typeface="굴림" panose="020B0600000101010101" pitchFamily="50" charset="-127"/>
              </a:rPr>
              <a:t>세션을 활용한 로그인 처리 구현</a:t>
            </a:r>
          </a:p>
        </p:txBody>
      </p:sp>
      <p:sp>
        <p:nvSpPr>
          <p:cNvPr id="27651" name="내용 개체 틀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smtClean="0">
                <a:ea typeface="굴림" panose="020B0600000101010101" pitchFamily="50" charset="-127"/>
              </a:rPr>
              <a:t>로그인 처리 예제</a:t>
            </a:r>
          </a:p>
        </p:txBody>
      </p:sp>
      <p:sp>
        <p:nvSpPr>
          <p:cNvPr id="27652" name="바닥글 개체 틀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400" smtClean="0"/>
              <a:t>제</a:t>
            </a:r>
            <a:r>
              <a:rPr lang="en-US" altLang="ko-KR" sz="1400" smtClean="0"/>
              <a:t>11</a:t>
            </a:r>
            <a:r>
              <a:rPr lang="ko-KR" altLang="en-US" sz="1400" smtClean="0"/>
              <a:t>장</a:t>
            </a:r>
            <a:endParaRPr lang="en-US" altLang="ko-KR" sz="1400" smtClean="0"/>
          </a:p>
        </p:txBody>
      </p:sp>
      <p:sp>
        <p:nvSpPr>
          <p:cNvPr id="27653" name="슬라이드 번호 개체 틀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104B5F7-3DC1-4B6C-80A7-CFAC411CE31C}" type="slidenum">
              <a:rPr lang="ko-KR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r>
              <a:rPr lang="en-US" altLang="ko-KR" sz="1400"/>
              <a:t>/35</a:t>
            </a:r>
          </a:p>
        </p:txBody>
      </p:sp>
      <p:sp>
        <p:nvSpPr>
          <p:cNvPr id="27654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27655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27656" name="Rectangle 1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27657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27658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27659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27660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2766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2766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2766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27664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latinLnBrk="1">
              <a:spcBef>
                <a:spcPct val="0"/>
              </a:spcBef>
              <a:buClrTx/>
              <a:buSzTx/>
              <a:buFontTx/>
              <a:buNone/>
            </a:pPr>
            <a:endParaRPr lang="ko-KR" altLang="ko-KR" sz="1600"/>
          </a:p>
        </p:txBody>
      </p:sp>
      <p:sp>
        <p:nvSpPr>
          <p:cNvPr id="27665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2766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27667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latinLnBrk="1">
              <a:spcBef>
                <a:spcPct val="0"/>
              </a:spcBef>
              <a:buClrTx/>
              <a:buSzTx/>
              <a:buFontTx/>
              <a:buNone/>
            </a:pPr>
            <a:endParaRPr lang="ko-KR" altLang="ko-KR" sz="1600"/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346075" y="1600200"/>
          <a:ext cx="8443913" cy="3918968"/>
        </p:xfrm>
        <a:graphic>
          <a:graphicData uri="http://schemas.openxmlformats.org/drawingml/2006/table">
            <a:tbl>
              <a:tblPr/>
              <a:tblGrid>
                <a:gridCol w="45309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99082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6417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01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02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03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04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05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06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07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08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09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10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11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12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13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64770" marR="64770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1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1200" dirty="0" smtClean="0">
                          <a:solidFill>
                            <a:schemeClr val="accent4"/>
                          </a:solidFill>
                          <a:latin typeface="맑은고딕"/>
                          <a:ea typeface="+mn-ea"/>
                          <a:cs typeface="+mn-cs"/>
                        </a:rPr>
                        <a:t>&lt;%@ page </a:t>
                      </a:r>
                      <a:r>
                        <a:rPr lang="en-US" altLang="ko-KR" sz="1400" kern="1200" dirty="0" err="1" smtClean="0">
                          <a:solidFill>
                            <a:schemeClr val="accent4"/>
                          </a:solidFill>
                          <a:latin typeface="맑은고딕"/>
                          <a:ea typeface="+mn-ea"/>
                          <a:cs typeface="+mn-cs"/>
                        </a:rPr>
                        <a:t>contentType</a:t>
                      </a:r>
                      <a:r>
                        <a:rPr lang="en-US" altLang="ko-KR" sz="1400" kern="1200" dirty="0" smtClean="0">
                          <a:solidFill>
                            <a:schemeClr val="accent4"/>
                          </a:solidFill>
                          <a:latin typeface="맑은고딕"/>
                          <a:ea typeface="+mn-ea"/>
                          <a:cs typeface="+mn-cs"/>
                        </a:rPr>
                        <a:t>=</a:t>
                      </a:r>
                      <a:r>
                        <a:rPr lang="en-US" altLang="ko-KR" sz="1400" i="1" kern="1200" dirty="0" smtClean="0">
                          <a:solidFill>
                            <a:schemeClr val="accent4"/>
                          </a:solidFill>
                          <a:latin typeface="맑은고딕"/>
                          <a:ea typeface="+mn-ea"/>
                          <a:cs typeface="+mn-cs"/>
                        </a:rPr>
                        <a:t>"text/</a:t>
                      </a:r>
                      <a:r>
                        <a:rPr lang="en-US" altLang="ko-KR" sz="1400" i="1" kern="1200" dirty="0" err="1" smtClean="0">
                          <a:solidFill>
                            <a:schemeClr val="accent4"/>
                          </a:solidFill>
                          <a:latin typeface="맑은고딕"/>
                          <a:ea typeface="+mn-ea"/>
                          <a:cs typeface="+mn-cs"/>
                        </a:rPr>
                        <a:t>html;charset</a:t>
                      </a:r>
                      <a:r>
                        <a:rPr lang="en-US" altLang="ko-KR" sz="1400" i="1" kern="1200" dirty="0" smtClean="0">
                          <a:solidFill>
                            <a:schemeClr val="accent4"/>
                          </a:solidFill>
                          <a:latin typeface="맑은고딕"/>
                          <a:ea typeface="+mn-ea"/>
                          <a:cs typeface="+mn-cs"/>
                        </a:rPr>
                        <a:t>=utf-8" %&gt;</a:t>
                      </a:r>
                      <a:endParaRPr lang="en-US" sz="1400" dirty="0" smtClean="0">
                        <a:solidFill>
                          <a:schemeClr val="accent4"/>
                        </a:solidFill>
                        <a:latin typeface="맑은고딕"/>
                        <a:ea typeface="맑은 고딕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&lt;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html&gt;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&lt;head&gt;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&lt;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title&gt;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로그인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&lt;/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title&gt;&lt;/head&gt;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&lt;/head&gt;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&lt;body&gt;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맑은 고딕"/>
                        </a:rPr>
                        <a:t>관리자 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</a:rPr>
                        <a:t>Master)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맑은 고딕"/>
                        </a:rPr>
                        <a:t>로 로그인하세요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맑은 고딕"/>
                        </a:rPr>
                        <a:t>.&lt;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br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</a:rPr>
                        <a:t>/&gt;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&lt;form action="</a:t>
                      </a:r>
                      <a:r>
                        <a:rPr lang="en-US" sz="1400" dirty="0" err="1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loginprocess.jsp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" method="post"&gt;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ID : &lt;input type="text" name="id"&gt;&lt;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br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/&gt;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Password : &lt;input type="password" name="pw"&gt;&lt;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br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/&gt;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&lt;input type="submit" value="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전송</a:t>
                      </a: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"&gt;</a:t>
                      </a: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&lt;/form&gt;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&lt;/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body&gt;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&lt;/html&gt;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64770" marR="64770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1F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7676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27677" name="직사각형 23"/>
          <p:cNvSpPr>
            <a:spLocks noChangeArrowheads="1"/>
          </p:cNvSpPr>
          <p:nvPr/>
        </p:nvSpPr>
        <p:spPr bwMode="auto">
          <a:xfrm>
            <a:off x="2743200" y="1219200"/>
            <a:ext cx="6096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600" dirty="0" err="1" smtClean="0">
                <a:latin typeface="Berlin Sans FB" panose="020E0602020502020306" pitchFamily="34" charset="0"/>
                <a:cs typeface="Arial" panose="020B0604020202020204" pitchFamily="34" charset="0"/>
              </a:rPr>
              <a:t>jspbook</a:t>
            </a:r>
            <a:r>
              <a:rPr kumimoji="0" lang="en-US" altLang="ko-KR" sz="1600" dirty="0" smtClean="0">
                <a:latin typeface="Berlin Sans FB" panose="020E0602020502020306" pitchFamily="34" charset="0"/>
                <a:cs typeface="Arial" panose="020B0604020202020204" pitchFamily="34" charset="0"/>
              </a:rPr>
              <a:t>\ch13\login.html</a:t>
            </a:r>
            <a:endParaRPr kumimoji="0" lang="en-US" altLang="ko-KR" sz="1600" dirty="0">
              <a:latin typeface="Berlin Sans FB" panose="020E0602020502020306" pitchFamily="34" charset="0"/>
              <a:cs typeface="Arial" panose="020B0604020202020204" pitchFamily="34" charset="0"/>
            </a:endParaRPr>
          </a:p>
        </p:txBody>
      </p:sp>
      <p:sp>
        <p:nvSpPr>
          <p:cNvPr id="27678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pic>
        <p:nvPicPr>
          <p:cNvPr id="27679" name="_x33759016" descr="EMB000003dc7ab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395"/>
          <a:stretch>
            <a:fillRect/>
          </a:stretch>
        </p:blipFill>
        <p:spPr bwMode="auto">
          <a:xfrm>
            <a:off x="5486400" y="2743200"/>
            <a:ext cx="342265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6572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제목 1"/>
          <p:cNvSpPr>
            <a:spLocks noGrp="1"/>
          </p:cNvSpPr>
          <p:nvPr>
            <p:ph type="title"/>
          </p:nvPr>
        </p:nvSpPr>
        <p:spPr>
          <a:xfrm>
            <a:off x="228600" y="254000"/>
            <a:ext cx="8610600" cy="609600"/>
          </a:xfrm>
        </p:spPr>
        <p:txBody>
          <a:bodyPr/>
          <a:lstStyle/>
          <a:p>
            <a:r>
              <a:rPr lang="en-US" altLang="ko-KR" sz="3200" dirty="0">
                <a:ea typeface="굴림" panose="020B0600000101010101" pitchFamily="50" charset="-127"/>
              </a:rPr>
              <a:t>5</a:t>
            </a:r>
            <a:r>
              <a:rPr lang="en-US" altLang="ko-KR" sz="3200" dirty="0" smtClean="0">
                <a:ea typeface="굴림" panose="020B0600000101010101" pitchFamily="50" charset="-127"/>
              </a:rPr>
              <a:t>. </a:t>
            </a:r>
            <a:r>
              <a:rPr lang="ko-KR" altLang="en-US" sz="3200" dirty="0" smtClean="0">
                <a:ea typeface="굴림" panose="020B0600000101010101" pitchFamily="50" charset="-127"/>
              </a:rPr>
              <a:t>세션을 활용한 로그인 처리 구현</a:t>
            </a:r>
          </a:p>
        </p:txBody>
      </p:sp>
      <p:sp>
        <p:nvSpPr>
          <p:cNvPr id="29699" name="내용 개체 틀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smtClean="0">
                <a:ea typeface="굴림" panose="020B0600000101010101" pitchFamily="50" charset="-127"/>
              </a:rPr>
              <a:t>로그인 처리 예제</a:t>
            </a:r>
          </a:p>
        </p:txBody>
      </p:sp>
      <p:sp>
        <p:nvSpPr>
          <p:cNvPr id="29700" name="바닥글 개체 틀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400" smtClean="0"/>
              <a:t>제</a:t>
            </a:r>
            <a:r>
              <a:rPr lang="en-US" altLang="ko-KR" sz="1400" smtClean="0"/>
              <a:t>11</a:t>
            </a:r>
            <a:r>
              <a:rPr lang="ko-KR" altLang="en-US" sz="1400" smtClean="0"/>
              <a:t>장</a:t>
            </a:r>
            <a:endParaRPr lang="en-US" altLang="ko-KR" sz="1400" smtClean="0"/>
          </a:p>
        </p:txBody>
      </p:sp>
      <p:sp>
        <p:nvSpPr>
          <p:cNvPr id="29701" name="슬라이드 번호 개체 틀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A03280B-CAF8-4F4B-A140-6D54FA843410}" type="slidenum">
              <a:rPr lang="ko-KR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r>
              <a:rPr lang="en-US" altLang="ko-KR" sz="1400"/>
              <a:t>/35</a:t>
            </a:r>
          </a:p>
        </p:txBody>
      </p:sp>
      <p:sp>
        <p:nvSpPr>
          <p:cNvPr id="29702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29703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29704" name="Rectangle 1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2970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29706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29707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29708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2970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29710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2971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29712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latinLnBrk="1">
              <a:spcBef>
                <a:spcPct val="0"/>
              </a:spcBef>
              <a:buClrTx/>
              <a:buSzTx/>
              <a:buFontTx/>
              <a:buNone/>
            </a:pPr>
            <a:endParaRPr lang="ko-KR" altLang="ko-KR" sz="1600"/>
          </a:p>
        </p:txBody>
      </p:sp>
      <p:sp>
        <p:nvSpPr>
          <p:cNvPr id="29713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2971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2971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latinLnBrk="1">
              <a:spcBef>
                <a:spcPct val="0"/>
              </a:spcBef>
              <a:buClrTx/>
              <a:buSzTx/>
              <a:buFontTx/>
              <a:buNone/>
            </a:pPr>
            <a:endParaRPr lang="ko-KR" altLang="ko-KR" sz="1600"/>
          </a:p>
        </p:txBody>
      </p:sp>
      <p:sp>
        <p:nvSpPr>
          <p:cNvPr id="29716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29717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graphicFrame>
        <p:nvGraphicFramePr>
          <p:cNvPr id="25" name="표 24"/>
          <p:cNvGraphicFramePr>
            <a:graphicFrameLocks noGrp="1"/>
          </p:cNvGraphicFramePr>
          <p:nvPr/>
        </p:nvGraphicFramePr>
        <p:xfrm>
          <a:off x="685800" y="1524000"/>
          <a:ext cx="7848600" cy="4737100"/>
        </p:xfrm>
        <a:graphic>
          <a:graphicData uri="http://schemas.openxmlformats.org/drawingml/2006/table">
            <a:tbl>
              <a:tblPr/>
              <a:tblGrid>
                <a:gridCol w="42114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42745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7371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01</a:t>
                      </a:r>
                      <a:endParaRPr lang="en-US" sz="140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02</a:t>
                      </a:r>
                      <a:endParaRPr lang="en-US" sz="140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03</a:t>
                      </a:r>
                      <a:endParaRPr lang="en-US" sz="140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04</a:t>
                      </a:r>
                      <a:endParaRPr lang="en-US" sz="140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05</a:t>
                      </a:r>
                      <a:endParaRPr lang="en-US" sz="140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06</a:t>
                      </a:r>
                      <a:endParaRPr lang="en-US" sz="140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07</a:t>
                      </a:r>
                      <a:endParaRPr lang="en-US" sz="140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08</a:t>
                      </a:r>
                      <a:endParaRPr lang="en-US" sz="140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09</a:t>
                      </a:r>
                      <a:endParaRPr lang="en-US" sz="140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10</a:t>
                      </a:r>
                      <a:endParaRPr lang="en-US" sz="140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11</a:t>
                      </a:r>
                      <a:endParaRPr lang="en-US" sz="140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12</a:t>
                      </a:r>
                      <a:endParaRPr lang="en-US" sz="140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13</a:t>
                      </a:r>
                      <a:endParaRPr lang="en-US" sz="140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14</a:t>
                      </a:r>
                      <a:endParaRPr lang="en-US" sz="140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15</a:t>
                      </a:r>
                      <a:endParaRPr lang="en-US" sz="140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16</a:t>
                      </a:r>
                      <a:endParaRPr lang="en-US" sz="140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17</a:t>
                      </a:r>
                      <a:endParaRPr lang="en-US" sz="14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38870" marR="38870" marT="10747" marB="107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1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&lt;%@ page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contentType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="text/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html;charset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=utf-8" %&gt;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&lt;%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  String </a:t>
                      </a:r>
                      <a:r>
                        <a:rPr lang="en-US" sz="1400" b="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storedID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=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application.getInitParameter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("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MasterID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"); 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  String </a:t>
                      </a:r>
                      <a:r>
                        <a:rPr lang="en-US" sz="1400" b="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storedPW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=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application.getInitParameter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("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MasterPassword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"); </a:t>
                      </a:r>
                      <a:endParaRPr lang="en-US" sz="1400" dirty="0" smtClean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  String 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id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=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request.getParameter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("id");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  String 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pw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=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request.getParameter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("pw");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  if 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(</a:t>
                      </a:r>
                      <a:r>
                        <a:rPr lang="en-US" sz="1400" b="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id.equals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(</a:t>
                      </a:r>
                      <a:r>
                        <a:rPr lang="en-US" sz="1400" b="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storedID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) &amp;&amp; </a:t>
                      </a:r>
                      <a:r>
                        <a:rPr lang="en-US" sz="1400" b="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pw.equals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(</a:t>
                      </a:r>
                      <a:r>
                        <a:rPr lang="en-US" sz="1400" b="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storedPW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))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{ </a:t>
                      </a:r>
                      <a:r>
                        <a:rPr lang="en-US" sz="1400" b="1" dirty="0" smtClean="0">
                          <a:solidFill>
                            <a:srgbClr val="0707C5"/>
                          </a:solidFill>
                          <a:latin typeface="맑은 고딕"/>
                          <a:ea typeface="맑은 고딕"/>
                        </a:rPr>
                        <a:t> // </a:t>
                      </a:r>
                      <a:r>
                        <a:rPr lang="ko-KR" altLang="en-US" sz="1400" b="1" dirty="0" smtClean="0">
                          <a:solidFill>
                            <a:srgbClr val="0707C5"/>
                          </a:solidFill>
                          <a:latin typeface="맑은 고딕"/>
                          <a:ea typeface="맑은 고딕"/>
                        </a:rPr>
                        <a:t>아이디와 패스워드 모두 일치</a:t>
                      </a:r>
                      <a:endParaRPr lang="en-US" sz="1400" b="1" dirty="0">
                        <a:solidFill>
                          <a:srgbClr val="0707C5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     </a:t>
                      </a:r>
                      <a:r>
                        <a:rPr lang="en-US" sz="1400" b="1" dirty="0" err="1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session.setAttribute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("</a:t>
                      </a:r>
                      <a:r>
                        <a:rPr lang="en-US" sz="1400" b="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MasterLoginID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", id); </a:t>
                      </a:r>
                      <a:r>
                        <a:rPr lang="en-US" sz="1400" b="1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sz="1400" b="1" dirty="0" smtClean="0">
                          <a:solidFill>
                            <a:srgbClr val="0707C5"/>
                          </a:solidFill>
                          <a:latin typeface="맑은 고딕"/>
                          <a:ea typeface="맑은 고딕"/>
                        </a:rPr>
                        <a:t>// </a:t>
                      </a:r>
                      <a:r>
                        <a:rPr lang="ko-KR" altLang="en-US" sz="1400" b="1" dirty="0" smtClean="0">
                          <a:solidFill>
                            <a:srgbClr val="0707C5"/>
                          </a:solidFill>
                          <a:latin typeface="맑은 고딕"/>
                          <a:ea typeface="맑은 고딕"/>
                        </a:rPr>
                        <a:t>로그인 성공을 나타내는 </a:t>
                      </a:r>
                      <a:r>
                        <a:rPr lang="ko-KR" altLang="en-US" sz="1400" b="1" dirty="0" err="1" smtClean="0">
                          <a:solidFill>
                            <a:srgbClr val="0707C5"/>
                          </a:solidFill>
                          <a:latin typeface="맑은 고딕"/>
                          <a:ea typeface="맑은 고딕"/>
                        </a:rPr>
                        <a:t>특정속성</a:t>
                      </a:r>
                      <a:r>
                        <a:rPr lang="ko-KR" altLang="en-US" sz="1400" b="1" dirty="0" smtClean="0">
                          <a:solidFill>
                            <a:srgbClr val="0707C5"/>
                          </a:solidFill>
                          <a:latin typeface="맑은 고딕"/>
                          <a:ea typeface="맑은 고딕"/>
                        </a:rPr>
                        <a:t> 설정</a:t>
                      </a:r>
                      <a:endParaRPr lang="en-US" sz="1400" dirty="0">
                        <a:solidFill>
                          <a:srgbClr val="0707C5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%&gt;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&lt;html&gt;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&lt;head&gt;&lt;title&gt;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로그인 처리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&lt;/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title&gt;&lt;/head&gt;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&lt;body&gt;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로그인에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맑은 고딕"/>
                        </a:rPr>
                        <a:t> 성공했습니다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맑은 고딕"/>
                        </a:rPr>
                        <a:t>. &lt;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br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</a:rPr>
                        <a:t>/&gt;&lt;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br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</a:rPr>
                        <a:t>/&gt;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&lt;a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href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="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loginCheck.jsp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"&gt;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로그인 체크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&lt;/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a&gt;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&lt;/body&gt;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&lt;/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html&gt;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38870" marR="38870" marT="10747" marB="107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1F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9726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latinLnBrk="1">
              <a:spcBef>
                <a:spcPct val="0"/>
              </a:spcBef>
              <a:buClrTx/>
              <a:buSzTx/>
              <a:buFontTx/>
              <a:buNone/>
            </a:pPr>
            <a:endParaRPr lang="ko-KR" altLang="ko-KR" sz="1600"/>
          </a:p>
        </p:txBody>
      </p:sp>
      <p:sp>
        <p:nvSpPr>
          <p:cNvPr id="29727" name="직사각형 26"/>
          <p:cNvSpPr>
            <a:spLocks noChangeArrowheads="1"/>
          </p:cNvSpPr>
          <p:nvPr/>
        </p:nvSpPr>
        <p:spPr bwMode="auto">
          <a:xfrm>
            <a:off x="2501900" y="1212850"/>
            <a:ext cx="6096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600" dirty="0" err="1" smtClean="0">
                <a:latin typeface="Berlin Sans FB" panose="020E0602020502020306" pitchFamily="34" charset="0"/>
                <a:cs typeface="Arial" panose="020B0604020202020204" pitchFamily="34" charset="0"/>
              </a:rPr>
              <a:t>jspbook</a:t>
            </a:r>
            <a:r>
              <a:rPr kumimoji="0" lang="en-US" altLang="ko-KR" sz="1600" dirty="0" smtClean="0">
                <a:latin typeface="Berlin Sans FB" panose="020E0602020502020306" pitchFamily="34" charset="0"/>
                <a:cs typeface="Arial" panose="020B0604020202020204" pitchFamily="34" charset="0"/>
              </a:rPr>
              <a:t>\ch13\</a:t>
            </a:r>
            <a:r>
              <a:rPr kumimoji="0" lang="en-US" altLang="ko-KR" sz="1600" dirty="0" err="1" smtClean="0">
                <a:latin typeface="Berlin Sans FB" panose="020E0602020502020306" pitchFamily="34" charset="0"/>
                <a:cs typeface="Arial" panose="020B0604020202020204" pitchFamily="34" charset="0"/>
              </a:rPr>
              <a:t>loginprocess.jsp</a:t>
            </a:r>
            <a:endParaRPr kumimoji="0" lang="en-US" altLang="ko-KR" sz="1600" dirty="0">
              <a:latin typeface="Berlin Sans FB" panose="020E0602020502020306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5935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제목 1"/>
          <p:cNvSpPr>
            <a:spLocks noGrp="1"/>
          </p:cNvSpPr>
          <p:nvPr>
            <p:ph type="title"/>
          </p:nvPr>
        </p:nvSpPr>
        <p:spPr>
          <a:xfrm>
            <a:off x="228600" y="254000"/>
            <a:ext cx="8610600" cy="609600"/>
          </a:xfrm>
        </p:spPr>
        <p:txBody>
          <a:bodyPr/>
          <a:lstStyle/>
          <a:p>
            <a:r>
              <a:rPr lang="en-US" altLang="ko-KR" sz="3200" dirty="0">
                <a:ea typeface="굴림" panose="020B0600000101010101" pitchFamily="50" charset="-127"/>
              </a:rPr>
              <a:t>5</a:t>
            </a:r>
            <a:r>
              <a:rPr lang="en-US" altLang="ko-KR" sz="3200" dirty="0" smtClean="0">
                <a:ea typeface="굴림" panose="020B0600000101010101" pitchFamily="50" charset="-127"/>
              </a:rPr>
              <a:t>. </a:t>
            </a:r>
            <a:r>
              <a:rPr lang="ko-KR" altLang="en-US" sz="3200" dirty="0" smtClean="0">
                <a:ea typeface="굴림" panose="020B0600000101010101" pitchFamily="50" charset="-127"/>
              </a:rPr>
              <a:t>세션을 활용한 로그인 처리 구현</a:t>
            </a:r>
          </a:p>
        </p:txBody>
      </p:sp>
      <p:sp>
        <p:nvSpPr>
          <p:cNvPr id="31747" name="내용 개체 틀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 smtClean="0">
                <a:ea typeface="굴림" panose="020B0600000101010101" pitchFamily="50" charset="-127"/>
              </a:rPr>
              <a:t>로그인 처리 예제</a:t>
            </a:r>
          </a:p>
        </p:txBody>
      </p:sp>
      <p:sp>
        <p:nvSpPr>
          <p:cNvPr id="31748" name="바닥글 개체 틀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400" smtClean="0"/>
              <a:t>제</a:t>
            </a:r>
            <a:r>
              <a:rPr lang="en-US" altLang="ko-KR" sz="1400" smtClean="0"/>
              <a:t>11</a:t>
            </a:r>
            <a:r>
              <a:rPr lang="ko-KR" altLang="en-US" sz="1400" smtClean="0"/>
              <a:t>장</a:t>
            </a:r>
            <a:endParaRPr lang="en-US" altLang="ko-KR" sz="1400" smtClean="0"/>
          </a:p>
        </p:txBody>
      </p:sp>
      <p:sp>
        <p:nvSpPr>
          <p:cNvPr id="31749" name="슬라이드 번호 개체 틀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2025C53-BEE8-4679-9E42-D91136EABAFF}" type="slidenum">
              <a:rPr lang="ko-KR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r>
              <a:rPr lang="en-US" altLang="ko-KR" sz="1400"/>
              <a:t>/35</a:t>
            </a:r>
          </a:p>
        </p:txBody>
      </p:sp>
      <p:sp>
        <p:nvSpPr>
          <p:cNvPr id="31750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1751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1752" name="Rectangle 1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175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1754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1755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1756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175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175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175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1760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latinLnBrk="1">
              <a:spcBef>
                <a:spcPct val="0"/>
              </a:spcBef>
              <a:buClrTx/>
              <a:buSzTx/>
              <a:buFontTx/>
              <a:buNone/>
            </a:pPr>
            <a:endParaRPr lang="ko-KR" altLang="ko-KR" sz="1600"/>
          </a:p>
        </p:txBody>
      </p:sp>
      <p:sp>
        <p:nvSpPr>
          <p:cNvPr id="31761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176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176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latinLnBrk="1">
              <a:spcBef>
                <a:spcPct val="0"/>
              </a:spcBef>
              <a:buClrTx/>
              <a:buSzTx/>
              <a:buFontTx/>
              <a:buNone/>
            </a:pPr>
            <a:endParaRPr lang="ko-KR" altLang="ko-KR" sz="1600"/>
          </a:p>
        </p:txBody>
      </p:sp>
      <p:sp>
        <p:nvSpPr>
          <p:cNvPr id="31764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1765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graphicFrame>
        <p:nvGraphicFramePr>
          <p:cNvPr id="25" name="표 24"/>
          <p:cNvGraphicFramePr>
            <a:graphicFrameLocks noGrp="1"/>
          </p:cNvGraphicFramePr>
          <p:nvPr/>
        </p:nvGraphicFramePr>
        <p:xfrm>
          <a:off x="685800" y="1447800"/>
          <a:ext cx="7848600" cy="4737100"/>
        </p:xfrm>
        <a:graphic>
          <a:graphicData uri="http://schemas.openxmlformats.org/drawingml/2006/table">
            <a:tbl>
              <a:tblPr/>
              <a:tblGrid>
                <a:gridCol w="42114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42745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7371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18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19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20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21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22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23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24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25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26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27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28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29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30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31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32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33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34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38870" marR="38870" marT="10747" marB="107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1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&lt;%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  } 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else if (</a:t>
                      </a:r>
                      <a:r>
                        <a:rPr lang="en-US" sz="1400" b="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id.equals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(</a:t>
                      </a:r>
                      <a:r>
                        <a:rPr lang="en-US" sz="1400" b="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storedID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))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{ 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sz="1400" b="1" dirty="0" smtClean="0">
                          <a:solidFill>
                            <a:srgbClr val="0707C5"/>
                          </a:solidFill>
                          <a:latin typeface="맑은 고딕"/>
                          <a:ea typeface="맑은 고딕"/>
                        </a:rPr>
                        <a:t> // </a:t>
                      </a:r>
                      <a:r>
                        <a:rPr lang="ko-KR" altLang="en-US" sz="1400" b="1" dirty="0" smtClean="0">
                          <a:solidFill>
                            <a:srgbClr val="0707C5"/>
                          </a:solidFill>
                          <a:latin typeface="맑은 고딕"/>
                          <a:ea typeface="맑은 고딕"/>
                        </a:rPr>
                        <a:t>아이디 일치 </a:t>
                      </a:r>
                      <a:r>
                        <a:rPr lang="en-US" altLang="ko-KR" sz="1400" b="1" dirty="0" smtClean="0">
                          <a:solidFill>
                            <a:srgbClr val="0707C5"/>
                          </a:solidFill>
                          <a:latin typeface="맑은 고딕"/>
                          <a:ea typeface="맑은 고딕"/>
                        </a:rPr>
                        <a:t>&amp; </a:t>
                      </a:r>
                      <a:r>
                        <a:rPr lang="ko-KR" altLang="en-US" sz="1400" b="1" dirty="0" smtClean="0">
                          <a:solidFill>
                            <a:srgbClr val="0707C5"/>
                          </a:solidFill>
                          <a:latin typeface="맑은 고딕"/>
                          <a:ea typeface="맑은 고딕"/>
                        </a:rPr>
                        <a:t>패스워드 불일치</a:t>
                      </a:r>
                      <a:endParaRPr lang="en-US" sz="1400" b="1" dirty="0">
                        <a:solidFill>
                          <a:srgbClr val="0707C5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%&gt;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&lt;script&gt;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alert("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패스워드가 다릅니다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."); 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history.go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(-1);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&lt;/script&gt; 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&lt;%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  } </a:t>
                      </a:r>
                      <a:r>
                        <a:rPr lang="en-US" sz="1400" b="1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else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{  </a:t>
                      </a:r>
                      <a:r>
                        <a:rPr lang="en-US" sz="1400" b="1" dirty="0" smtClean="0">
                          <a:solidFill>
                            <a:srgbClr val="0707C5"/>
                          </a:solidFill>
                          <a:latin typeface="맑은 고딕"/>
                          <a:ea typeface="맑은 고딕"/>
                        </a:rPr>
                        <a:t> // </a:t>
                      </a:r>
                      <a:r>
                        <a:rPr lang="ko-KR" altLang="en-US" sz="1400" b="1" dirty="0" smtClean="0">
                          <a:solidFill>
                            <a:srgbClr val="0707C5"/>
                          </a:solidFill>
                          <a:latin typeface="맑은 고딕"/>
                          <a:ea typeface="맑은 고딕"/>
                        </a:rPr>
                        <a:t>아이디 불일치</a:t>
                      </a:r>
                      <a:endParaRPr lang="en-US" sz="1400" b="1" dirty="0" smtClean="0">
                        <a:solidFill>
                          <a:srgbClr val="0707C5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%&gt;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&lt;script&gt;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alert("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로그인 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ID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가 다릅니다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.");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history.go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(-1);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&lt;/script&gt;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&lt;%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  }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%&gt;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38870" marR="38870" marT="10747" marB="107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1F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774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latinLnBrk="1">
              <a:spcBef>
                <a:spcPct val="0"/>
              </a:spcBef>
              <a:buClrTx/>
              <a:buSzTx/>
              <a:buFontTx/>
              <a:buNone/>
            </a:pPr>
            <a:endParaRPr lang="ko-KR" altLang="ko-KR" sz="1600"/>
          </a:p>
        </p:txBody>
      </p:sp>
      <p:sp>
        <p:nvSpPr>
          <p:cNvPr id="31775" name="직사각형 23"/>
          <p:cNvSpPr>
            <a:spLocks noChangeArrowheads="1"/>
          </p:cNvSpPr>
          <p:nvPr/>
        </p:nvSpPr>
        <p:spPr bwMode="auto">
          <a:xfrm>
            <a:off x="2590800" y="1066800"/>
            <a:ext cx="6096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600" dirty="0" err="1" smtClean="0">
                <a:latin typeface="Berlin Sans FB" panose="020E0602020502020306" pitchFamily="34" charset="0"/>
                <a:cs typeface="Arial" panose="020B0604020202020204" pitchFamily="34" charset="0"/>
              </a:rPr>
              <a:t>jspbook</a:t>
            </a:r>
            <a:r>
              <a:rPr kumimoji="0" lang="en-US" altLang="ko-KR" sz="1600" dirty="0" smtClean="0">
                <a:latin typeface="Berlin Sans FB" panose="020E0602020502020306" pitchFamily="34" charset="0"/>
                <a:cs typeface="Arial" panose="020B0604020202020204" pitchFamily="34" charset="0"/>
              </a:rPr>
              <a:t>\ch13\</a:t>
            </a:r>
            <a:r>
              <a:rPr kumimoji="0" lang="en-US" altLang="ko-KR" sz="1600" dirty="0" err="1" smtClean="0">
                <a:latin typeface="Berlin Sans FB" panose="020E0602020502020306" pitchFamily="34" charset="0"/>
                <a:cs typeface="Arial" panose="020B0604020202020204" pitchFamily="34" charset="0"/>
              </a:rPr>
              <a:t>loginprocess.jsp</a:t>
            </a:r>
            <a:endParaRPr kumimoji="0" lang="en-US" altLang="ko-KR" sz="1600" dirty="0">
              <a:latin typeface="Berlin Sans FB" panose="020E0602020502020306" pitchFamily="34" charset="0"/>
              <a:cs typeface="Arial" panose="020B0604020202020204" pitchFamily="34" charset="0"/>
            </a:endParaRPr>
          </a:p>
        </p:txBody>
      </p:sp>
      <p:sp>
        <p:nvSpPr>
          <p:cNvPr id="3177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pic>
        <p:nvPicPr>
          <p:cNvPr id="31777" name="_x60251328" descr="EMB000003dc7ab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603"/>
          <a:stretch>
            <a:fillRect/>
          </a:stretch>
        </p:blipFill>
        <p:spPr bwMode="auto">
          <a:xfrm>
            <a:off x="4352925" y="3048000"/>
            <a:ext cx="4410075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7622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제목 1"/>
          <p:cNvSpPr>
            <a:spLocks noGrp="1"/>
          </p:cNvSpPr>
          <p:nvPr>
            <p:ph type="title"/>
          </p:nvPr>
        </p:nvSpPr>
        <p:spPr>
          <a:xfrm>
            <a:off x="228600" y="254000"/>
            <a:ext cx="8610600" cy="609600"/>
          </a:xfrm>
        </p:spPr>
        <p:txBody>
          <a:bodyPr/>
          <a:lstStyle/>
          <a:p>
            <a:r>
              <a:rPr lang="en-US" altLang="ko-KR" sz="3200" dirty="0">
                <a:ea typeface="굴림" panose="020B0600000101010101" pitchFamily="50" charset="-127"/>
              </a:rPr>
              <a:t>5</a:t>
            </a:r>
            <a:r>
              <a:rPr lang="en-US" altLang="ko-KR" sz="3200" dirty="0" smtClean="0">
                <a:ea typeface="굴림" panose="020B0600000101010101" pitchFamily="50" charset="-127"/>
              </a:rPr>
              <a:t>. </a:t>
            </a:r>
            <a:r>
              <a:rPr lang="ko-KR" altLang="en-US" sz="3200" dirty="0" smtClean="0">
                <a:ea typeface="굴림" panose="020B0600000101010101" pitchFamily="50" charset="-127"/>
              </a:rPr>
              <a:t>세션을 활용한 로그인 처리 구현</a:t>
            </a:r>
          </a:p>
        </p:txBody>
      </p:sp>
      <p:sp>
        <p:nvSpPr>
          <p:cNvPr id="33795" name="내용 개체 틀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 smtClean="0">
                <a:ea typeface="굴림" panose="020B0600000101010101" pitchFamily="50" charset="-127"/>
              </a:rPr>
              <a:t>로그인 지속 여부 판단</a:t>
            </a:r>
          </a:p>
        </p:txBody>
      </p:sp>
      <p:sp>
        <p:nvSpPr>
          <p:cNvPr id="33796" name="바닥글 개체 틀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400" dirty="0" smtClean="0"/>
              <a:t>제</a:t>
            </a:r>
            <a:r>
              <a:rPr lang="en-US" altLang="ko-KR" sz="1400" dirty="0" smtClean="0"/>
              <a:t>11</a:t>
            </a:r>
            <a:r>
              <a:rPr lang="ko-KR" altLang="en-US" sz="1400" dirty="0" smtClean="0"/>
              <a:t>장</a:t>
            </a:r>
            <a:endParaRPr lang="en-US" altLang="ko-KR" sz="1400" dirty="0" smtClean="0"/>
          </a:p>
        </p:txBody>
      </p:sp>
      <p:sp>
        <p:nvSpPr>
          <p:cNvPr id="33797" name="슬라이드 번호 개체 틀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7A11A3C-3431-4748-AFE6-BF6322868FBF}" type="slidenum">
              <a:rPr lang="ko-KR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r>
              <a:rPr lang="en-US" altLang="ko-KR" sz="1400"/>
              <a:t>/35</a:t>
            </a:r>
          </a:p>
        </p:txBody>
      </p:sp>
      <p:sp>
        <p:nvSpPr>
          <p:cNvPr id="33798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3799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3800" name="Rectangle 1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3801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3802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380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3804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380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380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380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3808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latinLnBrk="1">
              <a:spcBef>
                <a:spcPct val="0"/>
              </a:spcBef>
              <a:buClrTx/>
              <a:buSzTx/>
              <a:buFontTx/>
              <a:buNone/>
            </a:pPr>
            <a:endParaRPr lang="ko-KR" altLang="ko-KR" sz="1600"/>
          </a:p>
        </p:txBody>
      </p:sp>
      <p:sp>
        <p:nvSpPr>
          <p:cNvPr id="33809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381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3811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latinLnBrk="1">
              <a:spcBef>
                <a:spcPct val="0"/>
              </a:spcBef>
              <a:buClrTx/>
              <a:buSzTx/>
              <a:buFontTx/>
              <a:buNone/>
            </a:pPr>
            <a:endParaRPr lang="ko-KR" altLang="ko-KR" sz="1600"/>
          </a:p>
        </p:txBody>
      </p:sp>
      <p:sp>
        <p:nvSpPr>
          <p:cNvPr id="33812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381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3814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latinLnBrk="1">
              <a:spcBef>
                <a:spcPct val="0"/>
              </a:spcBef>
              <a:buClrTx/>
              <a:buSzTx/>
              <a:buFontTx/>
              <a:buNone/>
            </a:pPr>
            <a:endParaRPr lang="ko-KR" altLang="ko-KR" sz="1600"/>
          </a:p>
        </p:txBody>
      </p:sp>
      <p:sp>
        <p:nvSpPr>
          <p:cNvPr id="33815" name="직사각형 23"/>
          <p:cNvSpPr>
            <a:spLocks noChangeArrowheads="1"/>
          </p:cNvSpPr>
          <p:nvPr/>
        </p:nvSpPr>
        <p:spPr bwMode="auto">
          <a:xfrm>
            <a:off x="2667000" y="1066800"/>
            <a:ext cx="6096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600" dirty="0" err="1" smtClean="0">
                <a:latin typeface="Berlin Sans FB" panose="020E0602020502020306" pitchFamily="34" charset="0"/>
                <a:cs typeface="Arial" panose="020B0604020202020204" pitchFamily="34" charset="0"/>
              </a:rPr>
              <a:t>jspbook</a:t>
            </a:r>
            <a:r>
              <a:rPr kumimoji="0" lang="en-US" altLang="ko-KR" sz="1600" dirty="0" smtClean="0">
                <a:latin typeface="Berlin Sans FB" panose="020E0602020502020306" pitchFamily="34" charset="0"/>
                <a:cs typeface="Arial" panose="020B0604020202020204" pitchFamily="34" charset="0"/>
              </a:rPr>
              <a:t>\ch13\</a:t>
            </a:r>
            <a:r>
              <a:rPr kumimoji="0" lang="en-US" altLang="ko-KR" sz="1600" dirty="0" err="1" smtClean="0">
                <a:latin typeface="Berlin Sans FB" panose="020E0602020502020306" pitchFamily="34" charset="0"/>
                <a:cs typeface="Arial" panose="020B0604020202020204" pitchFamily="34" charset="0"/>
              </a:rPr>
              <a:t>logincheck.jsp</a:t>
            </a:r>
            <a:endParaRPr kumimoji="0" lang="en-US" altLang="ko-KR" sz="1600" dirty="0">
              <a:latin typeface="Berlin Sans FB" panose="020E0602020502020306" pitchFamily="34" charset="0"/>
              <a:cs typeface="Arial" panose="020B0604020202020204" pitchFamily="34" charset="0"/>
            </a:endParaRPr>
          </a:p>
        </p:txBody>
      </p:sp>
      <p:sp>
        <p:nvSpPr>
          <p:cNvPr id="3381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graphicFrame>
        <p:nvGraphicFramePr>
          <p:cNvPr id="27" name="표 26"/>
          <p:cNvGraphicFramePr>
            <a:graphicFrameLocks noGrp="1"/>
          </p:cNvGraphicFramePr>
          <p:nvPr/>
        </p:nvGraphicFramePr>
        <p:xfrm>
          <a:off x="609600" y="1400175"/>
          <a:ext cx="8153400" cy="3095625"/>
        </p:xfrm>
        <a:graphic>
          <a:graphicData uri="http://schemas.openxmlformats.org/drawingml/2006/table">
            <a:tbl>
              <a:tblPr/>
              <a:tblGrid>
                <a:gridCol w="4375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71589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0956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01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02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03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04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05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06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07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08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09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10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52763" marR="52763" marT="14587" marB="1458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1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&lt;%@ page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contentType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="text/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html;charset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=utf-8" %&gt;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&lt;%  </a:t>
                      </a:r>
                      <a:r>
                        <a:rPr lang="en-US" sz="1400" b="1" dirty="0" smtClean="0">
                          <a:solidFill>
                            <a:srgbClr val="0707C5"/>
                          </a:solidFill>
                          <a:latin typeface="맑은 고딕"/>
                          <a:ea typeface="맑은 고딕"/>
                        </a:rPr>
                        <a:t>// </a:t>
                      </a:r>
                      <a:r>
                        <a:rPr lang="ko-KR" altLang="en-US" sz="1400" b="1" dirty="0" smtClean="0">
                          <a:solidFill>
                            <a:srgbClr val="0707C5"/>
                          </a:solidFill>
                          <a:latin typeface="맑은 고딕"/>
                          <a:ea typeface="맑은 고딕"/>
                        </a:rPr>
                        <a:t>세션의 </a:t>
                      </a:r>
                      <a:r>
                        <a:rPr lang="en-US" altLang="ko-KR" sz="1400" b="1" dirty="0" err="1" smtClean="0">
                          <a:solidFill>
                            <a:srgbClr val="0707C5"/>
                          </a:solidFill>
                          <a:latin typeface="맑은 고딕"/>
                          <a:ea typeface="맑은 고딕"/>
                        </a:rPr>
                        <a:t>MasterLoginID</a:t>
                      </a:r>
                      <a:r>
                        <a:rPr lang="en-US" altLang="ko-KR" sz="1400" b="1" dirty="0" smtClean="0">
                          <a:solidFill>
                            <a:srgbClr val="0707C5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1400" b="1" dirty="0" smtClean="0">
                          <a:solidFill>
                            <a:srgbClr val="0707C5"/>
                          </a:solidFill>
                          <a:latin typeface="맑은 고딕"/>
                          <a:ea typeface="맑은 고딕"/>
                        </a:rPr>
                        <a:t>속성 읽어옴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  String </a:t>
                      </a:r>
                      <a:r>
                        <a:rPr lang="en-US" sz="1400" b="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masterID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= (String)</a:t>
                      </a:r>
                      <a:r>
                        <a:rPr lang="en-US" sz="1400" b="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session.getAttribute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("</a:t>
                      </a:r>
                      <a:r>
                        <a:rPr lang="en-US" sz="1400" b="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MasterLoginID</a:t>
                      </a:r>
                      <a:r>
                        <a:rPr lang="en-US" sz="1400" b="1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");  </a:t>
                      </a:r>
                      <a:endParaRPr lang="en-US" sz="1400" dirty="0">
                        <a:solidFill>
                          <a:srgbClr val="0707C5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  </a:t>
                      </a:r>
                      <a:r>
                        <a:rPr lang="en-US" sz="1400" dirty="0" err="1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boolean</a:t>
                      </a:r>
                      <a:r>
                        <a:rPr lang="en-US" sz="1400" b="1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isLogin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= false;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  if 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(</a:t>
                      </a:r>
                      <a:r>
                        <a:rPr lang="en-US" sz="1400" b="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masterID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!= null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) {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     </a:t>
                      </a:r>
                      <a:r>
                        <a:rPr lang="en-US" sz="1400" b="1" dirty="0" err="1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isLogin</a:t>
                      </a:r>
                      <a:r>
                        <a:rPr lang="en-US" sz="1400" b="1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= true; 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  }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%&gt;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&lt;html&gt;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&lt;head&gt;&lt;title&gt;</a:t>
                      </a:r>
                      <a:r>
                        <a:rPr lang="ko-KR" altLang="en-US" sz="140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로그인여부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검사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&lt;/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title&gt;&lt;/head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&gt;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52763" marR="52763" marT="14587" marB="1458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1F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82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3826" name="오른쪽 중괄호 28"/>
          <p:cNvSpPr>
            <a:spLocks/>
          </p:cNvSpPr>
          <p:nvPr/>
        </p:nvSpPr>
        <p:spPr bwMode="auto">
          <a:xfrm>
            <a:off x="3163888" y="2743200"/>
            <a:ext cx="46037" cy="457200"/>
          </a:xfrm>
          <a:prstGeom prst="rightBrace">
            <a:avLst>
              <a:gd name="adj1" fmla="val 8276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ko-KR" altLang="en-US" sz="1600"/>
          </a:p>
        </p:txBody>
      </p:sp>
      <p:sp>
        <p:nvSpPr>
          <p:cNvPr id="33827" name="TextBox 29"/>
          <p:cNvSpPr txBox="1">
            <a:spLocks noChangeArrowheads="1"/>
          </p:cNvSpPr>
          <p:nvPr/>
        </p:nvSpPr>
        <p:spPr bwMode="auto">
          <a:xfrm>
            <a:off x="3240088" y="2809875"/>
            <a:ext cx="5205412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 b="1">
                <a:solidFill>
                  <a:srgbClr val="0707C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// MasterLoginID</a:t>
            </a:r>
            <a:r>
              <a:rPr lang="ko-KR" altLang="en-US" sz="1400" b="1">
                <a:solidFill>
                  <a:srgbClr val="0707C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값이 저장되어 있으면 로그인되어진 상태</a:t>
            </a:r>
          </a:p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b="1">
              <a:solidFill>
                <a:srgbClr val="0707C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828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3073217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제목 1"/>
          <p:cNvSpPr>
            <a:spLocks noGrp="1"/>
          </p:cNvSpPr>
          <p:nvPr>
            <p:ph type="title"/>
          </p:nvPr>
        </p:nvSpPr>
        <p:spPr>
          <a:xfrm>
            <a:off x="228600" y="254000"/>
            <a:ext cx="8610600" cy="609600"/>
          </a:xfrm>
        </p:spPr>
        <p:txBody>
          <a:bodyPr/>
          <a:lstStyle/>
          <a:p>
            <a:r>
              <a:rPr lang="en-US" altLang="ko-KR" sz="3200" dirty="0">
                <a:ea typeface="굴림" panose="020B0600000101010101" pitchFamily="50" charset="-127"/>
              </a:rPr>
              <a:t>5</a:t>
            </a:r>
            <a:r>
              <a:rPr lang="en-US" altLang="ko-KR" sz="3200" dirty="0" smtClean="0">
                <a:ea typeface="굴림" panose="020B0600000101010101" pitchFamily="50" charset="-127"/>
              </a:rPr>
              <a:t>. </a:t>
            </a:r>
            <a:r>
              <a:rPr lang="ko-KR" altLang="en-US" sz="3200" dirty="0" smtClean="0">
                <a:ea typeface="굴림" panose="020B0600000101010101" pitchFamily="50" charset="-127"/>
              </a:rPr>
              <a:t>세션을 활용한 로그인 처리 구현</a:t>
            </a:r>
          </a:p>
        </p:txBody>
      </p:sp>
      <p:sp>
        <p:nvSpPr>
          <p:cNvPr id="35843" name="내용 개체 틀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 smtClean="0">
                <a:ea typeface="굴림" panose="020B0600000101010101" pitchFamily="50" charset="-127"/>
              </a:rPr>
              <a:t>로그인 지속 여부 판단</a:t>
            </a:r>
          </a:p>
        </p:txBody>
      </p:sp>
      <p:sp>
        <p:nvSpPr>
          <p:cNvPr id="35844" name="바닥글 개체 틀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400" dirty="0" smtClean="0"/>
              <a:t>제</a:t>
            </a:r>
            <a:r>
              <a:rPr lang="en-US" altLang="ko-KR" sz="1400" dirty="0" smtClean="0"/>
              <a:t>11</a:t>
            </a:r>
            <a:r>
              <a:rPr lang="ko-KR" altLang="en-US" sz="1400" dirty="0" smtClean="0"/>
              <a:t>장</a:t>
            </a:r>
            <a:endParaRPr lang="en-US" altLang="ko-KR" sz="1400" dirty="0" smtClean="0"/>
          </a:p>
        </p:txBody>
      </p:sp>
      <p:sp>
        <p:nvSpPr>
          <p:cNvPr id="35845" name="슬라이드 번호 개체 틀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97AE25E-9A3E-4206-A1E6-591FBF7E7B1D}" type="slidenum">
              <a:rPr lang="ko-KR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r>
              <a:rPr lang="en-US" altLang="ko-KR" sz="1400"/>
              <a:t>/35</a:t>
            </a:r>
          </a:p>
        </p:txBody>
      </p:sp>
      <p:sp>
        <p:nvSpPr>
          <p:cNvPr id="35846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5847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5848" name="Rectangle 1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584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5850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5851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5852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585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585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585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5856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latinLnBrk="1">
              <a:spcBef>
                <a:spcPct val="0"/>
              </a:spcBef>
              <a:buClrTx/>
              <a:buSzTx/>
              <a:buFontTx/>
              <a:buNone/>
            </a:pPr>
            <a:endParaRPr lang="ko-KR" altLang="ko-KR" sz="1600"/>
          </a:p>
        </p:txBody>
      </p:sp>
      <p:sp>
        <p:nvSpPr>
          <p:cNvPr id="35857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585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585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latinLnBrk="1">
              <a:spcBef>
                <a:spcPct val="0"/>
              </a:spcBef>
              <a:buClrTx/>
              <a:buSzTx/>
              <a:buFontTx/>
              <a:buNone/>
            </a:pPr>
            <a:endParaRPr lang="ko-KR" altLang="ko-KR" sz="1600"/>
          </a:p>
        </p:txBody>
      </p:sp>
      <p:sp>
        <p:nvSpPr>
          <p:cNvPr id="35860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5861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5862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latinLnBrk="1">
              <a:spcBef>
                <a:spcPct val="0"/>
              </a:spcBef>
              <a:buClrTx/>
              <a:buSzTx/>
              <a:buFontTx/>
              <a:buNone/>
            </a:pPr>
            <a:endParaRPr lang="ko-KR" altLang="ko-KR" sz="1600"/>
          </a:p>
        </p:txBody>
      </p:sp>
      <p:sp>
        <p:nvSpPr>
          <p:cNvPr id="35863" name="직사각형 23"/>
          <p:cNvSpPr>
            <a:spLocks noChangeArrowheads="1"/>
          </p:cNvSpPr>
          <p:nvPr/>
        </p:nvSpPr>
        <p:spPr bwMode="auto">
          <a:xfrm>
            <a:off x="2590800" y="1143000"/>
            <a:ext cx="6096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600" dirty="0" err="1" smtClean="0">
                <a:latin typeface="Berlin Sans FB" panose="020E0602020502020306" pitchFamily="34" charset="0"/>
                <a:cs typeface="Arial" panose="020B0604020202020204" pitchFamily="34" charset="0"/>
              </a:rPr>
              <a:t>jspbook</a:t>
            </a:r>
            <a:r>
              <a:rPr kumimoji="0" lang="en-US" altLang="ko-KR" sz="1600" dirty="0" smtClean="0">
                <a:latin typeface="Berlin Sans FB" panose="020E0602020502020306" pitchFamily="34" charset="0"/>
                <a:cs typeface="Arial" panose="020B0604020202020204" pitchFamily="34" charset="0"/>
              </a:rPr>
              <a:t>\ch13\</a:t>
            </a:r>
            <a:r>
              <a:rPr kumimoji="0" lang="en-US" altLang="ko-KR" sz="1600" dirty="0" err="1" smtClean="0">
                <a:latin typeface="Berlin Sans FB" panose="020E0602020502020306" pitchFamily="34" charset="0"/>
                <a:cs typeface="Arial" panose="020B0604020202020204" pitchFamily="34" charset="0"/>
              </a:rPr>
              <a:t>loginCheck.jsp</a:t>
            </a:r>
            <a:endParaRPr kumimoji="0" lang="en-US" altLang="ko-KR" sz="1600" dirty="0">
              <a:latin typeface="Berlin Sans FB" panose="020E0602020502020306" pitchFamily="34" charset="0"/>
              <a:cs typeface="Arial" panose="020B0604020202020204" pitchFamily="34" charset="0"/>
            </a:endParaRPr>
          </a:p>
        </p:txBody>
      </p:sp>
      <p:sp>
        <p:nvSpPr>
          <p:cNvPr id="3586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graphicFrame>
        <p:nvGraphicFramePr>
          <p:cNvPr id="27" name="표 26"/>
          <p:cNvGraphicFramePr>
            <a:graphicFrameLocks noGrp="1"/>
          </p:cNvGraphicFramePr>
          <p:nvPr/>
        </p:nvGraphicFramePr>
        <p:xfrm>
          <a:off x="533400" y="1476375"/>
          <a:ext cx="8153400" cy="4189688"/>
        </p:xfrm>
        <a:graphic>
          <a:graphicData uri="http://schemas.openxmlformats.org/drawingml/2006/table">
            <a:tbl>
              <a:tblPr/>
              <a:tblGrid>
                <a:gridCol w="4375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71589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1894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11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12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13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14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15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16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17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18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19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20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21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22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23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24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25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52763" marR="52763" marT="14584" marB="145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1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&lt;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body&gt;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&lt;%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  if 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(</a:t>
                      </a:r>
                      <a:r>
                        <a:rPr lang="en-US" sz="1400" b="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isLogin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)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{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%&gt;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맑은 고딕"/>
                        </a:rPr>
                        <a:t>아이디 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맑은 고딕"/>
                        </a:rPr>
                        <a:t>"&lt;%=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masterID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</a:rPr>
                        <a:t> %&gt;"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맑은 고딕"/>
                        </a:rPr>
                        <a:t>로 로그인 한 상태 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맑은 고딕"/>
                        </a:rPr>
                        <a:t>&lt;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br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</a:rPr>
                        <a:t>/&gt;&lt;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br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</a:rPr>
                        <a:t>/&gt;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&lt;a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href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="logout.jsp"&gt;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로그아웃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&lt;/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a&gt;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&lt;%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  } 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else {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%&gt;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맑은 고딕"/>
                        </a:rPr>
                        <a:t>로그인하지 않은 상태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&lt;%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  }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%&gt;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&lt;/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body&gt;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&lt;/html&gt;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52763" marR="52763" marT="14584" marB="145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1F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587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5874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pic>
        <p:nvPicPr>
          <p:cNvPr id="35875" name="_x59963064" descr="EMB000003dc7ab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924"/>
          <a:stretch>
            <a:fillRect/>
          </a:stretch>
        </p:blipFill>
        <p:spPr bwMode="auto">
          <a:xfrm>
            <a:off x="4635500" y="3124200"/>
            <a:ext cx="39751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1769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제목 1"/>
          <p:cNvSpPr>
            <a:spLocks noGrp="1"/>
          </p:cNvSpPr>
          <p:nvPr>
            <p:ph type="title"/>
          </p:nvPr>
        </p:nvSpPr>
        <p:spPr>
          <a:xfrm>
            <a:off x="228600" y="254000"/>
            <a:ext cx="8610600" cy="609600"/>
          </a:xfrm>
        </p:spPr>
        <p:txBody>
          <a:bodyPr/>
          <a:lstStyle/>
          <a:p>
            <a:r>
              <a:rPr lang="en-US" altLang="ko-KR" sz="3200" dirty="0">
                <a:ea typeface="굴림" panose="020B0600000101010101" pitchFamily="50" charset="-127"/>
              </a:rPr>
              <a:t>5</a:t>
            </a:r>
            <a:r>
              <a:rPr lang="en-US" altLang="ko-KR" sz="3200" dirty="0" smtClean="0">
                <a:ea typeface="굴림" panose="020B0600000101010101" pitchFamily="50" charset="-127"/>
              </a:rPr>
              <a:t>. </a:t>
            </a:r>
            <a:r>
              <a:rPr lang="ko-KR" altLang="en-US" sz="3200" dirty="0" smtClean="0">
                <a:ea typeface="굴림" panose="020B0600000101010101" pitchFamily="50" charset="-127"/>
              </a:rPr>
              <a:t>세션을 활용한 로그인 처리 구현</a:t>
            </a:r>
          </a:p>
        </p:txBody>
      </p:sp>
      <p:sp>
        <p:nvSpPr>
          <p:cNvPr id="37891" name="내용 개체 틀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smtClean="0">
                <a:ea typeface="굴림" panose="020B0600000101010101" pitchFamily="50" charset="-127"/>
              </a:rPr>
              <a:t>로그아웃 처리</a:t>
            </a:r>
            <a:endParaRPr lang="en-US" altLang="ko-KR" sz="2000" smtClean="0">
              <a:ea typeface="굴림" panose="020B0600000101010101" pitchFamily="50" charset="-127"/>
            </a:endParaRPr>
          </a:p>
          <a:p>
            <a:endParaRPr lang="en-US" altLang="ko-KR" sz="1800" smtClean="0">
              <a:ea typeface="굴림" panose="020B0600000101010101" pitchFamily="50" charset="-127"/>
            </a:endParaRPr>
          </a:p>
          <a:p>
            <a:endParaRPr lang="en-US" altLang="ko-KR" sz="1800" smtClean="0">
              <a:ea typeface="굴림" panose="020B0600000101010101" pitchFamily="50" charset="-127"/>
            </a:endParaRPr>
          </a:p>
          <a:p>
            <a:endParaRPr lang="en-US" altLang="ko-KR" sz="1800" smtClean="0">
              <a:ea typeface="굴림" panose="020B0600000101010101" pitchFamily="50" charset="-127"/>
            </a:endParaRPr>
          </a:p>
          <a:p>
            <a:endParaRPr lang="en-US" altLang="ko-KR" sz="1800" smtClean="0">
              <a:ea typeface="굴림" panose="020B0600000101010101" pitchFamily="50" charset="-127"/>
            </a:endParaRPr>
          </a:p>
          <a:p>
            <a:endParaRPr lang="en-US" altLang="ko-KR" sz="1800" smtClean="0">
              <a:ea typeface="굴림" panose="020B0600000101010101" pitchFamily="50" charset="-127"/>
            </a:endParaRPr>
          </a:p>
          <a:p>
            <a:endParaRPr lang="en-US" altLang="ko-KR" sz="1800" smtClean="0">
              <a:ea typeface="굴림" panose="020B0600000101010101" pitchFamily="50" charset="-127"/>
            </a:endParaRPr>
          </a:p>
          <a:p>
            <a:endParaRPr lang="en-US" altLang="ko-KR" sz="1800" smtClean="0">
              <a:ea typeface="굴림" panose="020B0600000101010101" pitchFamily="50" charset="-127"/>
            </a:endParaRPr>
          </a:p>
          <a:p>
            <a:endParaRPr lang="en-US" altLang="ko-KR" sz="1800" smtClean="0">
              <a:ea typeface="굴림" panose="020B0600000101010101" pitchFamily="50" charset="-127"/>
            </a:endParaRPr>
          </a:p>
          <a:p>
            <a:endParaRPr lang="en-US" altLang="ko-KR" sz="1800" smtClean="0">
              <a:ea typeface="굴림" panose="020B0600000101010101" pitchFamily="50" charset="-127"/>
            </a:endParaRPr>
          </a:p>
          <a:p>
            <a:endParaRPr lang="en-US" altLang="ko-KR" sz="1800" smtClean="0">
              <a:ea typeface="굴림" panose="020B0600000101010101" pitchFamily="50" charset="-127"/>
            </a:endParaRPr>
          </a:p>
          <a:p>
            <a:endParaRPr lang="en-US" altLang="ko-KR" sz="1800" smtClean="0">
              <a:ea typeface="굴림" panose="020B0600000101010101" pitchFamily="50" charset="-127"/>
            </a:endParaRPr>
          </a:p>
          <a:p>
            <a:pPr lvl="1"/>
            <a:r>
              <a:rPr lang="ko-KR" altLang="en-US" sz="1800" smtClean="0">
                <a:ea typeface="굴림" panose="020B0600000101010101" pitchFamily="50" charset="-127"/>
              </a:rPr>
              <a:t>세션을 무효화하지 않고 다음과 같이 속성만 제거해도 된다</a:t>
            </a:r>
            <a:r>
              <a:rPr lang="en-US" altLang="ko-KR" sz="1800" smtClean="0">
                <a:ea typeface="굴림" panose="020B0600000101010101" pitchFamily="50" charset="-127"/>
              </a:rPr>
              <a:t>.</a:t>
            </a:r>
            <a:endParaRPr lang="ko-KR" altLang="en-US" sz="1400" smtClean="0">
              <a:ea typeface="굴림" panose="020B0600000101010101" pitchFamily="50" charset="-127"/>
            </a:endParaRPr>
          </a:p>
        </p:txBody>
      </p:sp>
      <p:sp>
        <p:nvSpPr>
          <p:cNvPr id="37892" name="바닥글 개체 틀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400" dirty="0" smtClean="0"/>
              <a:t>제</a:t>
            </a:r>
            <a:r>
              <a:rPr lang="en-US" altLang="ko-KR" sz="1400" dirty="0" smtClean="0"/>
              <a:t>11</a:t>
            </a:r>
            <a:r>
              <a:rPr lang="ko-KR" altLang="en-US" sz="1400" dirty="0" smtClean="0"/>
              <a:t>장</a:t>
            </a:r>
            <a:endParaRPr lang="en-US" altLang="ko-KR" sz="1400" dirty="0" smtClean="0"/>
          </a:p>
        </p:txBody>
      </p:sp>
      <p:sp>
        <p:nvSpPr>
          <p:cNvPr id="37893" name="슬라이드 번호 개체 틀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51D6A91-CBA1-4E3A-AA46-348118ACED05}" type="slidenum">
              <a:rPr lang="ko-KR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r>
              <a:rPr lang="en-US" altLang="ko-KR" sz="1400"/>
              <a:t>/35</a:t>
            </a:r>
          </a:p>
        </p:txBody>
      </p:sp>
      <p:sp>
        <p:nvSpPr>
          <p:cNvPr id="37894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7895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7896" name="Rectangle 1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7897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7898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7899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7900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790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790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790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7904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latinLnBrk="1">
              <a:spcBef>
                <a:spcPct val="0"/>
              </a:spcBef>
              <a:buClrTx/>
              <a:buSzTx/>
              <a:buFontTx/>
              <a:buNone/>
            </a:pPr>
            <a:endParaRPr lang="ko-KR" altLang="ko-KR" sz="1600"/>
          </a:p>
        </p:txBody>
      </p:sp>
      <p:sp>
        <p:nvSpPr>
          <p:cNvPr id="37905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790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7907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latinLnBrk="1">
              <a:spcBef>
                <a:spcPct val="0"/>
              </a:spcBef>
              <a:buClrTx/>
              <a:buSzTx/>
              <a:buFontTx/>
              <a:buNone/>
            </a:pPr>
            <a:endParaRPr lang="ko-KR" altLang="ko-KR" sz="1600"/>
          </a:p>
        </p:txBody>
      </p:sp>
      <p:sp>
        <p:nvSpPr>
          <p:cNvPr id="37908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7909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7910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latinLnBrk="1">
              <a:spcBef>
                <a:spcPct val="0"/>
              </a:spcBef>
              <a:buClrTx/>
              <a:buSzTx/>
              <a:buFontTx/>
              <a:buNone/>
            </a:pPr>
            <a:endParaRPr lang="ko-KR" altLang="ko-KR" sz="1600"/>
          </a:p>
        </p:txBody>
      </p:sp>
      <p:sp>
        <p:nvSpPr>
          <p:cNvPr id="3791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7912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791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graphicFrame>
        <p:nvGraphicFramePr>
          <p:cNvPr id="31" name="표 30"/>
          <p:cNvGraphicFramePr>
            <a:graphicFrameLocks noGrp="1"/>
          </p:cNvGraphicFramePr>
          <p:nvPr/>
        </p:nvGraphicFramePr>
        <p:xfrm>
          <a:off x="609600" y="1524000"/>
          <a:ext cx="8153400" cy="3352800"/>
        </p:xfrm>
        <a:graphic>
          <a:graphicData uri="http://schemas.openxmlformats.org/drawingml/2006/table">
            <a:tbl>
              <a:tblPr/>
              <a:tblGrid>
                <a:gridCol w="4375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71589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3528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01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02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03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04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05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06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07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08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09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10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11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1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&lt;%@ page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contentType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="text/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html;charset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=utf-8" %&gt;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&lt;%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  </a:t>
                      </a:r>
                      <a:r>
                        <a:rPr lang="en-US" sz="1400" b="1" dirty="0" err="1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session.invalidate</a:t>
                      </a:r>
                      <a:r>
                        <a:rPr lang="en-US" sz="1400" b="1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();  </a:t>
                      </a:r>
                      <a:r>
                        <a:rPr lang="en-US" sz="1400" b="1" dirty="0" smtClean="0">
                          <a:solidFill>
                            <a:srgbClr val="0707C5"/>
                          </a:solidFill>
                          <a:latin typeface="맑은 고딕"/>
                          <a:ea typeface="맑은 고딕"/>
                        </a:rPr>
                        <a:t>// </a:t>
                      </a:r>
                      <a:r>
                        <a:rPr lang="ko-KR" altLang="en-US" sz="1400" b="1" dirty="0" smtClean="0">
                          <a:solidFill>
                            <a:srgbClr val="0707C5"/>
                          </a:solidFill>
                          <a:latin typeface="맑은 고딕"/>
                          <a:ea typeface="맑은 고딕"/>
                        </a:rPr>
                        <a:t>세션의 무효화</a:t>
                      </a:r>
                      <a:endParaRPr lang="en-US" sz="1400" dirty="0">
                        <a:solidFill>
                          <a:srgbClr val="0707C5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%&gt;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&lt;html&gt;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&lt;head&gt;&lt;title&gt;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로그아웃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&lt;/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title&gt;&lt;/head&gt;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&lt;body&gt;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로그아웃하였습니다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맑은 고딕"/>
                        </a:rPr>
                        <a:t>. &lt;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br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</a:rPr>
                        <a:t>/&gt;&lt;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br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</a:rPr>
                        <a:t>/&gt;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&lt;a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href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="login.html"&gt;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처음부터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&lt;/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a&gt;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&lt;/body&gt;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&lt;/html&gt;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1F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922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7923" name="직사각형 32"/>
          <p:cNvSpPr>
            <a:spLocks noChangeArrowheads="1"/>
          </p:cNvSpPr>
          <p:nvPr/>
        </p:nvSpPr>
        <p:spPr bwMode="auto">
          <a:xfrm>
            <a:off x="2743200" y="1185863"/>
            <a:ext cx="60960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600" dirty="0" err="1" smtClean="0">
                <a:latin typeface="Berlin Sans FB" panose="020E0602020502020306" pitchFamily="34" charset="0"/>
                <a:cs typeface="Arial" panose="020B0604020202020204" pitchFamily="34" charset="0"/>
              </a:rPr>
              <a:t>jspbook</a:t>
            </a:r>
            <a:r>
              <a:rPr kumimoji="0" lang="en-US" altLang="ko-KR" sz="1600" dirty="0" smtClean="0">
                <a:latin typeface="Berlin Sans FB" panose="020E0602020502020306" pitchFamily="34" charset="0"/>
                <a:cs typeface="Arial" panose="020B0604020202020204" pitchFamily="34" charset="0"/>
              </a:rPr>
              <a:t>\ch13\</a:t>
            </a:r>
            <a:r>
              <a:rPr kumimoji="0" lang="en-US" altLang="ko-KR" sz="1600" dirty="0" err="1" smtClean="0">
                <a:latin typeface="Berlin Sans FB" panose="020E0602020502020306" pitchFamily="34" charset="0"/>
                <a:cs typeface="Arial" panose="020B0604020202020204" pitchFamily="34" charset="0"/>
              </a:rPr>
              <a:t>logout.jsp</a:t>
            </a:r>
            <a:endParaRPr kumimoji="0" lang="en-US" altLang="ko-KR" sz="1600" dirty="0">
              <a:latin typeface="Berlin Sans FB" panose="020E0602020502020306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4" name="표 33"/>
          <p:cNvGraphicFramePr>
            <a:graphicFrameLocks noGrp="1"/>
          </p:cNvGraphicFramePr>
          <p:nvPr/>
        </p:nvGraphicFramePr>
        <p:xfrm>
          <a:off x="2362200" y="5410200"/>
          <a:ext cx="4244975" cy="396875"/>
        </p:xfrm>
        <a:graphic>
          <a:graphicData uri="http://schemas.openxmlformats.org/drawingml/2006/table">
            <a:tbl>
              <a:tblPr/>
              <a:tblGrid>
                <a:gridCol w="424497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session.removeAttribute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("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MasterLoginID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");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64772" marR="64772" marT="17890" marB="178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93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2988404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6547AFA1-DBAB-4254-AD78-5960E596128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세션</a:t>
            </a:r>
            <a:r>
              <a:rPr lang="en-US" altLang="ko-KR" dirty="0"/>
              <a:t>(session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b="0" dirty="0" smtClean="0"/>
              <a:t>클라이언트와 </a:t>
            </a:r>
            <a:r>
              <a:rPr lang="ko-KR" altLang="en-US" b="0" dirty="0"/>
              <a:t>웹 서버 간의 상태를 지속적으로 유지하는 </a:t>
            </a:r>
            <a:r>
              <a:rPr lang="ko-KR" altLang="en-US" b="0" dirty="0" smtClean="0"/>
              <a:t>방법</a:t>
            </a:r>
            <a:endParaRPr lang="en-US" altLang="ko-KR" b="0" dirty="0" smtClean="0"/>
          </a:p>
          <a:p>
            <a:pPr lvl="2"/>
            <a:r>
              <a:rPr lang="ko-KR" altLang="en-US" b="0" dirty="0" smtClean="0"/>
              <a:t>예를 </a:t>
            </a:r>
            <a:r>
              <a:rPr lang="ko-KR" altLang="en-US" b="0" dirty="0"/>
              <a:t>들면 웹 쇼핑몰에서 장바구니나 주문 처리와 같은 회원 전용 페이지의 경우 로그인 인증을 </a:t>
            </a:r>
            <a:r>
              <a:rPr lang="ko-KR" altLang="en-US" b="0" dirty="0" smtClean="0"/>
              <a:t>통해 </a:t>
            </a:r>
            <a:r>
              <a:rPr lang="ko-KR" altLang="en-US" b="0" dirty="0"/>
              <a:t>사용 권한을 </a:t>
            </a:r>
            <a:r>
              <a:rPr lang="ko-KR" altLang="en-US" b="0" dirty="0" smtClean="0"/>
              <a:t>부여</a:t>
            </a:r>
            <a:r>
              <a:rPr lang="en-US" altLang="ko-KR" b="0" dirty="0" smtClean="0"/>
              <a:t>. </a:t>
            </a:r>
            <a:r>
              <a:rPr lang="ko-KR" altLang="en-US" b="0" dirty="0"/>
              <a:t>그래서 다른 웹 페이지에 갔다가 되돌아와도 로그인 상태가 </a:t>
            </a:r>
            <a:r>
              <a:rPr lang="ko-KR" altLang="en-US" b="0" dirty="0" smtClean="0"/>
              <a:t>유지되므로 </a:t>
            </a:r>
            <a:r>
              <a:rPr lang="ko-KR" altLang="en-US" b="0" dirty="0"/>
              <a:t>회원 전용 페이지를 계속 사용할 수 </a:t>
            </a:r>
            <a:r>
              <a:rPr lang="ko-KR" altLang="en-US" b="0" dirty="0" smtClean="0"/>
              <a:t>있음</a:t>
            </a:r>
            <a:r>
              <a:rPr lang="en-US" altLang="ko-KR" b="0" dirty="0" smtClean="0"/>
              <a:t>. </a:t>
            </a:r>
            <a:r>
              <a:rPr lang="ko-KR" altLang="en-US" b="0" dirty="0"/>
              <a:t>이렇게 사용자 인증을 통해 특정 </a:t>
            </a:r>
            <a:r>
              <a:rPr lang="ko-KR" altLang="en-US" b="0" dirty="0" smtClean="0"/>
              <a:t>페이지를 사용할 </a:t>
            </a:r>
            <a:r>
              <a:rPr lang="ko-KR" altLang="en-US" b="0" dirty="0"/>
              <a:t>수 있도록 권한 상태를 유지하는 </a:t>
            </a:r>
            <a:r>
              <a:rPr lang="ko-KR" altLang="en-US" b="0" dirty="0" smtClean="0"/>
              <a:t>것</a:t>
            </a:r>
            <a:r>
              <a:rPr lang="en-US" altLang="ko-KR" b="0" dirty="0" smtClean="0"/>
              <a:t>.</a:t>
            </a:r>
          </a:p>
          <a:p>
            <a:pPr lvl="1"/>
            <a:r>
              <a:rPr lang="ko-KR" altLang="en-US" b="0" dirty="0" smtClean="0"/>
              <a:t>웹 </a:t>
            </a:r>
            <a:r>
              <a:rPr lang="ko-KR" altLang="en-US" b="0" dirty="0"/>
              <a:t>서버에서만 접근이 가능하므로 보안 유지에 유리하며 데이터를 저장하는 데 </a:t>
            </a:r>
            <a:r>
              <a:rPr lang="ko-KR" altLang="en-US" b="0" dirty="0" smtClean="0"/>
              <a:t>한계가 없음</a:t>
            </a:r>
            <a:r>
              <a:rPr lang="en-US" altLang="ko-KR" b="0" dirty="0" smtClean="0"/>
              <a:t> </a:t>
            </a:r>
          </a:p>
        </p:txBody>
      </p:sp>
      <p:sp>
        <p:nvSpPr>
          <p:cNvPr id="3" name="제목 2">
            <a:extLst>
              <a:ext uri="{FF2B5EF4-FFF2-40B4-BE49-F238E27FC236}">
                <a16:creationId xmlns="" xmlns:a16="http://schemas.microsoft.com/office/drawing/2014/main" id="{EDB1366D-9170-441B-9164-6CC1D3BD7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b="0" dirty="0" smtClean="0"/>
              <a:t>세션의 개요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82013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세션 유효 </a:t>
            </a:r>
            <a:r>
              <a:rPr lang="ko-KR" altLang="en-US" dirty="0" smtClean="0"/>
              <a:t>시간</a:t>
            </a:r>
            <a:endParaRPr lang="en-US" altLang="ko-KR" dirty="0" smtClean="0"/>
          </a:p>
          <a:p>
            <a:pPr lvl="1"/>
            <a:r>
              <a:rPr lang="ko-KR" altLang="en-US" b="0" dirty="0" smtClean="0"/>
              <a:t>세션을 </a:t>
            </a:r>
            <a:r>
              <a:rPr lang="ko-KR" altLang="en-US" b="0" dirty="0"/>
              <a:t>유지하기 위한 세션의 일정 </a:t>
            </a:r>
            <a:r>
              <a:rPr lang="ko-KR" altLang="en-US" b="0" dirty="0" smtClean="0"/>
              <a:t>시간</a:t>
            </a:r>
            <a:endParaRPr lang="en-US" altLang="ko-KR" b="0" dirty="0" smtClean="0"/>
          </a:p>
          <a:p>
            <a:pPr lvl="1"/>
            <a:r>
              <a:rPr lang="ko-KR" altLang="en-US" b="0" dirty="0" smtClean="0"/>
              <a:t>웹 </a:t>
            </a:r>
            <a:r>
              <a:rPr lang="ko-KR" altLang="en-US" b="0" dirty="0"/>
              <a:t>브라우저에 마지막 </a:t>
            </a:r>
            <a:r>
              <a:rPr lang="ko-KR" altLang="en-US" b="0" dirty="0" smtClean="0"/>
              <a:t>접근한 </a:t>
            </a:r>
            <a:r>
              <a:rPr lang="ko-KR" altLang="en-US" b="0" dirty="0"/>
              <a:t>시간부터 일정 시간 이내에 다시 웹 브라우저에 접근하지 않으면 자동으로 세션이 </a:t>
            </a:r>
            <a:r>
              <a:rPr lang="ko-KR" altLang="en-US" b="0" dirty="0" smtClean="0"/>
              <a:t>종료</a:t>
            </a:r>
            <a:r>
              <a:rPr lang="en-US" altLang="ko-KR" b="0" dirty="0" smtClean="0"/>
              <a:t> </a:t>
            </a:r>
          </a:p>
          <a:p>
            <a:pPr lvl="1"/>
            <a:r>
              <a:rPr lang="ko-KR" altLang="en-US" b="0" dirty="0" smtClean="0"/>
              <a:t>세션 </a:t>
            </a:r>
            <a:r>
              <a:rPr lang="ko-KR" altLang="en-US" b="0" dirty="0"/>
              <a:t>유효 시간을 설정하기 위해 </a:t>
            </a:r>
            <a:r>
              <a:rPr lang="en-US" altLang="ko-KR" b="0" dirty="0"/>
              <a:t>session </a:t>
            </a:r>
            <a:r>
              <a:rPr lang="ko-KR" altLang="en-US" b="0" dirty="0"/>
              <a:t>내장 객체의 </a:t>
            </a:r>
            <a:r>
              <a:rPr lang="en-US" altLang="ko-KR" b="0" dirty="0" err="1"/>
              <a:t>setMaxInactiveInterval</a:t>
            </a:r>
            <a:r>
              <a:rPr lang="en-US" altLang="ko-KR" b="0" dirty="0"/>
              <a:t>( </a:t>
            </a:r>
            <a:r>
              <a:rPr lang="en-US" altLang="ko-KR" b="0" dirty="0" smtClean="0"/>
              <a:t>) </a:t>
            </a:r>
            <a:r>
              <a:rPr lang="ko-KR" altLang="en-US" b="0" dirty="0" err="1" smtClean="0"/>
              <a:t>메소드를</a:t>
            </a:r>
            <a:r>
              <a:rPr lang="ko-KR" altLang="en-US" b="0" dirty="0" smtClean="0"/>
              <a:t> 사용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</a:t>
            </a:r>
            <a:r>
              <a:rPr lang="en-US" altLang="ko-KR" dirty="0" smtClean="0"/>
              <a:t>. </a:t>
            </a:r>
            <a:r>
              <a:rPr lang="ko-KR" altLang="en-US" b="0" dirty="0"/>
              <a:t>세션 유효 시간 </a:t>
            </a:r>
            <a:r>
              <a:rPr lang="ko-KR" altLang="en-US" b="0" dirty="0" smtClean="0"/>
              <a:t>설정 </a:t>
            </a:r>
            <a:r>
              <a:rPr lang="en-US" altLang="ko-KR" b="0" dirty="0" smtClean="0"/>
              <a:t>1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24" y="3356992"/>
            <a:ext cx="8239125" cy="5810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625" y="4211022"/>
            <a:ext cx="828675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4459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내용 개체 틀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 smtClean="0">
                <a:ea typeface="굴림" panose="020B0600000101010101" pitchFamily="50" charset="-127"/>
              </a:rPr>
              <a:t>세션의 타임아웃</a:t>
            </a:r>
            <a:endParaRPr lang="en-US" altLang="ko-KR" sz="2000" dirty="0" smtClean="0">
              <a:ea typeface="굴림" panose="020B0600000101010101" pitchFamily="50" charset="-127"/>
            </a:endParaRPr>
          </a:p>
          <a:p>
            <a:pPr lvl="1"/>
            <a:r>
              <a:rPr lang="ko-KR" altLang="en-US" sz="1800" dirty="0" smtClean="0">
                <a:ea typeface="굴림" panose="020B0600000101010101" pitchFamily="50" charset="-127"/>
              </a:rPr>
              <a:t>세션의 </a:t>
            </a:r>
            <a:r>
              <a:rPr lang="ko-KR" altLang="en-US" sz="1800" dirty="0" err="1" smtClean="0">
                <a:ea typeface="굴림" panose="020B0600000101010101" pitchFamily="50" charset="-127"/>
              </a:rPr>
              <a:t>유효시간</a:t>
            </a:r>
            <a:r>
              <a:rPr lang="ko-KR" altLang="en-US" sz="1800" dirty="0" smtClean="0">
                <a:ea typeface="굴림" panose="020B0600000101010101" pitchFamily="50" charset="-127"/>
              </a:rPr>
              <a:t> 설정 방법 </a:t>
            </a:r>
            <a:r>
              <a:rPr lang="en-US" altLang="ko-KR" sz="1800" dirty="0" smtClean="0">
                <a:ea typeface="굴림" panose="020B0600000101010101" pitchFamily="50" charset="-127"/>
              </a:rPr>
              <a:t>1 – web.xml </a:t>
            </a:r>
            <a:r>
              <a:rPr lang="ko-KR" altLang="en-US" sz="1800" dirty="0" smtClean="0">
                <a:ea typeface="굴림" panose="020B0600000101010101" pitchFamily="50" charset="-127"/>
              </a:rPr>
              <a:t>활용</a:t>
            </a:r>
            <a:endParaRPr lang="en-US" altLang="ko-KR" sz="1800" dirty="0" smtClean="0">
              <a:ea typeface="굴림" panose="020B0600000101010101" pitchFamily="50" charset="-127"/>
            </a:endParaRPr>
          </a:p>
          <a:p>
            <a:pPr lvl="1"/>
            <a:endParaRPr lang="en-US" altLang="ko-KR" sz="1800" dirty="0" smtClean="0">
              <a:ea typeface="굴림" panose="020B0600000101010101" pitchFamily="50" charset="-127"/>
            </a:endParaRPr>
          </a:p>
          <a:p>
            <a:pPr lvl="1"/>
            <a:endParaRPr lang="en-US" altLang="ko-KR" sz="1800" dirty="0" smtClean="0">
              <a:ea typeface="굴림" panose="020B0600000101010101" pitchFamily="50" charset="-127"/>
            </a:endParaRPr>
          </a:p>
          <a:p>
            <a:pPr lvl="1"/>
            <a:endParaRPr lang="en-US" altLang="ko-KR" sz="1800" dirty="0" smtClean="0">
              <a:ea typeface="굴림" panose="020B0600000101010101" pitchFamily="50" charset="-127"/>
            </a:endParaRPr>
          </a:p>
          <a:p>
            <a:pPr lvl="1"/>
            <a:endParaRPr lang="en-US" altLang="ko-KR" sz="1800" dirty="0" smtClean="0">
              <a:ea typeface="굴림" panose="020B0600000101010101" pitchFamily="50" charset="-127"/>
            </a:endParaRPr>
          </a:p>
          <a:p>
            <a:pPr lvl="1"/>
            <a:endParaRPr lang="en-US" altLang="ko-KR" sz="1800" dirty="0" smtClean="0">
              <a:ea typeface="굴림" panose="020B0600000101010101" pitchFamily="50" charset="-127"/>
            </a:endParaRPr>
          </a:p>
          <a:p>
            <a:pPr lvl="1"/>
            <a:endParaRPr lang="en-US" altLang="ko-KR" sz="1800" dirty="0" smtClean="0">
              <a:ea typeface="굴림" panose="020B0600000101010101" pitchFamily="50" charset="-127"/>
            </a:endParaRPr>
          </a:p>
          <a:p>
            <a:pPr lvl="1"/>
            <a:endParaRPr lang="en-US" altLang="ko-KR" sz="1800" dirty="0" smtClean="0">
              <a:ea typeface="굴림" panose="020B0600000101010101" pitchFamily="50" charset="-127"/>
            </a:endParaRPr>
          </a:p>
          <a:p>
            <a:pPr lvl="1"/>
            <a:endParaRPr lang="en-US" altLang="ko-KR" sz="1800" dirty="0" smtClean="0">
              <a:ea typeface="굴림" panose="020B0600000101010101" pitchFamily="50" charset="-127"/>
            </a:endParaRPr>
          </a:p>
        </p:txBody>
      </p:sp>
      <p:sp>
        <p:nvSpPr>
          <p:cNvPr id="19460" name="바닥글 개체 틀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400" smtClean="0"/>
              <a:t>제</a:t>
            </a:r>
            <a:r>
              <a:rPr lang="en-US" altLang="ko-KR" sz="1400" smtClean="0"/>
              <a:t>11</a:t>
            </a:r>
            <a:r>
              <a:rPr lang="ko-KR" altLang="en-US" sz="1400" smtClean="0"/>
              <a:t>장</a:t>
            </a:r>
            <a:endParaRPr lang="en-US" altLang="ko-KR" sz="1400" smtClean="0"/>
          </a:p>
        </p:txBody>
      </p:sp>
      <p:sp>
        <p:nvSpPr>
          <p:cNvPr id="19461" name="슬라이드 번호 개체 틀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767F8FE-7667-492E-A3D5-34514500B06A}" type="slidenum">
              <a:rPr lang="ko-KR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r>
              <a:rPr lang="en-US" altLang="ko-KR" sz="1400"/>
              <a:t>/35</a:t>
            </a:r>
          </a:p>
        </p:txBody>
      </p:sp>
      <p:sp>
        <p:nvSpPr>
          <p:cNvPr id="19462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19463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19464" name="Rectangle 1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1946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19466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19467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19468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1946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19470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1947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graphicFrame>
        <p:nvGraphicFramePr>
          <p:cNvPr id="20" name="표 19"/>
          <p:cNvGraphicFramePr>
            <a:graphicFrameLocks noGrp="1"/>
          </p:cNvGraphicFramePr>
          <p:nvPr/>
        </p:nvGraphicFramePr>
        <p:xfrm>
          <a:off x="1600200" y="1828800"/>
          <a:ext cx="6324600" cy="2254734"/>
        </p:xfrm>
        <a:graphic>
          <a:graphicData uri="http://schemas.openxmlformats.org/drawingml/2006/table">
            <a:tbl>
              <a:tblPr/>
              <a:tblGrid>
                <a:gridCol w="63246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25425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&lt;?xml version="1.0" encoding="utf-8"?&gt;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&lt;web-app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xmlns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="http://java.sun.com/xml/ns/j2ee" ... version="2.5"&gt;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...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...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...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&lt;session-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config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&gt;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&lt;session-timeout&gt;100&lt;/session-timeout&gt;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&lt;!-- </a:t>
                      </a:r>
                      <a:r>
                        <a:rPr lang="ko-KR" altLang="en-US" sz="140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분단위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--&gt;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&lt;/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session-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config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&gt;&lt;/web-app&gt;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64770" marR="64770" marT="17895" marB="1789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478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latinLnBrk="1">
              <a:spcBef>
                <a:spcPct val="0"/>
              </a:spcBef>
              <a:buClrTx/>
              <a:buSzTx/>
              <a:buFontTx/>
              <a:buNone/>
            </a:pPr>
            <a:endParaRPr lang="ko-KR" altLang="ko-KR" sz="1600"/>
          </a:p>
        </p:txBody>
      </p:sp>
      <p:sp>
        <p:nvSpPr>
          <p:cNvPr id="19485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22" name="제목 2"/>
          <p:cNvSpPr txBox="1">
            <a:spLocks/>
          </p:cNvSpPr>
          <p:nvPr/>
        </p:nvSpPr>
        <p:spPr bwMode="auto">
          <a:xfrm>
            <a:off x="379413" y="44624"/>
            <a:ext cx="755967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rgbClr val="191D76"/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660033"/>
                </a:solidFill>
                <a:latin typeface="HY견고딕" pitchFamily="18" charset="-127"/>
                <a:ea typeface="HY견고딕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660033"/>
                </a:solidFill>
                <a:latin typeface="HY견고딕" pitchFamily="18" charset="-127"/>
                <a:ea typeface="HY견고딕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660033"/>
                </a:solidFill>
                <a:latin typeface="HY견고딕" pitchFamily="18" charset="-127"/>
                <a:ea typeface="HY견고딕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660033"/>
                </a:solidFill>
                <a:latin typeface="HY견고딕" pitchFamily="18" charset="-127"/>
                <a:ea typeface="HY견고딕" pitchFamily="18" charset="-127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r>
              <a:rPr kumimoji="0" lang="en-US" altLang="ko-KR" dirty="0"/>
              <a:t>6</a:t>
            </a:r>
            <a:r>
              <a:rPr kumimoji="0" lang="en-US" altLang="ko-KR" dirty="0" smtClean="0"/>
              <a:t>. </a:t>
            </a:r>
            <a:r>
              <a:rPr kumimoji="0" lang="ko-KR" altLang="en-US" b="0" dirty="0" smtClean="0"/>
              <a:t>세션 유효 시간 설정 </a:t>
            </a:r>
            <a:r>
              <a:rPr kumimoji="0" lang="en-US" altLang="ko-KR" b="0" dirty="0" smtClean="0"/>
              <a:t>2</a:t>
            </a:r>
            <a:endParaRPr kumimoji="0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8621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</a:t>
            </a:r>
            <a:r>
              <a:rPr lang="en-US" altLang="ko-KR" dirty="0" smtClean="0"/>
              <a:t>. </a:t>
            </a:r>
            <a:r>
              <a:rPr lang="ko-KR" altLang="en-US" b="0" dirty="0"/>
              <a:t>세션 유효 시간 설정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13" y="931818"/>
            <a:ext cx="8172450" cy="5143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1556792"/>
            <a:ext cx="8334375" cy="4891831"/>
          </a:xfrm>
          <a:prstGeom prst="rect">
            <a:avLst/>
          </a:prstGeom>
        </p:spPr>
      </p:pic>
      <p:pic>
        <p:nvPicPr>
          <p:cNvPr id="6" name="내용 개체 틀 5"/>
          <p:cNvPicPr>
            <a:picLocks noGrp="1" noChangeAspect="1"/>
          </p:cNvPicPr>
          <p:nvPr>
            <p:ph sz="quarter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1353" y="1916832"/>
            <a:ext cx="2679079" cy="1512168"/>
          </a:xfrm>
        </p:spPr>
      </p:pic>
    </p:spTree>
    <p:extLst>
      <p:ext uri="{BB962C8B-B14F-4D97-AF65-F5344CB8AC3E}">
        <p14:creationId xmlns:p14="http://schemas.microsoft.com/office/powerpoint/2010/main" val="21668759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</a:t>
            </a:r>
            <a:r>
              <a:rPr lang="en-US" altLang="ko-KR" dirty="0" smtClean="0"/>
              <a:t>. </a:t>
            </a:r>
            <a:r>
              <a:rPr lang="ko-KR" altLang="en-US" b="0" dirty="0"/>
              <a:t>세션 유효 시간 설정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202" y="893042"/>
            <a:ext cx="8191500" cy="5429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258" y="1435967"/>
            <a:ext cx="7945387" cy="5283015"/>
          </a:xfrm>
          <a:prstGeom prst="rect">
            <a:avLst/>
          </a:prstGeom>
        </p:spPr>
      </p:pic>
      <p:pic>
        <p:nvPicPr>
          <p:cNvPr id="6" name="내용 개체 틀 5"/>
          <p:cNvPicPr>
            <a:picLocks noGrp="1" noChangeAspect="1"/>
          </p:cNvPicPr>
          <p:nvPr>
            <p:ph sz="quarter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2060848"/>
            <a:ext cx="3672408" cy="1080120"/>
          </a:xfrm>
        </p:spPr>
      </p:pic>
    </p:spTree>
    <p:extLst>
      <p:ext uri="{BB962C8B-B14F-4D97-AF65-F5344CB8AC3E}">
        <p14:creationId xmlns:p14="http://schemas.microsoft.com/office/powerpoint/2010/main" val="30514181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WordArt 436"/>
          <p:cNvSpPr>
            <a:spLocks noChangeArrowheads="1" noChangeShapeType="1" noTextEdit="1"/>
          </p:cNvSpPr>
          <p:nvPr/>
        </p:nvSpPr>
        <p:spPr bwMode="auto">
          <a:xfrm>
            <a:off x="1701833" y="3914710"/>
            <a:ext cx="533400" cy="1080000"/>
          </a:xfrm>
          <a:prstGeom prst="rect">
            <a:avLst/>
          </a:prstGeom>
          <a:ln>
            <a:noFill/>
          </a:ln>
        </p:spPr>
        <p:txBody>
          <a:bodyPr wrap="none" fromWordArt="1">
            <a:prstTxWarp prst="textCascadeUp">
              <a:avLst>
                <a:gd name="adj" fmla="val 99838"/>
              </a:avLst>
            </a:prstTxWarp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latinLnBrk="0" hangingPunct="0">
              <a:defRPr/>
            </a:pPr>
            <a:r>
              <a:rPr kumimoji="0" lang="en-US" altLang="ko-KR" sz="4800" b="1" i="1" kern="10" spc="150" dirty="0" smtClean="0">
                <a:ln w="11430">
                  <a:solidFill>
                    <a:srgbClr val="452103"/>
                  </a:solidFill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휴먼둥근헤드라인"/>
                <a:ea typeface="휴먼둥근헤드라인"/>
              </a:rPr>
              <a:t>14</a:t>
            </a:r>
            <a:endParaRPr kumimoji="0" lang="ko-KR" altLang="en-US" sz="4800" b="1" i="1" kern="10" spc="150" dirty="0">
              <a:ln w="11430">
                <a:solidFill>
                  <a:srgbClr val="452103"/>
                </a:solidFill>
              </a:ln>
              <a:solidFill>
                <a:schemeClr val="accent5">
                  <a:lumMod val="75000"/>
                </a:schemeClr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휴먼둥근헤드라인"/>
              <a:ea typeface="휴먼둥근헤드라인"/>
            </a:endParaRPr>
          </a:p>
        </p:txBody>
      </p:sp>
      <p:sp>
        <p:nvSpPr>
          <p:cNvPr id="5123" name="제목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쿠키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3143230"/>
      </p:ext>
    </p:extLst>
  </p:cSld>
  <p:clrMapOvr>
    <a:masterClrMapping/>
  </p:clrMapOvr>
  <p:transition>
    <p:zoom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">
            <a:extLst>
              <a:ext uri="{FF2B5EF4-FFF2-40B4-BE49-F238E27FC236}">
                <a16:creationId xmlns="" xmlns:a16="http://schemas.microsoft.com/office/drawing/2014/main" id="{F71D86D2-9A5A-436C-BF82-D67BDBFA3162}"/>
              </a:ext>
            </a:extLst>
          </p:cNvPr>
          <p:cNvSpPr/>
          <p:nvPr/>
        </p:nvSpPr>
        <p:spPr>
          <a:xfrm>
            <a:off x="1087060" y="1125017"/>
            <a:ext cx="7085340" cy="545486"/>
          </a:xfrm>
          <a:prstGeom prst="rect">
            <a:avLst/>
          </a:prstGeom>
          <a:solidFill>
            <a:srgbClr val="D6E7E6"/>
          </a:solidFill>
          <a:ln w="12700">
            <a:solidFill>
              <a:srgbClr val="40C4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b="1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35" name="TextBox 12">
            <a:extLst>
              <a:ext uri="{FF2B5EF4-FFF2-40B4-BE49-F238E27FC236}">
                <a16:creationId xmlns="" xmlns:a16="http://schemas.microsoft.com/office/drawing/2014/main" id="{40D9FBBA-2095-4493-930B-54EB43818DE9}"/>
              </a:ext>
            </a:extLst>
          </p:cNvPr>
          <p:cNvSpPr txBox="1"/>
          <p:nvPr/>
        </p:nvSpPr>
        <p:spPr bwMode="auto">
          <a:xfrm>
            <a:off x="1683837" y="1219842"/>
            <a:ext cx="6188110" cy="369332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쿠키의 개요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Oval 4">
            <a:extLst>
              <a:ext uri="{FF2B5EF4-FFF2-40B4-BE49-F238E27FC236}">
                <a16:creationId xmlns="" xmlns:a16="http://schemas.microsoft.com/office/drawing/2014/main" id="{2A9FECBD-702A-4BA1-88AB-67BBCAFAED1F}"/>
              </a:ext>
            </a:extLst>
          </p:cNvPr>
          <p:cNvSpPr/>
          <p:nvPr/>
        </p:nvSpPr>
        <p:spPr>
          <a:xfrm>
            <a:off x="755576" y="1094712"/>
            <a:ext cx="662971" cy="606096"/>
          </a:xfrm>
          <a:prstGeom prst="ellipse">
            <a:avLst/>
          </a:prstGeom>
          <a:solidFill>
            <a:srgbClr val="98D2D0"/>
          </a:solidFill>
          <a:ln w="12700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rgbClr val="50C1BE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534BF5C5-2F04-4802-A8CF-73191AEB43D8}"/>
              </a:ext>
            </a:extLst>
          </p:cNvPr>
          <p:cNvSpPr txBox="1"/>
          <p:nvPr/>
        </p:nvSpPr>
        <p:spPr>
          <a:xfrm>
            <a:off x="879457" y="1175362"/>
            <a:ext cx="4152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17928F"/>
                </a:solidFill>
                <a:cs typeface="Arial" pitchFamily="34" charset="0"/>
              </a:rPr>
              <a:t>1</a:t>
            </a:r>
            <a:endParaRPr lang="ko-KR" altLang="en-US" sz="2400" b="1" dirty="0">
              <a:solidFill>
                <a:srgbClr val="17928F"/>
              </a:solidFill>
              <a:cs typeface="Arial" pitchFamily="34" charset="0"/>
            </a:endParaRPr>
          </a:p>
        </p:txBody>
      </p:sp>
      <p:sp>
        <p:nvSpPr>
          <p:cNvPr id="38" name="Rectangle 31">
            <a:extLst>
              <a:ext uri="{FF2B5EF4-FFF2-40B4-BE49-F238E27FC236}">
                <a16:creationId xmlns="" xmlns:a16="http://schemas.microsoft.com/office/drawing/2014/main" id="{F87AFBBE-263B-456C-A0CE-E79DEEC79E2B}"/>
              </a:ext>
            </a:extLst>
          </p:cNvPr>
          <p:cNvSpPr/>
          <p:nvPr/>
        </p:nvSpPr>
        <p:spPr>
          <a:xfrm>
            <a:off x="1059502" y="1773090"/>
            <a:ext cx="7116018" cy="545486"/>
          </a:xfrm>
          <a:prstGeom prst="rect">
            <a:avLst/>
          </a:prstGeom>
          <a:solidFill>
            <a:srgbClr val="D6E7E6"/>
          </a:solidFill>
          <a:ln w="12700">
            <a:solidFill>
              <a:srgbClr val="40C4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b="1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39" name="TextBox 12">
            <a:extLst>
              <a:ext uri="{FF2B5EF4-FFF2-40B4-BE49-F238E27FC236}">
                <a16:creationId xmlns="" xmlns:a16="http://schemas.microsoft.com/office/drawing/2014/main" id="{C1C8BBBE-666B-476A-B7E7-D3888F6B2AC5}"/>
              </a:ext>
            </a:extLst>
          </p:cNvPr>
          <p:cNvSpPr txBox="1"/>
          <p:nvPr/>
        </p:nvSpPr>
        <p:spPr bwMode="auto">
          <a:xfrm>
            <a:off x="1683837" y="1867915"/>
            <a:ext cx="6188110" cy="369332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쿠키 생성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Oval 33">
            <a:extLst>
              <a:ext uri="{FF2B5EF4-FFF2-40B4-BE49-F238E27FC236}">
                <a16:creationId xmlns="" xmlns:a16="http://schemas.microsoft.com/office/drawing/2014/main" id="{72F09F89-0230-43A5-A4A3-5239F66A6865}"/>
              </a:ext>
            </a:extLst>
          </p:cNvPr>
          <p:cNvSpPr/>
          <p:nvPr/>
        </p:nvSpPr>
        <p:spPr>
          <a:xfrm>
            <a:off x="755576" y="1742784"/>
            <a:ext cx="662971" cy="606096"/>
          </a:xfrm>
          <a:prstGeom prst="ellipse">
            <a:avLst/>
          </a:prstGeom>
          <a:solidFill>
            <a:srgbClr val="98D2D0"/>
          </a:solidFill>
          <a:ln w="12700">
            <a:solidFill>
              <a:srgbClr val="40C4C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rgbClr val="50C1BE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27036CA4-28CD-44F9-B258-DDA77AD699B0}"/>
              </a:ext>
            </a:extLst>
          </p:cNvPr>
          <p:cNvSpPr txBox="1"/>
          <p:nvPr/>
        </p:nvSpPr>
        <p:spPr>
          <a:xfrm>
            <a:off x="879457" y="1823435"/>
            <a:ext cx="4152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17928F"/>
                </a:solidFill>
                <a:cs typeface="Arial" pitchFamily="34" charset="0"/>
              </a:rPr>
              <a:t>2</a:t>
            </a:r>
            <a:endParaRPr lang="ko-KR" altLang="en-US" sz="2400" b="1" dirty="0">
              <a:solidFill>
                <a:srgbClr val="17928F"/>
              </a:solidFill>
              <a:cs typeface="Arial" pitchFamily="34" charset="0"/>
            </a:endParaRPr>
          </a:p>
        </p:txBody>
      </p:sp>
      <p:sp>
        <p:nvSpPr>
          <p:cNvPr id="42" name="Rectangle 36">
            <a:extLst>
              <a:ext uri="{FF2B5EF4-FFF2-40B4-BE49-F238E27FC236}">
                <a16:creationId xmlns="" xmlns:a16="http://schemas.microsoft.com/office/drawing/2014/main" id="{A1D087A5-BC02-4A12-A503-0123A850BC88}"/>
              </a:ext>
            </a:extLst>
          </p:cNvPr>
          <p:cNvSpPr/>
          <p:nvPr/>
        </p:nvSpPr>
        <p:spPr>
          <a:xfrm>
            <a:off x="1087060" y="2421162"/>
            <a:ext cx="7085340" cy="545486"/>
          </a:xfrm>
          <a:prstGeom prst="rect">
            <a:avLst/>
          </a:prstGeom>
          <a:solidFill>
            <a:srgbClr val="E2F1F0"/>
          </a:solidFill>
          <a:ln w="12700">
            <a:solidFill>
              <a:srgbClr val="40C4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b="1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43" name="TextBox 12">
            <a:extLst>
              <a:ext uri="{FF2B5EF4-FFF2-40B4-BE49-F238E27FC236}">
                <a16:creationId xmlns="" xmlns:a16="http://schemas.microsoft.com/office/drawing/2014/main" id="{228991CF-971D-4BD1-9444-A3ADF601E98D}"/>
              </a:ext>
            </a:extLst>
          </p:cNvPr>
          <p:cNvSpPr txBox="1"/>
          <p:nvPr/>
        </p:nvSpPr>
        <p:spPr bwMode="auto">
          <a:xfrm>
            <a:off x="1683837" y="2515987"/>
            <a:ext cx="6188110" cy="369332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쿠키 정보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Oval 38">
            <a:extLst>
              <a:ext uri="{FF2B5EF4-FFF2-40B4-BE49-F238E27FC236}">
                <a16:creationId xmlns="" xmlns:a16="http://schemas.microsoft.com/office/drawing/2014/main" id="{EFB909A1-2553-431D-8951-2FCAB83352F3}"/>
              </a:ext>
            </a:extLst>
          </p:cNvPr>
          <p:cNvSpPr/>
          <p:nvPr/>
        </p:nvSpPr>
        <p:spPr>
          <a:xfrm>
            <a:off x="755576" y="2390856"/>
            <a:ext cx="662971" cy="606096"/>
          </a:xfrm>
          <a:prstGeom prst="ellipse">
            <a:avLst/>
          </a:prstGeom>
          <a:solidFill>
            <a:srgbClr val="98D2D0"/>
          </a:solidFill>
          <a:ln w="12700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516723D6-6106-4E80-84D8-C064B79C73D4}"/>
              </a:ext>
            </a:extLst>
          </p:cNvPr>
          <p:cNvSpPr txBox="1"/>
          <p:nvPr/>
        </p:nvSpPr>
        <p:spPr>
          <a:xfrm>
            <a:off x="879457" y="2471508"/>
            <a:ext cx="4152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17928F"/>
                </a:solidFill>
                <a:cs typeface="Arial" pitchFamily="34" charset="0"/>
              </a:rPr>
              <a:t>3</a:t>
            </a:r>
            <a:endParaRPr lang="ko-KR" altLang="en-US" sz="2400" b="1" dirty="0">
              <a:solidFill>
                <a:srgbClr val="17928F"/>
              </a:solidFill>
              <a:cs typeface="Arial" pitchFamily="34" charset="0"/>
            </a:endParaRPr>
          </a:p>
        </p:txBody>
      </p:sp>
      <p:sp>
        <p:nvSpPr>
          <p:cNvPr id="20" name="Rectangle 36">
            <a:extLst>
              <a:ext uri="{FF2B5EF4-FFF2-40B4-BE49-F238E27FC236}">
                <a16:creationId xmlns="" xmlns:a16="http://schemas.microsoft.com/office/drawing/2014/main" id="{DF00DCCC-102E-4145-BABA-D22898295518}"/>
              </a:ext>
            </a:extLst>
          </p:cNvPr>
          <p:cNvSpPr/>
          <p:nvPr/>
        </p:nvSpPr>
        <p:spPr>
          <a:xfrm>
            <a:off x="1087060" y="3069234"/>
            <a:ext cx="7085340" cy="545486"/>
          </a:xfrm>
          <a:prstGeom prst="rect">
            <a:avLst/>
          </a:prstGeom>
          <a:solidFill>
            <a:srgbClr val="E2F1F0"/>
          </a:solidFill>
          <a:ln w="12700">
            <a:solidFill>
              <a:srgbClr val="40C4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b="1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21" name="TextBox 12">
            <a:extLst>
              <a:ext uri="{FF2B5EF4-FFF2-40B4-BE49-F238E27FC236}">
                <a16:creationId xmlns="" xmlns:a16="http://schemas.microsoft.com/office/drawing/2014/main" id="{303F313C-C501-479B-9D28-10531B623A70}"/>
              </a:ext>
            </a:extLst>
          </p:cNvPr>
          <p:cNvSpPr txBox="1"/>
          <p:nvPr/>
        </p:nvSpPr>
        <p:spPr bwMode="auto">
          <a:xfrm>
            <a:off x="1683837" y="3164059"/>
            <a:ext cx="6188110" cy="369332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1" dirty="0" smtClean="0">
                <a:latin typeface="맑은 고딕" panose="020B0503020000020004" pitchFamily="50" charset="-127"/>
              </a:rPr>
              <a:t>쿠키 삭제</a:t>
            </a:r>
            <a:endParaRPr lang="ko-KR" altLang="en-US" b="1" dirty="0">
              <a:latin typeface="맑은 고딕" panose="020B0503020000020004" pitchFamily="50" charset="-127"/>
            </a:endParaRPr>
          </a:p>
        </p:txBody>
      </p:sp>
      <p:sp>
        <p:nvSpPr>
          <p:cNvPr id="22" name="Oval 38">
            <a:extLst>
              <a:ext uri="{FF2B5EF4-FFF2-40B4-BE49-F238E27FC236}">
                <a16:creationId xmlns="" xmlns:a16="http://schemas.microsoft.com/office/drawing/2014/main" id="{D68CA34E-6EE0-4926-ABBC-012D5C2B9515}"/>
              </a:ext>
            </a:extLst>
          </p:cNvPr>
          <p:cNvSpPr/>
          <p:nvPr/>
        </p:nvSpPr>
        <p:spPr>
          <a:xfrm>
            <a:off x="755576" y="3038928"/>
            <a:ext cx="662971" cy="606096"/>
          </a:xfrm>
          <a:prstGeom prst="ellipse">
            <a:avLst/>
          </a:prstGeom>
          <a:solidFill>
            <a:srgbClr val="98D2D0"/>
          </a:solidFill>
          <a:ln w="12700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041026EB-829B-4499-8EEA-C09E64B8D656}"/>
              </a:ext>
            </a:extLst>
          </p:cNvPr>
          <p:cNvSpPr txBox="1"/>
          <p:nvPr/>
        </p:nvSpPr>
        <p:spPr>
          <a:xfrm>
            <a:off x="879457" y="3119581"/>
            <a:ext cx="4152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rgbClr val="17928F"/>
                </a:solidFill>
                <a:cs typeface="Arial" pitchFamily="34" charset="0"/>
              </a:rPr>
              <a:t>4</a:t>
            </a:r>
            <a:endParaRPr lang="ko-KR" altLang="en-US" sz="2400" b="1" dirty="0">
              <a:solidFill>
                <a:srgbClr val="17928F"/>
              </a:solidFill>
              <a:cs typeface="Arial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348" y="4399575"/>
            <a:ext cx="7934325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18250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6547AFA1-DBAB-4254-AD78-5960E596128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쿠키</a:t>
            </a:r>
            <a:r>
              <a:rPr lang="en-US" altLang="ko-KR" dirty="0" smtClean="0"/>
              <a:t>(cookie)</a:t>
            </a:r>
          </a:p>
          <a:p>
            <a:pPr lvl="1"/>
            <a:r>
              <a:rPr lang="ko-KR" altLang="en-US" b="0" dirty="0" smtClean="0"/>
              <a:t>클라이언트와 </a:t>
            </a:r>
            <a:r>
              <a:rPr lang="ko-KR" altLang="en-US" b="0" dirty="0"/>
              <a:t>웹 서버 간의 상태를 지속적으로 유지하는 </a:t>
            </a:r>
            <a:r>
              <a:rPr lang="ko-KR" altLang="en-US" b="0" dirty="0" smtClean="0"/>
              <a:t>방법</a:t>
            </a:r>
            <a:endParaRPr lang="en-US" altLang="ko-KR" b="0" dirty="0" smtClean="0"/>
          </a:p>
          <a:p>
            <a:pPr lvl="1"/>
            <a:r>
              <a:rPr lang="ko-KR" altLang="en-US" b="0" dirty="0" smtClean="0"/>
              <a:t>쿠키는 </a:t>
            </a:r>
            <a:r>
              <a:rPr lang="ko-KR" altLang="en-US" b="0" dirty="0"/>
              <a:t>세션과 달리 상태 정보를 웹 서버가 아닌 클라이언트에 </a:t>
            </a:r>
            <a:r>
              <a:rPr lang="ko-KR" altLang="en-US" b="0" dirty="0" smtClean="0"/>
              <a:t>저장</a:t>
            </a:r>
            <a:endParaRPr lang="en-US" altLang="ko-KR" b="0" dirty="0" smtClean="0"/>
          </a:p>
          <a:p>
            <a:pPr lvl="2"/>
            <a:r>
              <a:rPr lang="ko-KR" altLang="en-US" b="0" dirty="0" smtClean="0"/>
              <a:t>예를 </a:t>
            </a:r>
            <a:r>
              <a:rPr lang="ko-KR" altLang="en-US" b="0" dirty="0"/>
              <a:t>들어 어떤 웹 사이트를 처음 방문한 사용자가 로그인 인증을 하고 나면 아이디와 </a:t>
            </a:r>
            <a:r>
              <a:rPr lang="ko-KR" altLang="en-US" b="0" dirty="0" smtClean="0"/>
              <a:t>비밀번호를 기록한 </a:t>
            </a:r>
            <a:r>
              <a:rPr lang="ko-KR" altLang="en-US" b="0" dirty="0"/>
              <a:t>쿠키가 </a:t>
            </a:r>
            <a:r>
              <a:rPr lang="ko-KR" altLang="en-US" b="0" dirty="0" smtClean="0"/>
              <a:t>만들어지고 그 다음부터 </a:t>
            </a:r>
            <a:r>
              <a:rPr lang="ko-KR" altLang="en-US" b="0" dirty="0"/>
              <a:t>사용자가 그 웹 사이트에 접속하면 별도의 절차를 </a:t>
            </a:r>
            <a:r>
              <a:rPr lang="ko-KR" altLang="en-US" b="0" dirty="0" smtClean="0"/>
              <a:t>거치지 </a:t>
            </a:r>
            <a:r>
              <a:rPr lang="ko-KR" altLang="en-US" b="0" dirty="0"/>
              <a:t>않고 쉽게 접속할 수 </a:t>
            </a:r>
            <a:r>
              <a:rPr lang="ko-KR" altLang="en-US" b="0" dirty="0" smtClean="0"/>
              <a:t>있음</a:t>
            </a:r>
            <a:endParaRPr lang="en-US" altLang="ko-KR" b="0" dirty="0" smtClean="0"/>
          </a:p>
          <a:p>
            <a:pPr lvl="2"/>
            <a:endParaRPr lang="en-US" altLang="ko-KR" dirty="0"/>
          </a:p>
          <a:p>
            <a:pPr lvl="2"/>
            <a:endParaRPr lang="en-US" altLang="ko-KR" b="0" dirty="0" smtClean="0"/>
          </a:p>
          <a:p>
            <a:pPr lvl="1"/>
            <a:r>
              <a:rPr lang="ko-KR" altLang="en-US" dirty="0"/>
              <a:t>클라이언트의 일정 폴더에 정보를 저장하기 때문에 웹 서버의 부하를 줄일 수 있다는 것이 장점</a:t>
            </a:r>
            <a:endParaRPr lang="en-US" altLang="ko-KR" dirty="0"/>
          </a:p>
          <a:p>
            <a:pPr lvl="1"/>
            <a:r>
              <a:rPr lang="ko-KR" altLang="en-US" dirty="0"/>
              <a:t>반면에 웹 브라우저가 접속했던 웹 사이트에 관한 정보와 개인 정보가 기록되기 때문에 보안에 문제가 있음</a:t>
            </a:r>
          </a:p>
          <a:p>
            <a:pPr lvl="2"/>
            <a:endParaRPr lang="en-US" altLang="ko-KR" b="0" dirty="0" smtClean="0"/>
          </a:p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="" xmlns:a16="http://schemas.microsoft.com/office/drawing/2014/main" id="{EDB1366D-9170-441B-9164-6CC1D3BD7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b="0" dirty="0" smtClean="0"/>
              <a:t>쿠키의 개요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79049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31818"/>
            <a:ext cx="4415408" cy="5715000"/>
          </a:xfrm>
        </p:spPr>
        <p:txBody>
          <a:bodyPr/>
          <a:lstStyle/>
          <a:p>
            <a:r>
              <a:rPr lang="ko-KR" altLang="en-US" dirty="0" smtClean="0"/>
              <a:t>쿠키의 동작 과정</a:t>
            </a:r>
            <a:endParaRPr lang="en-US" altLang="ko-KR" dirty="0" smtClean="0"/>
          </a:p>
          <a:p>
            <a:pPr lvl="1"/>
            <a:r>
              <a:rPr lang="ko-KR" altLang="en-US" b="0" dirty="0" smtClean="0"/>
              <a:t>❶ </a:t>
            </a:r>
            <a:r>
              <a:rPr lang="ko-KR" altLang="en-US" b="0" dirty="0"/>
              <a:t>쿠키 생성 단계</a:t>
            </a:r>
            <a:r>
              <a:rPr lang="en-US" altLang="ko-KR" b="0" dirty="0"/>
              <a:t>: </a:t>
            </a:r>
            <a:r>
              <a:rPr lang="ko-KR" altLang="en-US" b="0" dirty="0"/>
              <a:t>쿠키를 사용하려면 먼저 쿠키를 생성해야 합니다</a:t>
            </a:r>
            <a:r>
              <a:rPr lang="en-US" altLang="ko-KR" b="0" dirty="0"/>
              <a:t>. </a:t>
            </a:r>
            <a:r>
              <a:rPr lang="ko-KR" altLang="en-US" b="0" dirty="0"/>
              <a:t>쿠키는 주로 웹 서버 </a:t>
            </a:r>
            <a:r>
              <a:rPr lang="ko-KR" altLang="en-US" b="0" dirty="0" smtClean="0"/>
              <a:t>측에서 </a:t>
            </a:r>
            <a:r>
              <a:rPr lang="ko-KR" altLang="en-US" b="0" dirty="0"/>
              <a:t>생성합니다</a:t>
            </a:r>
            <a:r>
              <a:rPr lang="en-US" altLang="ko-KR" b="0" dirty="0"/>
              <a:t>. </a:t>
            </a:r>
            <a:r>
              <a:rPr lang="ko-KR" altLang="en-US" b="0" dirty="0"/>
              <a:t>생성된 쿠키는 응답 데이터에 함께 저장되어 웹 브라우저에 전송됩니다</a:t>
            </a:r>
            <a:r>
              <a:rPr lang="en-US" altLang="ko-KR" b="0" dirty="0"/>
              <a:t>.</a:t>
            </a:r>
          </a:p>
          <a:p>
            <a:pPr lvl="1"/>
            <a:r>
              <a:rPr lang="ko-KR" altLang="en-US" b="0" dirty="0"/>
              <a:t>❷ 쿠키 저장 단계</a:t>
            </a:r>
            <a:r>
              <a:rPr lang="en-US" altLang="ko-KR" b="0" dirty="0"/>
              <a:t>: </a:t>
            </a:r>
            <a:r>
              <a:rPr lang="ko-KR" altLang="en-US" b="0" dirty="0"/>
              <a:t>웹 브라우저는 응답 데이터에 포함된 쿠키를 쿠키 저장소에 보관합니다</a:t>
            </a:r>
            <a:r>
              <a:rPr lang="en-US" altLang="ko-KR" b="0" dirty="0"/>
              <a:t>. </a:t>
            </a:r>
            <a:r>
              <a:rPr lang="ko-KR" altLang="en-US" b="0" dirty="0" smtClean="0"/>
              <a:t>쿠키는 </a:t>
            </a:r>
            <a:r>
              <a:rPr lang="ko-KR" altLang="en-US" b="0" dirty="0"/>
              <a:t>종류에 따라 메모리나 파일로 저장됩니다</a:t>
            </a:r>
            <a:r>
              <a:rPr lang="en-US" altLang="ko-KR" b="0" dirty="0"/>
              <a:t>.</a:t>
            </a:r>
          </a:p>
          <a:p>
            <a:pPr lvl="1"/>
            <a:r>
              <a:rPr lang="ko-KR" altLang="en-US" b="0" dirty="0"/>
              <a:t>❸ 쿠키 전송 단계</a:t>
            </a:r>
            <a:r>
              <a:rPr lang="en-US" altLang="ko-KR" b="0" dirty="0"/>
              <a:t>: </a:t>
            </a:r>
            <a:r>
              <a:rPr lang="ko-KR" altLang="en-US" b="0" dirty="0"/>
              <a:t>웹 브라우저는 한 번 저장된 쿠키를 요청이 있을 때마다 웹 서버에 </a:t>
            </a:r>
            <a:r>
              <a:rPr lang="ko-KR" altLang="en-US" b="0" dirty="0" smtClean="0"/>
              <a:t>전송합니다</a:t>
            </a:r>
            <a:r>
              <a:rPr lang="en-US" altLang="ko-KR" b="0" dirty="0"/>
              <a:t>. </a:t>
            </a:r>
            <a:r>
              <a:rPr lang="ko-KR" altLang="en-US" b="0" dirty="0"/>
              <a:t>웹 서버는 웹 브라우저가 전송한 쿠키를 사용하여 필요한 작업을 수행할 수 </a:t>
            </a:r>
            <a:r>
              <a:rPr lang="ko-KR" altLang="en-US" b="0" dirty="0" smtClean="0"/>
              <a:t>있습니다</a:t>
            </a:r>
            <a:r>
              <a:rPr lang="en-US" altLang="ko-KR" b="0" dirty="0" smtClean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b="0" dirty="0"/>
              <a:t>쿠키의 개요</a:t>
            </a:r>
            <a:endParaRPr lang="ko-KR" altLang="en-US" dirty="0"/>
          </a:p>
        </p:txBody>
      </p:sp>
      <p:pic>
        <p:nvPicPr>
          <p:cNvPr id="6" name="_x60236368" descr="EMB000003dc7ab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715249"/>
            <a:ext cx="4205288" cy="414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825794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제목 1"/>
          <p:cNvSpPr>
            <a:spLocks noGrp="1"/>
          </p:cNvSpPr>
          <p:nvPr>
            <p:ph type="title"/>
          </p:nvPr>
        </p:nvSpPr>
        <p:spPr>
          <a:xfrm>
            <a:off x="228600" y="254000"/>
            <a:ext cx="8610600" cy="609600"/>
          </a:xfrm>
        </p:spPr>
        <p:txBody>
          <a:bodyPr/>
          <a:lstStyle/>
          <a:p>
            <a:r>
              <a:rPr lang="en-US" altLang="ko-KR" sz="3200" dirty="0">
                <a:ea typeface="굴림" panose="020B0600000101010101" pitchFamily="50" charset="-127"/>
              </a:rPr>
              <a:t>2</a:t>
            </a:r>
            <a:r>
              <a:rPr lang="en-US" altLang="ko-KR" sz="3200" dirty="0" smtClean="0">
                <a:ea typeface="굴림" panose="020B0600000101010101" pitchFamily="50" charset="-127"/>
              </a:rPr>
              <a:t>. </a:t>
            </a:r>
            <a:r>
              <a:rPr lang="ko-KR" altLang="en-US" sz="3200" dirty="0" smtClean="0">
                <a:ea typeface="굴림" panose="020B0600000101010101" pitchFamily="50" charset="-127"/>
              </a:rPr>
              <a:t>쿠키의 생성</a:t>
            </a:r>
          </a:p>
        </p:txBody>
      </p:sp>
      <p:sp>
        <p:nvSpPr>
          <p:cNvPr id="46083" name="내용 개체 틀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smtClean="0">
                <a:ea typeface="굴림" panose="020B0600000101010101" pitchFamily="50" charset="-127"/>
              </a:rPr>
              <a:t>쿠키의 생성 및 활용</a:t>
            </a:r>
            <a:endParaRPr lang="en-US" altLang="ko-KR" sz="2000" smtClean="0">
              <a:ea typeface="굴림" panose="020B0600000101010101" pitchFamily="50" charset="-127"/>
            </a:endParaRPr>
          </a:p>
          <a:p>
            <a:endParaRPr lang="en-US" altLang="ko-KR" sz="2000" smtClean="0">
              <a:ea typeface="굴림" panose="020B0600000101010101" pitchFamily="50" charset="-127"/>
            </a:endParaRPr>
          </a:p>
          <a:p>
            <a:endParaRPr lang="en-US" altLang="ko-KR" sz="2000" smtClean="0">
              <a:ea typeface="굴림" panose="020B0600000101010101" pitchFamily="50" charset="-127"/>
            </a:endParaRPr>
          </a:p>
          <a:p>
            <a:endParaRPr lang="en-US" altLang="ko-KR" sz="2000" smtClean="0">
              <a:ea typeface="굴림" panose="020B0600000101010101" pitchFamily="50" charset="-127"/>
            </a:endParaRPr>
          </a:p>
          <a:p>
            <a:endParaRPr lang="en-US" altLang="ko-KR" sz="2000" smtClean="0">
              <a:ea typeface="굴림" panose="020B0600000101010101" pitchFamily="50" charset="-127"/>
            </a:endParaRPr>
          </a:p>
          <a:p>
            <a:pPr lvl="1"/>
            <a:r>
              <a:rPr lang="ko-KR" altLang="en-US" sz="1800" smtClean="0">
                <a:ea typeface="굴림" panose="020B0600000101010101" pitchFamily="50" charset="-127"/>
              </a:rPr>
              <a:t>쿠키의 구성 요소</a:t>
            </a:r>
            <a:endParaRPr lang="en-US" altLang="ko-KR" sz="1800" smtClean="0">
              <a:ea typeface="굴림" panose="020B0600000101010101" pitchFamily="50" charset="-127"/>
            </a:endParaRPr>
          </a:p>
          <a:p>
            <a:pPr lvl="2"/>
            <a:r>
              <a:rPr lang="ko-KR" altLang="en-US" sz="1600" smtClean="0">
                <a:ea typeface="굴림" panose="020B0600000101010101" pitchFamily="50" charset="-127"/>
              </a:rPr>
              <a:t>이름 </a:t>
            </a:r>
            <a:r>
              <a:rPr lang="en-US" altLang="ko-KR" sz="1600" smtClean="0">
                <a:ea typeface="굴림" panose="020B0600000101010101" pitchFamily="50" charset="-127"/>
              </a:rPr>
              <a:t>- </a:t>
            </a:r>
            <a:r>
              <a:rPr lang="ko-KR" altLang="en-US" sz="1600" smtClean="0">
                <a:ea typeface="굴림" panose="020B0600000101010101" pitchFamily="50" charset="-127"/>
              </a:rPr>
              <a:t>각각의 쿠키를 구별하기 위하여 사용되는 식별자</a:t>
            </a:r>
          </a:p>
          <a:p>
            <a:pPr lvl="2"/>
            <a:r>
              <a:rPr lang="ko-KR" altLang="en-US" sz="1600" smtClean="0">
                <a:ea typeface="굴림" panose="020B0600000101010101" pitchFamily="50" charset="-127"/>
              </a:rPr>
              <a:t>값 </a:t>
            </a:r>
            <a:r>
              <a:rPr lang="en-US" altLang="ko-KR" sz="1600" smtClean="0">
                <a:ea typeface="굴림" panose="020B0600000101010101" pitchFamily="50" charset="-127"/>
              </a:rPr>
              <a:t>- </a:t>
            </a:r>
            <a:r>
              <a:rPr lang="ko-KR" altLang="en-US" sz="1600" smtClean="0">
                <a:ea typeface="굴림" panose="020B0600000101010101" pitchFamily="50" charset="-127"/>
              </a:rPr>
              <a:t>쿠키의 이름과 연관된 내용</a:t>
            </a:r>
          </a:p>
          <a:p>
            <a:pPr lvl="2"/>
            <a:r>
              <a:rPr lang="ko-KR" altLang="en-US" sz="1600" smtClean="0">
                <a:ea typeface="굴림" panose="020B0600000101010101" pitchFamily="50" charset="-127"/>
              </a:rPr>
              <a:t>유효시간 </a:t>
            </a:r>
            <a:r>
              <a:rPr lang="en-US" altLang="ko-KR" sz="1600" smtClean="0">
                <a:ea typeface="굴림" panose="020B0600000101010101" pitchFamily="50" charset="-127"/>
              </a:rPr>
              <a:t>- </a:t>
            </a:r>
            <a:r>
              <a:rPr lang="ko-KR" altLang="en-US" sz="1600" smtClean="0">
                <a:ea typeface="굴림" panose="020B0600000101010101" pitchFamily="50" charset="-127"/>
              </a:rPr>
              <a:t>쿠키의 유지 시간</a:t>
            </a:r>
          </a:p>
          <a:p>
            <a:pPr lvl="2"/>
            <a:r>
              <a:rPr lang="ko-KR" altLang="en-US" sz="1600" smtClean="0">
                <a:ea typeface="굴림" panose="020B0600000101010101" pitchFamily="50" charset="-127"/>
              </a:rPr>
              <a:t>도메인 </a:t>
            </a:r>
            <a:r>
              <a:rPr lang="en-US" altLang="ko-KR" sz="1600" smtClean="0">
                <a:ea typeface="굴림" panose="020B0600000101010101" pitchFamily="50" charset="-127"/>
              </a:rPr>
              <a:t>- </a:t>
            </a:r>
            <a:r>
              <a:rPr lang="ko-KR" altLang="en-US" sz="1600" smtClean="0">
                <a:ea typeface="굴림" panose="020B0600000101010101" pitchFamily="50" charset="-127"/>
              </a:rPr>
              <a:t>쿠키와 연관되는 도메인</a:t>
            </a:r>
          </a:p>
          <a:p>
            <a:pPr lvl="2"/>
            <a:r>
              <a:rPr lang="ko-KR" altLang="en-US" sz="1600" smtClean="0">
                <a:ea typeface="굴림" panose="020B0600000101010101" pitchFamily="50" charset="-127"/>
              </a:rPr>
              <a:t>경로 </a:t>
            </a:r>
            <a:r>
              <a:rPr lang="en-US" altLang="ko-KR" sz="1600" smtClean="0">
                <a:ea typeface="굴림" panose="020B0600000101010101" pitchFamily="50" charset="-127"/>
              </a:rPr>
              <a:t>- </a:t>
            </a:r>
            <a:r>
              <a:rPr lang="ko-KR" altLang="en-US" sz="1600" smtClean="0">
                <a:ea typeface="굴림" panose="020B0600000101010101" pitchFamily="50" charset="-127"/>
              </a:rPr>
              <a:t>쿠키를 전송할 요청 경로</a:t>
            </a:r>
            <a:endParaRPr lang="en-US" altLang="ko-KR" sz="1600" smtClean="0">
              <a:ea typeface="굴림" panose="020B0600000101010101" pitchFamily="50" charset="-127"/>
            </a:endParaRPr>
          </a:p>
          <a:p>
            <a:pPr lvl="1"/>
            <a:r>
              <a:rPr lang="ko-KR" altLang="en-US" sz="2000" smtClean="0">
                <a:ea typeface="굴림" panose="020B0600000101010101" pitchFamily="50" charset="-127"/>
              </a:rPr>
              <a:t>제한요소</a:t>
            </a:r>
            <a:endParaRPr lang="en-US" altLang="ko-KR" sz="2000" smtClean="0">
              <a:ea typeface="굴림" panose="020B0600000101010101" pitchFamily="50" charset="-127"/>
            </a:endParaRPr>
          </a:p>
          <a:p>
            <a:pPr lvl="2"/>
            <a:r>
              <a:rPr lang="ko-KR" altLang="en-US" sz="1800" smtClean="0">
                <a:ea typeface="굴림" panose="020B0600000101010101" pitchFamily="50" charset="-127"/>
              </a:rPr>
              <a:t>쿠키는 하나의 웹 사이트당 </a:t>
            </a:r>
            <a:r>
              <a:rPr lang="en-US" altLang="ko-KR" sz="1800" smtClean="0">
                <a:ea typeface="굴림" panose="020B0600000101010101" pitchFamily="50" charset="-127"/>
              </a:rPr>
              <a:t>20</a:t>
            </a:r>
            <a:r>
              <a:rPr lang="ko-KR" altLang="en-US" sz="1800" smtClean="0">
                <a:ea typeface="굴림" panose="020B0600000101010101" pitchFamily="50" charset="-127"/>
              </a:rPr>
              <a:t>개의 쿠키가 저장될 수 있다</a:t>
            </a:r>
            <a:r>
              <a:rPr lang="en-US" altLang="ko-KR" sz="1800" smtClean="0">
                <a:ea typeface="굴림" panose="020B0600000101010101" pitchFamily="50" charset="-127"/>
              </a:rPr>
              <a:t>.</a:t>
            </a:r>
          </a:p>
          <a:p>
            <a:pPr lvl="2"/>
            <a:r>
              <a:rPr lang="ko-KR" altLang="en-US" sz="1800" smtClean="0">
                <a:ea typeface="굴림" panose="020B0600000101010101" pitchFamily="50" charset="-127"/>
              </a:rPr>
              <a:t>한 쿠키당 데이터 값으로 </a:t>
            </a:r>
            <a:r>
              <a:rPr lang="en-US" altLang="ko-KR" sz="1800" smtClean="0">
                <a:ea typeface="굴림" panose="020B0600000101010101" pitchFamily="50" charset="-127"/>
              </a:rPr>
              <a:t>4096 </a:t>
            </a:r>
            <a:r>
              <a:rPr lang="ko-KR" altLang="en-US" sz="1800" smtClean="0">
                <a:ea typeface="굴림" panose="020B0600000101010101" pitchFamily="50" charset="-127"/>
              </a:rPr>
              <a:t>바이트를 넘을 수 없다</a:t>
            </a:r>
            <a:r>
              <a:rPr lang="en-US" altLang="ko-KR" sz="1800" smtClean="0">
                <a:ea typeface="굴림" panose="020B0600000101010101" pitchFamily="50" charset="-127"/>
              </a:rPr>
              <a:t>. </a:t>
            </a:r>
            <a:endParaRPr lang="ko-KR" altLang="en-US" sz="1800" smtClean="0">
              <a:ea typeface="굴림" panose="020B0600000101010101" pitchFamily="50" charset="-127"/>
            </a:endParaRPr>
          </a:p>
          <a:p>
            <a:pPr lvl="2"/>
            <a:endParaRPr lang="ko-KR" altLang="en-US" smtClean="0">
              <a:ea typeface="굴림" panose="020B0600000101010101" pitchFamily="50" charset="-127"/>
            </a:endParaRPr>
          </a:p>
          <a:p>
            <a:pPr lvl="2"/>
            <a:endParaRPr lang="ko-KR" altLang="en-US" sz="1400" smtClean="0">
              <a:ea typeface="굴림" panose="020B0600000101010101" pitchFamily="50" charset="-127"/>
            </a:endParaRPr>
          </a:p>
        </p:txBody>
      </p:sp>
      <p:sp>
        <p:nvSpPr>
          <p:cNvPr id="46084" name="바닥글 개체 틀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400" smtClean="0"/>
              <a:t>제</a:t>
            </a:r>
            <a:r>
              <a:rPr lang="en-US" altLang="ko-KR" sz="1400" smtClean="0"/>
              <a:t>11</a:t>
            </a:r>
            <a:r>
              <a:rPr lang="ko-KR" altLang="en-US" sz="1400" smtClean="0"/>
              <a:t>장</a:t>
            </a:r>
            <a:endParaRPr lang="en-US" altLang="ko-KR" sz="1400" smtClean="0"/>
          </a:p>
        </p:txBody>
      </p:sp>
      <p:sp>
        <p:nvSpPr>
          <p:cNvPr id="46085" name="슬라이드 번호 개체 틀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4D3C31C-E5D1-4592-A3CA-06B33FBC4DA8}" type="slidenum">
              <a:rPr lang="ko-KR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38</a:t>
            </a:fld>
            <a:r>
              <a:rPr lang="en-US" altLang="ko-KR" sz="1400"/>
              <a:t>/35</a:t>
            </a:r>
          </a:p>
        </p:txBody>
      </p:sp>
      <p:sp>
        <p:nvSpPr>
          <p:cNvPr id="46086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46087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46088" name="Rectangle 1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4608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46090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46091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46092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4609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4609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4609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46096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latinLnBrk="1">
              <a:spcBef>
                <a:spcPct val="0"/>
              </a:spcBef>
              <a:buClrTx/>
              <a:buSzTx/>
              <a:buFontTx/>
              <a:buNone/>
            </a:pPr>
            <a:endParaRPr lang="ko-KR" altLang="ko-KR" sz="1600"/>
          </a:p>
        </p:txBody>
      </p:sp>
      <p:sp>
        <p:nvSpPr>
          <p:cNvPr id="46097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4609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4609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latinLnBrk="1">
              <a:spcBef>
                <a:spcPct val="0"/>
              </a:spcBef>
              <a:buClrTx/>
              <a:buSzTx/>
              <a:buFontTx/>
              <a:buNone/>
            </a:pPr>
            <a:endParaRPr lang="ko-KR" altLang="ko-KR" sz="1600"/>
          </a:p>
        </p:txBody>
      </p:sp>
      <p:sp>
        <p:nvSpPr>
          <p:cNvPr id="46100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46101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46102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latinLnBrk="1">
              <a:spcBef>
                <a:spcPct val="0"/>
              </a:spcBef>
              <a:buClrTx/>
              <a:buSzTx/>
              <a:buFontTx/>
              <a:buNone/>
            </a:pPr>
            <a:endParaRPr lang="ko-KR" altLang="ko-KR" sz="1600"/>
          </a:p>
        </p:txBody>
      </p:sp>
      <p:sp>
        <p:nvSpPr>
          <p:cNvPr id="4610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46104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46105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46106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4610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46108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latinLnBrk="1">
              <a:spcBef>
                <a:spcPct val="0"/>
              </a:spcBef>
              <a:buClrTx/>
              <a:buSzTx/>
              <a:buFontTx/>
              <a:buNone/>
            </a:pPr>
            <a:endParaRPr lang="ko-KR" altLang="ko-KR" sz="1600"/>
          </a:p>
        </p:txBody>
      </p:sp>
      <p:sp>
        <p:nvSpPr>
          <p:cNvPr id="4610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4611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graphicFrame>
        <p:nvGraphicFramePr>
          <p:cNvPr id="33" name="표 32"/>
          <p:cNvGraphicFramePr>
            <a:graphicFrameLocks noGrp="1"/>
          </p:cNvGraphicFramePr>
          <p:nvPr/>
        </p:nvGraphicFramePr>
        <p:xfrm>
          <a:off x="1828800" y="1522413"/>
          <a:ext cx="5257800" cy="1145222"/>
        </p:xfrm>
        <a:graphic>
          <a:graphicData uri="http://schemas.openxmlformats.org/drawingml/2006/table">
            <a:tbl>
              <a:tblPr/>
              <a:tblGrid>
                <a:gridCol w="52578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14458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&lt;%</a:t>
                      </a:r>
                      <a:endParaRPr lang="en-US" sz="1400" b="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  Cookie 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cookie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= new Cookie("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cookieName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", "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cookieValue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");</a:t>
                      </a:r>
                      <a:endParaRPr lang="en-US" sz="1400" b="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  </a:t>
                      </a:r>
                      <a:r>
                        <a:rPr lang="en-US" sz="1400" b="0" dirty="0" err="1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response.addCookie</a:t>
                      </a:r>
                      <a:r>
                        <a:rPr lang="en-US" sz="1400" b="0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(cookie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);</a:t>
                      </a:r>
                      <a:endParaRPr lang="en-US" sz="1400" b="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%&gt;</a:t>
                      </a:r>
                      <a:endParaRPr lang="en-US" sz="1400" b="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64770" marR="64770" marT="17875" marB="1787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6117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2907585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b="1" dirty="0" smtClean="0"/>
              <a:t>Cookie </a:t>
            </a:r>
            <a:r>
              <a:rPr lang="ko-KR" altLang="en-US" b="1" dirty="0" smtClean="0"/>
              <a:t>클래스의 </a:t>
            </a:r>
            <a:r>
              <a:rPr lang="ko-KR" altLang="en-US" b="1" dirty="0" err="1" smtClean="0"/>
              <a:t>메소드</a:t>
            </a:r>
            <a:r>
              <a:rPr lang="ko-KR" altLang="en-US" b="1" dirty="0" smtClean="0"/>
              <a:t> 종류</a:t>
            </a:r>
            <a:endParaRPr lang="ko-KR" altLang="en-US" b="1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b="0" dirty="0"/>
              <a:t>쿠키의 개요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438" y="1556792"/>
            <a:ext cx="6953250" cy="4872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743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세션</a:t>
            </a:r>
            <a:r>
              <a:rPr lang="en-US" altLang="ko-KR" dirty="0"/>
              <a:t>(session)</a:t>
            </a:r>
          </a:p>
          <a:p>
            <a:pPr lvl="1"/>
            <a:r>
              <a:rPr lang="ko-KR" altLang="en-US" b="0" dirty="0" smtClean="0"/>
              <a:t>오직 </a:t>
            </a:r>
            <a:r>
              <a:rPr lang="ko-KR" altLang="en-US" b="0" dirty="0"/>
              <a:t>웹 서버에 존재하는 객체로 웹 브라우저마다 하나씩 존재하므로 웹 서버의 서비스를 제공받는 사용자를 구분하는 단위가 됨</a:t>
            </a:r>
            <a:endParaRPr lang="en-US" altLang="ko-KR" b="0" dirty="0"/>
          </a:p>
          <a:p>
            <a:pPr lvl="1"/>
            <a:r>
              <a:rPr lang="ko-KR" altLang="en-US" dirty="0"/>
              <a:t>웹 브라우저를 닫기 전까지 웹 페이지를 이동하더라도 사용자의 정보가 웹 서버에 보관되어 있어 사용자 정보를 잃지 않음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b="0" dirty="0"/>
              <a:t>세션의 개요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1112" y="2852936"/>
            <a:ext cx="6581775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912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쿠키와 세션의 차이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b="0" dirty="0"/>
              <a:t>쿠키의 개요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612" y="1628800"/>
            <a:ext cx="7724775" cy="307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52610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쿠키 생성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13" y="931818"/>
            <a:ext cx="8210550" cy="5524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712590"/>
            <a:ext cx="8382000" cy="4695825"/>
          </a:xfrm>
          <a:prstGeom prst="rect">
            <a:avLst/>
          </a:prstGeom>
        </p:spPr>
      </p:pic>
      <p:pic>
        <p:nvPicPr>
          <p:cNvPr id="7" name="내용 개체 틀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39260" y="2147497"/>
            <a:ext cx="2847619" cy="1904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344110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쿠키 생성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400050" y="929550"/>
            <a:ext cx="8343900" cy="5735258"/>
            <a:chOff x="395599" y="949648"/>
            <a:chExt cx="8343900" cy="6774450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5599" y="949648"/>
              <a:ext cx="8343900" cy="5614193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5599" y="6533473"/>
              <a:ext cx="8343900" cy="1190625"/>
            </a:xfrm>
            <a:prstGeom prst="rect">
              <a:avLst/>
            </a:prstGeom>
          </p:spPr>
        </p:pic>
      </p:grp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4821" y="1124744"/>
            <a:ext cx="2736304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87353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 smtClean="0"/>
              <a:t>3.1 </a:t>
            </a:r>
            <a:r>
              <a:rPr lang="ko-KR" altLang="en-US" dirty="0"/>
              <a:t>쿠키 객체 얻기</a:t>
            </a:r>
          </a:p>
          <a:p>
            <a:pPr lvl="1"/>
            <a:r>
              <a:rPr lang="ko-KR" altLang="en-US" b="0" dirty="0"/>
              <a:t>클라이언트에 저장된 모든 쿠키 객체를 가져오려면 </a:t>
            </a:r>
            <a:r>
              <a:rPr lang="en-US" altLang="ko-KR" b="0" dirty="0"/>
              <a:t>request </a:t>
            </a:r>
            <a:r>
              <a:rPr lang="ko-KR" altLang="en-US" b="0" dirty="0"/>
              <a:t>내장 객체의 </a:t>
            </a:r>
            <a:r>
              <a:rPr lang="en-US" altLang="ko-KR" b="0" dirty="0" err="1"/>
              <a:t>getCookies</a:t>
            </a:r>
            <a:r>
              <a:rPr lang="en-US" altLang="ko-KR" b="0" dirty="0"/>
              <a:t>( ) </a:t>
            </a:r>
            <a:r>
              <a:rPr lang="ko-KR" altLang="en-US" b="0" dirty="0" err="1" smtClean="0"/>
              <a:t>메소드를</a:t>
            </a:r>
            <a:r>
              <a:rPr lang="ko-KR" altLang="en-US" b="0" dirty="0" smtClean="0"/>
              <a:t> 사용</a:t>
            </a:r>
            <a:endParaRPr lang="en-US" altLang="ko-KR" b="0" dirty="0" smtClean="0"/>
          </a:p>
          <a:p>
            <a:pPr lvl="1"/>
            <a:r>
              <a:rPr lang="ko-KR" altLang="en-US" b="0" dirty="0" smtClean="0"/>
              <a:t>쿠키 </a:t>
            </a:r>
            <a:r>
              <a:rPr lang="ko-KR" altLang="en-US" b="0" dirty="0"/>
              <a:t>객체가 여러 개일 때는 배열 형태로 </a:t>
            </a:r>
            <a:r>
              <a:rPr lang="ko-KR" altLang="en-US" b="0" dirty="0" smtClean="0"/>
              <a:t>가져옴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쿠키 정보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548" y="2636912"/>
            <a:ext cx="8258175" cy="6477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548" y="3776654"/>
            <a:ext cx="8315325" cy="9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42319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쿠키 </a:t>
            </a:r>
            <a:r>
              <a:rPr lang="ko-KR" altLang="en-US" dirty="0"/>
              <a:t>객체의 정보 </a:t>
            </a:r>
            <a:r>
              <a:rPr lang="ko-KR" altLang="en-US" dirty="0" smtClean="0"/>
              <a:t>얻기</a:t>
            </a:r>
            <a:endParaRPr lang="en-US" altLang="ko-KR" dirty="0" smtClean="0"/>
          </a:p>
          <a:p>
            <a:pPr lvl="1"/>
            <a:r>
              <a:rPr lang="ko-KR" altLang="en-US" b="0" dirty="0"/>
              <a:t>쿠키 객체를 얻어왔다면 이 쿠키 객체에 저장된 쿠키 이름과 값을 가져오기 위해 </a:t>
            </a:r>
            <a:r>
              <a:rPr lang="en-US" altLang="ko-KR" b="0" dirty="0" err="1"/>
              <a:t>getName</a:t>
            </a:r>
            <a:r>
              <a:rPr lang="en-US" altLang="ko-KR" b="0" dirty="0"/>
              <a:t>( </a:t>
            </a:r>
            <a:r>
              <a:rPr lang="en-US" altLang="ko-KR" b="0" dirty="0" smtClean="0"/>
              <a:t>), </a:t>
            </a:r>
            <a:r>
              <a:rPr lang="en-US" altLang="ko-KR" b="0" dirty="0" err="1" smtClean="0"/>
              <a:t>getValue</a:t>
            </a:r>
            <a:r>
              <a:rPr lang="en-US" altLang="ko-KR" b="0" dirty="0"/>
              <a:t>( ) </a:t>
            </a:r>
            <a:r>
              <a:rPr lang="ko-KR" altLang="en-US" b="0" dirty="0" err="1"/>
              <a:t>메소드를</a:t>
            </a:r>
            <a:r>
              <a:rPr lang="ko-KR" altLang="en-US" b="0" dirty="0"/>
              <a:t> </a:t>
            </a:r>
            <a:r>
              <a:rPr lang="ko-KR" altLang="en-US" b="0" dirty="0" smtClean="0"/>
              <a:t>사용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쿠키 정보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2348880"/>
            <a:ext cx="7306066" cy="6096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337" y="3501008"/>
            <a:ext cx="8315325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0360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쿠키 정보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104" y="948834"/>
            <a:ext cx="8191500" cy="5429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677" y="1491759"/>
            <a:ext cx="8315325" cy="4819010"/>
          </a:xfrm>
          <a:prstGeom prst="rect">
            <a:avLst/>
          </a:prstGeom>
        </p:spPr>
      </p:pic>
      <p:pic>
        <p:nvPicPr>
          <p:cNvPr id="7" name="내용 개체 틀 6"/>
          <p:cNvPicPr>
            <a:picLocks noGrp="1" noChangeAspect="1"/>
          </p:cNvPicPr>
          <p:nvPr>
            <p:ph sz="quarter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5301208"/>
            <a:ext cx="3383922" cy="1477027"/>
          </a:xfrm>
        </p:spPr>
      </p:pic>
    </p:spTree>
    <p:extLst>
      <p:ext uri="{BB962C8B-B14F-4D97-AF65-F5344CB8AC3E}">
        <p14:creationId xmlns:p14="http://schemas.microsoft.com/office/powerpoint/2010/main" val="392377285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쿠키 삭제</a:t>
            </a:r>
            <a:endParaRPr lang="en-US" altLang="ko-KR" dirty="0" smtClean="0"/>
          </a:p>
          <a:p>
            <a:pPr lvl="1"/>
            <a:r>
              <a:rPr lang="ko-KR" altLang="en-US" b="0" dirty="0" smtClean="0"/>
              <a:t>쿠키의 </a:t>
            </a:r>
            <a:r>
              <a:rPr lang="ko-KR" altLang="en-US" b="0" dirty="0"/>
              <a:t>유효 기간을 결정하는 </a:t>
            </a:r>
            <a:r>
              <a:rPr lang="en-US" altLang="ko-KR" b="0" dirty="0" err="1"/>
              <a:t>setMaxAge</a:t>
            </a:r>
            <a:r>
              <a:rPr lang="en-US" altLang="ko-KR" b="0" dirty="0"/>
              <a:t>( ) </a:t>
            </a:r>
            <a:r>
              <a:rPr lang="ko-KR" altLang="en-US" b="0" dirty="0" err="1" smtClean="0"/>
              <a:t>메소드에</a:t>
            </a:r>
            <a:r>
              <a:rPr lang="ko-KR" altLang="en-US" b="0" dirty="0" smtClean="0"/>
              <a:t> </a:t>
            </a:r>
            <a:r>
              <a:rPr lang="ko-KR" altLang="en-US" b="0" dirty="0"/>
              <a:t>유효 기간을 </a:t>
            </a:r>
            <a:r>
              <a:rPr lang="en-US" altLang="ko-KR" b="0" dirty="0"/>
              <a:t>0</a:t>
            </a:r>
            <a:r>
              <a:rPr lang="ko-KR" altLang="en-US" b="0" dirty="0"/>
              <a:t>으로 설정하여 쿠키를 삭제할 수 </a:t>
            </a:r>
            <a:r>
              <a:rPr lang="ko-KR" altLang="en-US" b="0" dirty="0" smtClean="0"/>
              <a:t>있음</a:t>
            </a:r>
            <a:endParaRPr lang="en-US" altLang="ko-KR" b="0" dirty="0" smtClean="0"/>
          </a:p>
          <a:p>
            <a:pPr lvl="1"/>
            <a:r>
              <a:rPr lang="en-US" altLang="ko-KR" b="0" dirty="0" err="1" smtClean="0"/>
              <a:t>setMaxAge</a:t>
            </a:r>
            <a:r>
              <a:rPr lang="en-US" altLang="ko-KR" b="0" dirty="0"/>
              <a:t>( ) </a:t>
            </a:r>
            <a:r>
              <a:rPr lang="ko-KR" altLang="en-US" b="0" dirty="0" err="1"/>
              <a:t>메소드의</a:t>
            </a:r>
            <a:r>
              <a:rPr lang="ko-KR" altLang="en-US" b="0" dirty="0"/>
              <a:t> </a:t>
            </a:r>
            <a:r>
              <a:rPr lang="ko-KR" altLang="en-US" b="0" dirty="0" smtClean="0"/>
              <a:t>형식</a:t>
            </a:r>
            <a:endParaRPr lang="ko-KR" altLang="en-US" b="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쿠키 삭제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585" y="2780928"/>
            <a:ext cx="8239125" cy="5715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585" y="3985473"/>
            <a:ext cx="8229600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83334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쿠키 삭제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969" y="967137"/>
            <a:ext cx="8220075" cy="542925"/>
          </a:xfrm>
          <a:prstGeom prst="rect">
            <a:avLst/>
          </a:prstGeom>
        </p:spPr>
      </p:pic>
      <p:grpSp>
        <p:nvGrpSpPr>
          <p:cNvPr id="7" name="그룹 6"/>
          <p:cNvGrpSpPr/>
          <p:nvPr/>
        </p:nvGrpSpPr>
        <p:grpSpPr>
          <a:xfrm>
            <a:off x="227013" y="1545381"/>
            <a:ext cx="8328779" cy="5124092"/>
            <a:chOff x="227013" y="1545381"/>
            <a:chExt cx="8328779" cy="5124092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9042" y="1545381"/>
              <a:ext cx="8286750" cy="1181100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27013" y="2662972"/>
              <a:ext cx="8315325" cy="4006501"/>
            </a:xfrm>
            <a:prstGeom prst="rect">
              <a:avLst/>
            </a:prstGeom>
          </p:spPr>
        </p:pic>
      </p:grpSp>
      <p:pic>
        <p:nvPicPr>
          <p:cNvPr id="8" name="내용 개체 틀 7"/>
          <p:cNvPicPr>
            <a:picLocks noGrp="1" noChangeAspect="1"/>
          </p:cNvPicPr>
          <p:nvPr>
            <p:ph sz="quarter" idx="10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302" y="2620707"/>
            <a:ext cx="3823036" cy="1210230"/>
          </a:xfrm>
        </p:spPr>
      </p:pic>
    </p:spTree>
    <p:extLst>
      <p:ext uri="{BB962C8B-B14F-4D97-AF65-F5344CB8AC3E}">
        <p14:creationId xmlns:p14="http://schemas.microsoft.com/office/powerpoint/2010/main" val="422957304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제목 1"/>
          <p:cNvSpPr>
            <a:spLocks noGrp="1"/>
          </p:cNvSpPr>
          <p:nvPr>
            <p:ph type="title"/>
          </p:nvPr>
        </p:nvSpPr>
        <p:spPr>
          <a:xfrm>
            <a:off x="228600" y="254000"/>
            <a:ext cx="8610600" cy="609600"/>
          </a:xfrm>
        </p:spPr>
        <p:txBody>
          <a:bodyPr/>
          <a:lstStyle/>
          <a:p>
            <a:r>
              <a:rPr lang="en-US" altLang="ko-KR" sz="3200" dirty="0">
                <a:ea typeface="굴림" panose="020B0600000101010101" pitchFamily="50" charset="-127"/>
              </a:rPr>
              <a:t>5</a:t>
            </a:r>
            <a:r>
              <a:rPr lang="en-US" altLang="ko-KR" sz="3200" dirty="0" smtClean="0">
                <a:ea typeface="굴림" panose="020B0600000101010101" pitchFamily="50" charset="-127"/>
              </a:rPr>
              <a:t>. </a:t>
            </a:r>
            <a:r>
              <a:rPr lang="ko-KR" altLang="en-US" sz="3200" dirty="0" smtClean="0">
                <a:ea typeface="굴림" panose="020B0600000101010101" pitchFamily="50" charset="-127"/>
              </a:rPr>
              <a:t>쿠키를 활용한 아이디 기억하기 구현</a:t>
            </a:r>
          </a:p>
        </p:txBody>
      </p:sp>
      <p:sp>
        <p:nvSpPr>
          <p:cNvPr id="68611" name="내용 개체 틀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smtClean="0">
                <a:ea typeface="굴림" panose="020B0600000101010101" pitchFamily="50" charset="-127"/>
              </a:rPr>
              <a:t>쿠키를 활용한 </a:t>
            </a:r>
            <a:r>
              <a:rPr lang="en-US" altLang="ko-KR" sz="2000" smtClean="0">
                <a:ea typeface="굴림" panose="020B0600000101010101" pitchFamily="50" charset="-127"/>
              </a:rPr>
              <a:t>ID </a:t>
            </a:r>
            <a:r>
              <a:rPr lang="ko-KR" altLang="en-US" sz="2000" smtClean="0">
                <a:ea typeface="굴림" panose="020B0600000101010101" pitchFamily="50" charset="-127"/>
              </a:rPr>
              <a:t>기억하기의 전체 절차</a:t>
            </a:r>
          </a:p>
        </p:txBody>
      </p:sp>
      <p:sp>
        <p:nvSpPr>
          <p:cNvPr id="68612" name="바닥글 개체 틀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400" smtClean="0"/>
              <a:t>제</a:t>
            </a:r>
            <a:r>
              <a:rPr lang="en-US" altLang="ko-KR" sz="1400" smtClean="0"/>
              <a:t>11</a:t>
            </a:r>
            <a:r>
              <a:rPr lang="ko-KR" altLang="en-US" sz="1400" smtClean="0"/>
              <a:t>장</a:t>
            </a:r>
            <a:endParaRPr lang="en-US" altLang="ko-KR" sz="1400" smtClean="0"/>
          </a:p>
        </p:txBody>
      </p:sp>
      <p:sp>
        <p:nvSpPr>
          <p:cNvPr id="68613" name="슬라이드 번호 개체 틀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EDCEF1A-44EA-43FD-96EF-33996304748B}" type="slidenum">
              <a:rPr lang="ko-KR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48</a:t>
            </a:fld>
            <a:r>
              <a:rPr lang="en-US" altLang="ko-KR" sz="1400"/>
              <a:t>/35</a:t>
            </a:r>
          </a:p>
        </p:txBody>
      </p:sp>
      <p:sp>
        <p:nvSpPr>
          <p:cNvPr id="68614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68615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68616" name="Rectangle 1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68617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68618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68619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68620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6862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6862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6862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68624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latinLnBrk="1">
              <a:spcBef>
                <a:spcPct val="0"/>
              </a:spcBef>
              <a:buClrTx/>
              <a:buSzTx/>
              <a:buFontTx/>
              <a:buNone/>
            </a:pPr>
            <a:endParaRPr lang="ko-KR" altLang="ko-KR" sz="1600"/>
          </a:p>
        </p:txBody>
      </p:sp>
      <p:sp>
        <p:nvSpPr>
          <p:cNvPr id="68625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686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68627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latinLnBrk="1">
              <a:spcBef>
                <a:spcPct val="0"/>
              </a:spcBef>
              <a:buClrTx/>
              <a:buSzTx/>
              <a:buFontTx/>
              <a:buNone/>
            </a:pPr>
            <a:endParaRPr lang="ko-KR" altLang="ko-KR" sz="1600"/>
          </a:p>
        </p:txBody>
      </p:sp>
      <p:sp>
        <p:nvSpPr>
          <p:cNvPr id="68628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68629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68630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latinLnBrk="1">
              <a:spcBef>
                <a:spcPct val="0"/>
              </a:spcBef>
              <a:buClrTx/>
              <a:buSzTx/>
              <a:buFontTx/>
              <a:buNone/>
            </a:pPr>
            <a:endParaRPr lang="ko-KR" altLang="ko-KR" sz="1600"/>
          </a:p>
        </p:txBody>
      </p:sp>
      <p:sp>
        <p:nvSpPr>
          <p:cNvPr id="6863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68632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6863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68634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6863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68636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latinLnBrk="1">
              <a:spcBef>
                <a:spcPct val="0"/>
              </a:spcBef>
              <a:buClrTx/>
              <a:buSzTx/>
              <a:buFontTx/>
              <a:buNone/>
            </a:pPr>
            <a:endParaRPr lang="ko-KR" altLang="ko-KR" sz="1600"/>
          </a:p>
        </p:txBody>
      </p:sp>
      <p:sp>
        <p:nvSpPr>
          <p:cNvPr id="68637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6863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6863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68640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6864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68642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latinLnBrk="1">
              <a:spcBef>
                <a:spcPct val="0"/>
              </a:spcBef>
              <a:buClrTx/>
              <a:buSzTx/>
              <a:buFontTx/>
              <a:buNone/>
            </a:pPr>
            <a:endParaRPr lang="ko-KR" altLang="ko-KR" sz="1600"/>
          </a:p>
        </p:txBody>
      </p:sp>
      <p:sp>
        <p:nvSpPr>
          <p:cNvPr id="6864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68644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6864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6864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68647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6864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68649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68650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latinLnBrk="1">
              <a:spcBef>
                <a:spcPct val="0"/>
              </a:spcBef>
              <a:buClrTx/>
              <a:buSzTx/>
              <a:buFontTx/>
              <a:buNone/>
            </a:pPr>
            <a:endParaRPr lang="ko-KR" altLang="ko-KR" sz="1600"/>
          </a:p>
        </p:txBody>
      </p:sp>
      <p:sp>
        <p:nvSpPr>
          <p:cNvPr id="68651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68652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6865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latinLnBrk="1">
              <a:spcBef>
                <a:spcPct val="0"/>
              </a:spcBef>
              <a:buClrTx/>
              <a:buSzTx/>
              <a:buFontTx/>
              <a:buNone/>
            </a:pPr>
            <a:endParaRPr lang="ko-KR" altLang="ko-KR" sz="1600"/>
          </a:p>
        </p:txBody>
      </p:sp>
      <p:sp>
        <p:nvSpPr>
          <p:cNvPr id="68654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68655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68656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latinLnBrk="1">
              <a:spcBef>
                <a:spcPct val="0"/>
              </a:spcBef>
              <a:buClrTx/>
              <a:buSzTx/>
              <a:buFontTx/>
              <a:buNone/>
            </a:pPr>
            <a:endParaRPr lang="ko-KR" altLang="ko-KR" sz="1600"/>
          </a:p>
        </p:txBody>
      </p:sp>
      <p:sp>
        <p:nvSpPr>
          <p:cNvPr id="68657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latinLnBrk="1">
              <a:spcBef>
                <a:spcPct val="0"/>
              </a:spcBef>
              <a:buClrTx/>
              <a:buSzTx/>
              <a:buFontTx/>
              <a:buNone/>
            </a:pPr>
            <a:endParaRPr lang="ko-KR" altLang="ko-KR" sz="1600"/>
          </a:p>
        </p:txBody>
      </p:sp>
      <p:sp>
        <p:nvSpPr>
          <p:cNvPr id="6865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6865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6866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68661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68662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6866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6866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68665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6866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pic>
        <p:nvPicPr>
          <p:cNvPr id="68667" name="_x60013208" descr="EMB000003dc7ad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447800"/>
            <a:ext cx="4044950" cy="482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4881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제목 1"/>
          <p:cNvSpPr>
            <a:spLocks noGrp="1"/>
          </p:cNvSpPr>
          <p:nvPr>
            <p:ph type="title"/>
          </p:nvPr>
        </p:nvSpPr>
        <p:spPr>
          <a:xfrm>
            <a:off x="228600" y="254000"/>
            <a:ext cx="8610600" cy="609600"/>
          </a:xfrm>
        </p:spPr>
        <p:txBody>
          <a:bodyPr/>
          <a:lstStyle/>
          <a:p>
            <a:r>
              <a:rPr lang="en-US" altLang="ko-KR" sz="3200" dirty="0">
                <a:ea typeface="굴림" panose="020B0600000101010101" pitchFamily="50" charset="-127"/>
              </a:rPr>
              <a:t>5</a:t>
            </a:r>
            <a:r>
              <a:rPr lang="en-US" altLang="ko-KR" sz="3200" dirty="0" smtClean="0">
                <a:ea typeface="굴림" panose="020B0600000101010101" pitchFamily="50" charset="-127"/>
              </a:rPr>
              <a:t>. </a:t>
            </a:r>
            <a:r>
              <a:rPr lang="ko-KR" altLang="en-US" sz="3200" dirty="0" smtClean="0">
                <a:ea typeface="굴림" panose="020B0600000101010101" pitchFamily="50" charset="-127"/>
              </a:rPr>
              <a:t>쿠키를 활용한 아이디 기억하기 구현</a:t>
            </a:r>
          </a:p>
        </p:txBody>
      </p:sp>
      <p:sp>
        <p:nvSpPr>
          <p:cNvPr id="70659" name="내용 개체 틀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smtClean="0">
                <a:ea typeface="굴림" panose="020B0600000101010101" pitchFamily="50" charset="-127"/>
              </a:rPr>
              <a:t>쿠키를 활용한 </a:t>
            </a:r>
            <a:r>
              <a:rPr lang="en-US" altLang="ko-KR" sz="2000" smtClean="0">
                <a:ea typeface="굴림" panose="020B0600000101010101" pitchFamily="50" charset="-127"/>
              </a:rPr>
              <a:t>ID </a:t>
            </a:r>
            <a:r>
              <a:rPr lang="ko-KR" altLang="en-US" sz="2000" smtClean="0">
                <a:ea typeface="굴림" panose="020B0600000101010101" pitchFamily="50" charset="-127"/>
              </a:rPr>
              <a:t>기억하기 예제</a:t>
            </a:r>
          </a:p>
        </p:txBody>
      </p:sp>
      <p:sp>
        <p:nvSpPr>
          <p:cNvPr id="70660" name="바닥글 개체 틀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400" smtClean="0"/>
              <a:t>제</a:t>
            </a:r>
            <a:r>
              <a:rPr lang="en-US" altLang="ko-KR" sz="1400" smtClean="0"/>
              <a:t>11</a:t>
            </a:r>
            <a:r>
              <a:rPr lang="ko-KR" altLang="en-US" sz="1400" smtClean="0"/>
              <a:t>장</a:t>
            </a:r>
            <a:endParaRPr lang="en-US" altLang="ko-KR" sz="1400" smtClean="0"/>
          </a:p>
        </p:txBody>
      </p:sp>
      <p:sp>
        <p:nvSpPr>
          <p:cNvPr id="70661" name="슬라이드 번호 개체 틀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2600BCC-786C-4C53-A125-5A0B2E61A86A}" type="slidenum">
              <a:rPr lang="ko-KR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49</a:t>
            </a:fld>
            <a:r>
              <a:rPr lang="en-US" altLang="ko-KR" sz="1400"/>
              <a:t>/35</a:t>
            </a:r>
          </a:p>
        </p:txBody>
      </p:sp>
      <p:sp>
        <p:nvSpPr>
          <p:cNvPr id="70662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70663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70664" name="Rectangle 1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7066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70666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70667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70668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7066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70670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7067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70672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latinLnBrk="1">
              <a:spcBef>
                <a:spcPct val="0"/>
              </a:spcBef>
              <a:buClrTx/>
              <a:buSzTx/>
              <a:buFontTx/>
              <a:buNone/>
            </a:pPr>
            <a:endParaRPr lang="ko-KR" altLang="ko-KR" sz="1600"/>
          </a:p>
        </p:txBody>
      </p:sp>
      <p:sp>
        <p:nvSpPr>
          <p:cNvPr id="70673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706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7067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latinLnBrk="1">
              <a:spcBef>
                <a:spcPct val="0"/>
              </a:spcBef>
              <a:buClrTx/>
              <a:buSzTx/>
              <a:buFontTx/>
              <a:buNone/>
            </a:pPr>
            <a:endParaRPr lang="ko-KR" altLang="ko-KR" sz="1600"/>
          </a:p>
        </p:txBody>
      </p:sp>
      <p:sp>
        <p:nvSpPr>
          <p:cNvPr id="70676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70677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70678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latinLnBrk="1">
              <a:spcBef>
                <a:spcPct val="0"/>
              </a:spcBef>
              <a:buClrTx/>
              <a:buSzTx/>
              <a:buFontTx/>
              <a:buNone/>
            </a:pPr>
            <a:endParaRPr lang="ko-KR" altLang="ko-KR" sz="1600"/>
          </a:p>
        </p:txBody>
      </p:sp>
      <p:sp>
        <p:nvSpPr>
          <p:cNvPr id="7067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70680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70681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70682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7068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70684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latinLnBrk="1">
              <a:spcBef>
                <a:spcPct val="0"/>
              </a:spcBef>
              <a:buClrTx/>
              <a:buSzTx/>
              <a:buFontTx/>
              <a:buNone/>
            </a:pPr>
            <a:endParaRPr lang="ko-KR" altLang="ko-KR" sz="1600"/>
          </a:p>
        </p:txBody>
      </p:sp>
      <p:sp>
        <p:nvSpPr>
          <p:cNvPr id="7068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7068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70687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70688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7068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70690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latinLnBrk="1">
              <a:spcBef>
                <a:spcPct val="0"/>
              </a:spcBef>
              <a:buClrTx/>
              <a:buSzTx/>
              <a:buFontTx/>
              <a:buNone/>
            </a:pPr>
            <a:endParaRPr lang="ko-KR" altLang="ko-KR" sz="1600"/>
          </a:p>
        </p:txBody>
      </p:sp>
      <p:sp>
        <p:nvSpPr>
          <p:cNvPr id="70691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70692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7069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7069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7069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7069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70697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70698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latinLnBrk="1">
              <a:spcBef>
                <a:spcPct val="0"/>
              </a:spcBef>
              <a:buClrTx/>
              <a:buSzTx/>
              <a:buFontTx/>
              <a:buNone/>
            </a:pPr>
            <a:endParaRPr lang="ko-KR" altLang="ko-KR" sz="1600"/>
          </a:p>
        </p:txBody>
      </p:sp>
      <p:sp>
        <p:nvSpPr>
          <p:cNvPr id="70699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70700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70701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latinLnBrk="1">
              <a:spcBef>
                <a:spcPct val="0"/>
              </a:spcBef>
              <a:buClrTx/>
              <a:buSzTx/>
              <a:buFontTx/>
              <a:buNone/>
            </a:pPr>
            <a:endParaRPr lang="ko-KR" altLang="ko-KR" sz="1600"/>
          </a:p>
        </p:txBody>
      </p:sp>
      <p:sp>
        <p:nvSpPr>
          <p:cNvPr id="70702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70703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70704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latinLnBrk="1">
              <a:spcBef>
                <a:spcPct val="0"/>
              </a:spcBef>
              <a:buClrTx/>
              <a:buSzTx/>
              <a:buFontTx/>
              <a:buNone/>
            </a:pPr>
            <a:endParaRPr lang="ko-KR" altLang="ko-KR" sz="1600"/>
          </a:p>
        </p:txBody>
      </p:sp>
      <p:sp>
        <p:nvSpPr>
          <p:cNvPr id="7070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latinLnBrk="1">
              <a:spcBef>
                <a:spcPct val="0"/>
              </a:spcBef>
              <a:buClrTx/>
              <a:buSzTx/>
              <a:buFontTx/>
              <a:buNone/>
            </a:pPr>
            <a:endParaRPr lang="ko-KR" altLang="ko-KR" sz="1600"/>
          </a:p>
        </p:txBody>
      </p:sp>
      <p:sp>
        <p:nvSpPr>
          <p:cNvPr id="7070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70707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7070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7070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70710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7071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7071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70713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7071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graphicFrame>
        <p:nvGraphicFramePr>
          <p:cNvPr id="60" name="표 59"/>
          <p:cNvGraphicFramePr>
            <a:graphicFrameLocks noGrp="1"/>
          </p:cNvGraphicFramePr>
          <p:nvPr/>
        </p:nvGraphicFramePr>
        <p:xfrm>
          <a:off x="381000" y="1600200"/>
          <a:ext cx="8458200" cy="5012376"/>
        </p:xfrm>
        <a:graphic>
          <a:graphicData uri="http://schemas.openxmlformats.org/drawingml/2006/table">
            <a:tbl>
              <a:tblPr/>
              <a:tblGrid>
                <a:gridCol w="45386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00434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01173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01</a:t>
                      </a:r>
                      <a:endParaRPr lang="en-US" sz="140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02</a:t>
                      </a:r>
                      <a:endParaRPr lang="en-US" sz="140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03</a:t>
                      </a:r>
                      <a:endParaRPr lang="en-US" sz="140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04</a:t>
                      </a:r>
                      <a:endParaRPr lang="en-US" sz="140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05</a:t>
                      </a:r>
                      <a:endParaRPr lang="en-US" sz="140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06</a:t>
                      </a:r>
                      <a:endParaRPr lang="en-US" sz="140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07</a:t>
                      </a:r>
                      <a:endParaRPr lang="en-US" sz="140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08</a:t>
                      </a:r>
                      <a:endParaRPr lang="en-US" sz="140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09</a:t>
                      </a:r>
                      <a:endParaRPr lang="en-US" sz="140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10</a:t>
                      </a:r>
                      <a:endParaRPr lang="en-US" sz="140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11</a:t>
                      </a:r>
                      <a:endParaRPr lang="en-US" sz="140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12</a:t>
                      </a:r>
                      <a:endParaRPr lang="en-US" sz="140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13</a:t>
                      </a:r>
                      <a:endParaRPr lang="en-US" sz="140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14</a:t>
                      </a:r>
                      <a:endParaRPr lang="en-US" sz="140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15</a:t>
                      </a:r>
                      <a:endParaRPr lang="en-US" sz="140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16</a:t>
                      </a:r>
                      <a:endParaRPr lang="en-US" sz="140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17</a:t>
                      </a:r>
                      <a:endParaRPr lang="en-US" sz="140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18</a:t>
                      </a:r>
                      <a:endParaRPr lang="en-US" sz="14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35734" marR="35734" marT="9876" marB="98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1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&lt;%@ page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contentType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="text/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html;charset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=utf-8" %&gt;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&lt;html&gt;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&lt;head&gt;&lt;title&gt;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로그인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&lt;/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title&gt;&lt;/head&gt;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&lt;%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  </a:t>
                      </a:r>
                      <a:r>
                        <a:rPr lang="en-US" sz="1400" dirty="0" err="1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boolean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isIDShow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= false;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  String 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id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= null;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  Cookie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[] cookies = </a:t>
                      </a:r>
                      <a:r>
                        <a:rPr lang="en-US" sz="1400" b="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request.getCookies</a:t>
                      </a:r>
                      <a:r>
                        <a:rPr lang="en-US" sz="1400" b="1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(); </a:t>
                      </a:r>
                      <a:r>
                        <a:rPr lang="en-US" sz="1400" b="1" dirty="0" smtClean="0">
                          <a:solidFill>
                            <a:srgbClr val="0707C5"/>
                          </a:solidFill>
                          <a:latin typeface="맑은 고딕"/>
                          <a:ea typeface="맑은 고딕"/>
                        </a:rPr>
                        <a:t> // </a:t>
                      </a:r>
                      <a:r>
                        <a:rPr lang="ko-KR" altLang="en-US" sz="1400" b="1" dirty="0" err="1" smtClean="0">
                          <a:solidFill>
                            <a:srgbClr val="0707C5"/>
                          </a:solidFill>
                          <a:latin typeface="맑은 고딕"/>
                          <a:ea typeface="맑은 고딕"/>
                        </a:rPr>
                        <a:t>요청전송된</a:t>
                      </a:r>
                      <a:r>
                        <a:rPr lang="ko-KR" altLang="en-US" sz="1400" b="1" dirty="0" smtClean="0">
                          <a:solidFill>
                            <a:srgbClr val="0707C5"/>
                          </a:solidFill>
                          <a:latin typeface="맑은 고딕"/>
                          <a:ea typeface="맑은 고딕"/>
                        </a:rPr>
                        <a:t> 모든 쿠키 </a:t>
                      </a:r>
                      <a:r>
                        <a:rPr lang="ko-KR" altLang="en-US" sz="1400" b="1" dirty="0" err="1" smtClean="0">
                          <a:solidFill>
                            <a:srgbClr val="0707C5"/>
                          </a:solidFill>
                          <a:latin typeface="맑은 고딕"/>
                          <a:ea typeface="맑은 고딕"/>
                        </a:rPr>
                        <a:t>얻어오기</a:t>
                      </a:r>
                      <a:r>
                        <a:rPr lang="ko-KR" altLang="en-US" sz="1400" b="1" dirty="0" smtClean="0">
                          <a:solidFill>
                            <a:srgbClr val="0707C5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endParaRPr lang="en-US" sz="1400" dirty="0">
                        <a:solidFill>
                          <a:srgbClr val="0707C5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  if 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(cookies != null &amp;&amp;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cookies.length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&gt; 0) {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     for 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(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int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i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= 0 ;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i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&lt;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cookies.length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;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i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++) 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{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        if 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(cookies[</a:t>
                      </a:r>
                      <a:r>
                        <a:rPr lang="en-US" sz="1400" b="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i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].</a:t>
                      </a:r>
                      <a:r>
                        <a:rPr lang="en-US" sz="1400" b="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getName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().equals("id")) 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{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           </a:t>
                      </a:r>
                      <a:r>
                        <a:rPr lang="en-US" sz="1400" b="1" dirty="0" err="1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isIDShow</a:t>
                      </a:r>
                      <a:r>
                        <a:rPr lang="en-US" sz="1400" b="1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= true;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           id 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= cookies[</a:t>
                      </a:r>
                      <a:r>
                        <a:rPr lang="en-US" sz="1400" b="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i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].</a:t>
                      </a:r>
                      <a:r>
                        <a:rPr lang="en-US" sz="1400" b="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getValue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();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        }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     }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  }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%&gt;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&lt;body&gt;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맑은 고딕"/>
                        </a:rPr>
                        <a:t>관리자 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</a:rPr>
                        <a:t>Master)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맑은 고딕"/>
                        </a:rPr>
                        <a:t>로 로그인하세요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맑은 고딕"/>
                        </a:rPr>
                        <a:t>.&lt;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br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/&gt;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35734" marR="35734" marT="9876" marB="98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1F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072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70724" name="직사각형 61"/>
          <p:cNvSpPr>
            <a:spLocks noChangeArrowheads="1"/>
          </p:cNvSpPr>
          <p:nvPr/>
        </p:nvSpPr>
        <p:spPr bwMode="auto">
          <a:xfrm>
            <a:off x="2743200" y="1262063"/>
            <a:ext cx="60960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600" dirty="0" err="1" smtClean="0">
                <a:latin typeface="Berlin Sans FB" panose="020E0602020502020306" pitchFamily="34" charset="0"/>
                <a:cs typeface="Arial" panose="020B0604020202020204" pitchFamily="34" charset="0"/>
              </a:rPr>
              <a:t>jspbook</a:t>
            </a:r>
            <a:r>
              <a:rPr kumimoji="0" lang="en-US" altLang="ko-KR" sz="1600" dirty="0" smtClean="0">
                <a:latin typeface="Berlin Sans FB" panose="020E0602020502020306" pitchFamily="34" charset="0"/>
                <a:cs typeface="Arial" panose="020B0604020202020204" pitchFamily="34" charset="0"/>
              </a:rPr>
              <a:t>\ch14\login2.jsp</a:t>
            </a:r>
            <a:endParaRPr kumimoji="0" lang="en-US" altLang="ko-KR" sz="1600" dirty="0">
              <a:latin typeface="Berlin Sans FB" panose="020E0602020502020306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3445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제목 1"/>
          <p:cNvSpPr>
            <a:spLocks noGrp="1"/>
          </p:cNvSpPr>
          <p:nvPr>
            <p:ph type="title"/>
          </p:nvPr>
        </p:nvSpPr>
        <p:spPr>
          <a:xfrm>
            <a:off x="228600" y="254000"/>
            <a:ext cx="8610600" cy="609600"/>
          </a:xfrm>
        </p:spPr>
        <p:txBody>
          <a:bodyPr/>
          <a:lstStyle/>
          <a:p>
            <a:r>
              <a:rPr lang="en-US" altLang="ko-KR" sz="3200" dirty="0" smtClean="0">
                <a:ea typeface="굴림" panose="020B0600000101010101" pitchFamily="50" charset="-127"/>
              </a:rPr>
              <a:t>1. </a:t>
            </a:r>
            <a:r>
              <a:rPr lang="ko-KR" altLang="en-US" sz="3200" dirty="0" smtClean="0">
                <a:ea typeface="굴림" panose="020B0600000101010101" pitchFamily="50" charset="-127"/>
              </a:rPr>
              <a:t>세션의 개요</a:t>
            </a:r>
          </a:p>
        </p:txBody>
      </p:sp>
      <p:sp>
        <p:nvSpPr>
          <p:cNvPr id="17411" name="내용 개체 틀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smtClean="0">
                <a:ea typeface="굴림" panose="020B0600000101010101" pitchFamily="50" charset="-127"/>
              </a:rPr>
              <a:t>세션의 타임아웃</a:t>
            </a:r>
            <a:endParaRPr lang="en-US" altLang="ko-KR" sz="2000" smtClean="0">
              <a:ea typeface="굴림" panose="020B0600000101010101" pitchFamily="50" charset="-127"/>
            </a:endParaRPr>
          </a:p>
          <a:p>
            <a:pPr lvl="1"/>
            <a:r>
              <a:rPr lang="ko-KR" altLang="en-US" sz="1800" smtClean="0">
                <a:ea typeface="굴림" panose="020B0600000101010101" pitchFamily="50" charset="-127"/>
              </a:rPr>
              <a:t>가장 최근에 </a:t>
            </a:r>
            <a:r>
              <a:rPr lang="en-US" altLang="ko-KR" sz="1800" smtClean="0">
                <a:ea typeface="굴림" panose="020B0600000101010101" pitchFamily="50" charset="-127"/>
              </a:rPr>
              <a:t>session </a:t>
            </a:r>
            <a:r>
              <a:rPr lang="ko-KR" altLang="en-US" sz="1800" smtClean="0">
                <a:ea typeface="굴림" panose="020B0600000101010101" pitchFamily="50" charset="-127"/>
              </a:rPr>
              <a:t>객체에 접근한 시각 및 </a:t>
            </a:r>
            <a:r>
              <a:rPr lang="en-US" altLang="ko-KR" sz="1800" smtClean="0">
                <a:ea typeface="굴림" panose="020B0600000101010101" pitchFamily="50" charset="-127"/>
              </a:rPr>
              <a:t>session</a:t>
            </a:r>
            <a:r>
              <a:rPr lang="ko-KR" altLang="en-US" sz="1800" smtClean="0">
                <a:ea typeface="굴림" panose="020B0600000101010101" pitchFamily="50" charset="-127"/>
              </a:rPr>
              <a:t>이 생성된 시간을 돌려주는 메소드</a:t>
            </a:r>
            <a:endParaRPr lang="en-US" altLang="ko-KR" sz="1800" smtClean="0">
              <a:ea typeface="굴림" panose="020B0600000101010101" pitchFamily="50" charset="-127"/>
            </a:endParaRPr>
          </a:p>
          <a:p>
            <a:pPr lvl="1"/>
            <a:endParaRPr lang="en-US" altLang="ko-KR" sz="1800" smtClean="0">
              <a:ea typeface="굴림" panose="020B0600000101010101" pitchFamily="50" charset="-127"/>
            </a:endParaRPr>
          </a:p>
          <a:p>
            <a:pPr lvl="1"/>
            <a:endParaRPr lang="en-US" altLang="ko-KR" sz="1800" smtClean="0">
              <a:ea typeface="굴림" panose="020B0600000101010101" pitchFamily="50" charset="-127"/>
            </a:endParaRPr>
          </a:p>
          <a:p>
            <a:pPr lvl="1"/>
            <a:r>
              <a:rPr lang="ko-KR" altLang="en-US" sz="1800" smtClean="0">
                <a:ea typeface="굴림" panose="020B0600000101010101" pitchFamily="50" charset="-127"/>
              </a:rPr>
              <a:t>세션</a:t>
            </a:r>
            <a:r>
              <a:rPr lang="en-US" altLang="ko-KR" sz="1800" smtClean="0">
                <a:ea typeface="굴림" panose="020B0600000101010101" pitchFamily="50" charset="-127"/>
              </a:rPr>
              <a:t> </a:t>
            </a:r>
            <a:r>
              <a:rPr lang="ko-KR" altLang="en-US" sz="1800" smtClean="0">
                <a:ea typeface="굴림" panose="020B0600000101010101" pitchFamily="50" charset="-127"/>
              </a:rPr>
              <a:t>만료와 재생성</a:t>
            </a:r>
          </a:p>
          <a:p>
            <a:pPr lvl="1"/>
            <a:endParaRPr lang="ko-KR" altLang="en-US" sz="1800" smtClean="0">
              <a:ea typeface="굴림" panose="020B0600000101010101" pitchFamily="50" charset="-127"/>
            </a:endParaRPr>
          </a:p>
          <a:p>
            <a:pPr lvl="1"/>
            <a:endParaRPr lang="ko-KR" altLang="en-US" sz="1400" smtClean="0">
              <a:ea typeface="굴림" panose="020B0600000101010101" pitchFamily="50" charset="-127"/>
            </a:endParaRPr>
          </a:p>
        </p:txBody>
      </p:sp>
      <p:sp>
        <p:nvSpPr>
          <p:cNvPr id="17412" name="바닥글 개체 틀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400" smtClean="0"/>
              <a:t>제</a:t>
            </a:r>
            <a:r>
              <a:rPr lang="en-US" altLang="ko-KR" sz="1400" smtClean="0"/>
              <a:t>11</a:t>
            </a:r>
            <a:r>
              <a:rPr lang="ko-KR" altLang="en-US" sz="1400" smtClean="0"/>
              <a:t>장</a:t>
            </a:r>
            <a:endParaRPr lang="en-US" altLang="ko-KR" sz="1400" smtClean="0"/>
          </a:p>
        </p:txBody>
      </p:sp>
      <p:sp>
        <p:nvSpPr>
          <p:cNvPr id="17413" name="슬라이드 번호 개체 틀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A2F4483-FA84-4F80-A7F3-D1FE0899B0FD}" type="slidenum">
              <a:rPr lang="ko-KR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r>
              <a:rPr lang="en-US" altLang="ko-KR" sz="1400"/>
              <a:t>/35</a:t>
            </a:r>
          </a:p>
        </p:txBody>
      </p:sp>
      <p:sp>
        <p:nvSpPr>
          <p:cNvPr id="17414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17415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17416" name="Rectangle 1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17417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17418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17419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graphicFrame>
        <p:nvGraphicFramePr>
          <p:cNvPr id="17" name="표 16"/>
          <p:cNvGraphicFramePr>
            <a:graphicFrameLocks noGrp="1"/>
          </p:cNvGraphicFramePr>
          <p:nvPr/>
        </p:nvGraphicFramePr>
        <p:xfrm>
          <a:off x="1295400" y="2041525"/>
          <a:ext cx="2743200" cy="396875"/>
        </p:xfrm>
        <a:graphic>
          <a:graphicData uri="http://schemas.openxmlformats.org/drawingml/2006/table">
            <a:tbl>
              <a:tblPr/>
              <a:tblGrid>
                <a:gridCol w="27432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session.getLastAccessedTime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()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64770" marR="64770" marT="17890" marB="178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426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graphicFrame>
        <p:nvGraphicFramePr>
          <p:cNvPr id="19" name="표 18"/>
          <p:cNvGraphicFramePr>
            <a:graphicFrameLocks noGrp="1"/>
          </p:cNvGraphicFramePr>
          <p:nvPr/>
        </p:nvGraphicFramePr>
        <p:xfrm>
          <a:off x="4633913" y="2044700"/>
          <a:ext cx="2339975" cy="396875"/>
        </p:xfrm>
        <a:graphic>
          <a:graphicData uri="http://schemas.openxmlformats.org/drawingml/2006/table">
            <a:tbl>
              <a:tblPr/>
              <a:tblGrid>
                <a:gridCol w="233997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session.getCreationTime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()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64774" marR="64774" marT="17890" marB="178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43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1743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pic>
        <p:nvPicPr>
          <p:cNvPr id="17435" name="_x60161712" descr="EMB000003dc7ab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2960688"/>
            <a:ext cx="4670425" cy="3592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1210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제목 1"/>
          <p:cNvSpPr>
            <a:spLocks noGrp="1"/>
          </p:cNvSpPr>
          <p:nvPr>
            <p:ph type="title"/>
          </p:nvPr>
        </p:nvSpPr>
        <p:spPr>
          <a:xfrm>
            <a:off x="228600" y="254000"/>
            <a:ext cx="8610600" cy="609600"/>
          </a:xfrm>
        </p:spPr>
        <p:txBody>
          <a:bodyPr/>
          <a:lstStyle/>
          <a:p>
            <a:r>
              <a:rPr lang="en-US" altLang="ko-KR" sz="3200" smtClean="0">
                <a:ea typeface="굴림" panose="020B0600000101010101" pitchFamily="50" charset="-127"/>
              </a:rPr>
              <a:t>4. </a:t>
            </a:r>
            <a:r>
              <a:rPr lang="ko-KR" altLang="en-US" sz="3200" smtClean="0">
                <a:ea typeface="굴림" panose="020B0600000101010101" pitchFamily="50" charset="-127"/>
              </a:rPr>
              <a:t>쿠키를 활용한 아이디 기억하기 구현</a:t>
            </a:r>
          </a:p>
        </p:txBody>
      </p:sp>
      <p:sp>
        <p:nvSpPr>
          <p:cNvPr id="72707" name="내용 개체 틀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smtClean="0">
                <a:ea typeface="굴림" panose="020B0600000101010101" pitchFamily="50" charset="-127"/>
              </a:rPr>
              <a:t>쿠키를 활용한 </a:t>
            </a:r>
            <a:r>
              <a:rPr lang="en-US" altLang="ko-KR" sz="2000" smtClean="0">
                <a:ea typeface="굴림" panose="020B0600000101010101" pitchFamily="50" charset="-127"/>
              </a:rPr>
              <a:t>ID </a:t>
            </a:r>
            <a:r>
              <a:rPr lang="ko-KR" altLang="en-US" sz="2000" smtClean="0">
                <a:ea typeface="굴림" panose="020B0600000101010101" pitchFamily="50" charset="-127"/>
              </a:rPr>
              <a:t>기억하기 예제</a:t>
            </a:r>
          </a:p>
        </p:txBody>
      </p:sp>
      <p:sp>
        <p:nvSpPr>
          <p:cNvPr id="72708" name="바닥글 개체 틀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400" smtClean="0"/>
              <a:t>제</a:t>
            </a:r>
            <a:r>
              <a:rPr lang="en-US" altLang="ko-KR" sz="1400" smtClean="0"/>
              <a:t>11</a:t>
            </a:r>
            <a:r>
              <a:rPr lang="ko-KR" altLang="en-US" sz="1400" smtClean="0"/>
              <a:t>장</a:t>
            </a:r>
            <a:endParaRPr lang="en-US" altLang="ko-KR" sz="1400" smtClean="0"/>
          </a:p>
        </p:txBody>
      </p:sp>
      <p:sp>
        <p:nvSpPr>
          <p:cNvPr id="72709" name="슬라이드 번호 개체 틀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6AEF6D6-A80E-40DF-B2BF-8E3AF492BB2B}" type="slidenum">
              <a:rPr lang="ko-KR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50</a:t>
            </a:fld>
            <a:r>
              <a:rPr lang="en-US" altLang="ko-KR" sz="1400"/>
              <a:t>/35</a:t>
            </a:r>
          </a:p>
        </p:txBody>
      </p:sp>
      <p:sp>
        <p:nvSpPr>
          <p:cNvPr id="72710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72711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72712" name="Rectangle 1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7271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72714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72715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72716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7271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7271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7271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72720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latinLnBrk="1">
              <a:spcBef>
                <a:spcPct val="0"/>
              </a:spcBef>
              <a:buClrTx/>
              <a:buSzTx/>
              <a:buFontTx/>
              <a:buNone/>
            </a:pPr>
            <a:endParaRPr lang="ko-KR" altLang="ko-KR" sz="1600"/>
          </a:p>
        </p:txBody>
      </p:sp>
      <p:sp>
        <p:nvSpPr>
          <p:cNvPr id="72721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7272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7272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latinLnBrk="1">
              <a:spcBef>
                <a:spcPct val="0"/>
              </a:spcBef>
              <a:buClrTx/>
              <a:buSzTx/>
              <a:buFontTx/>
              <a:buNone/>
            </a:pPr>
            <a:endParaRPr lang="ko-KR" altLang="ko-KR" sz="1600"/>
          </a:p>
        </p:txBody>
      </p:sp>
      <p:sp>
        <p:nvSpPr>
          <p:cNvPr id="72724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72725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72726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latinLnBrk="1">
              <a:spcBef>
                <a:spcPct val="0"/>
              </a:spcBef>
              <a:buClrTx/>
              <a:buSzTx/>
              <a:buFontTx/>
              <a:buNone/>
            </a:pPr>
            <a:endParaRPr lang="ko-KR" altLang="ko-KR" sz="1600"/>
          </a:p>
        </p:txBody>
      </p:sp>
      <p:sp>
        <p:nvSpPr>
          <p:cNvPr id="7272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72728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72729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72730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7273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72732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latinLnBrk="1">
              <a:spcBef>
                <a:spcPct val="0"/>
              </a:spcBef>
              <a:buClrTx/>
              <a:buSzTx/>
              <a:buFontTx/>
              <a:buNone/>
            </a:pPr>
            <a:endParaRPr lang="ko-KR" altLang="ko-KR" sz="1600"/>
          </a:p>
        </p:txBody>
      </p:sp>
      <p:sp>
        <p:nvSpPr>
          <p:cNvPr id="7273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7273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7273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72736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7273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72738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latinLnBrk="1">
              <a:spcBef>
                <a:spcPct val="0"/>
              </a:spcBef>
              <a:buClrTx/>
              <a:buSzTx/>
              <a:buFontTx/>
              <a:buNone/>
            </a:pPr>
            <a:endParaRPr lang="ko-KR" altLang="ko-KR" sz="1600"/>
          </a:p>
        </p:txBody>
      </p:sp>
      <p:sp>
        <p:nvSpPr>
          <p:cNvPr id="72739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72740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7274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7274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7274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7274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72745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72746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latinLnBrk="1">
              <a:spcBef>
                <a:spcPct val="0"/>
              </a:spcBef>
              <a:buClrTx/>
              <a:buSzTx/>
              <a:buFontTx/>
              <a:buNone/>
            </a:pPr>
            <a:endParaRPr lang="ko-KR" altLang="ko-KR" sz="1600"/>
          </a:p>
        </p:txBody>
      </p:sp>
      <p:sp>
        <p:nvSpPr>
          <p:cNvPr id="72747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72748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7274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latinLnBrk="1">
              <a:spcBef>
                <a:spcPct val="0"/>
              </a:spcBef>
              <a:buClrTx/>
              <a:buSzTx/>
              <a:buFontTx/>
              <a:buNone/>
            </a:pPr>
            <a:endParaRPr lang="ko-KR" altLang="ko-KR" sz="1600"/>
          </a:p>
        </p:txBody>
      </p:sp>
      <p:sp>
        <p:nvSpPr>
          <p:cNvPr id="72750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72751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72752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latinLnBrk="1">
              <a:spcBef>
                <a:spcPct val="0"/>
              </a:spcBef>
              <a:buClrTx/>
              <a:buSzTx/>
              <a:buFontTx/>
              <a:buNone/>
            </a:pPr>
            <a:endParaRPr lang="ko-KR" altLang="ko-KR" sz="1600"/>
          </a:p>
        </p:txBody>
      </p:sp>
      <p:sp>
        <p:nvSpPr>
          <p:cNvPr id="7275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latinLnBrk="1">
              <a:spcBef>
                <a:spcPct val="0"/>
              </a:spcBef>
              <a:buClrTx/>
              <a:buSzTx/>
              <a:buFontTx/>
              <a:buNone/>
            </a:pPr>
            <a:endParaRPr lang="ko-KR" altLang="ko-KR" sz="1600"/>
          </a:p>
        </p:txBody>
      </p:sp>
      <p:sp>
        <p:nvSpPr>
          <p:cNvPr id="7275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7275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7275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72757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72758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7275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72760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72761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7276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graphicFrame>
        <p:nvGraphicFramePr>
          <p:cNvPr id="60" name="표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8940837"/>
              </p:ext>
            </p:extLst>
          </p:nvPr>
        </p:nvGraphicFramePr>
        <p:xfrm>
          <a:off x="381000" y="1381125"/>
          <a:ext cx="8458200" cy="5289750"/>
        </p:xfrm>
        <a:graphic>
          <a:graphicData uri="http://schemas.openxmlformats.org/drawingml/2006/table">
            <a:tbl>
              <a:tblPr/>
              <a:tblGrid>
                <a:gridCol w="45386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00434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2895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19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20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21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22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23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24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25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26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27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28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29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30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31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32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33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34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35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36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37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35734" marR="35734" marT="9879" marB="987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1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&lt;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form action="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loginprocess2.jsp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" method="post"&gt;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&lt;%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  if 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(</a:t>
                      </a:r>
                      <a:r>
                        <a:rPr lang="en-US" sz="1400" b="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isIDShow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) 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{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%&gt;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ID : &lt;input type="text" name="id" 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value="&lt;%= id %&gt;"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&gt;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&lt;input type="checkbox" name="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idstore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" value="store" checked&gt;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아이디 기억하기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&lt;</a:t>
                      </a:r>
                      <a:r>
                        <a:rPr lang="en-US" sz="1400" dirty="0" err="1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br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&gt;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&lt;%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  } 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else {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%&gt;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ID : &lt;input type="text" name="id"&gt;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&lt;input type="checkbox" name="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idstore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" value="store"&gt;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아이디 </a:t>
                      </a: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기억하기</a:t>
                      </a: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&lt;</a:t>
                      </a:r>
                      <a:r>
                        <a:rPr lang="en-US" altLang="ko-KR" sz="1400" dirty="0" err="1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b</a:t>
                      </a:r>
                      <a:r>
                        <a:rPr lang="en-US" sz="1400" dirty="0" err="1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r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&gt;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&lt;%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  }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%&gt;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Password : &lt;input type="password" name="pw"&gt;&lt;</a:t>
                      </a:r>
                      <a:r>
                        <a:rPr lang="en-US" sz="1400" dirty="0" err="1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br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&gt;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&lt;input type="submit" value="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전송</a:t>
                      </a: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"&gt; &lt;/form&gt;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&lt;/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body&gt;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&lt;/html&gt;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35734" marR="35734" marT="9879" marB="987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1F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2771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7277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pic>
        <p:nvPicPr>
          <p:cNvPr id="72773" name="_x60125200" descr="EMB000003dc7ad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611"/>
          <a:stretch>
            <a:fillRect/>
          </a:stretch>
        </p:blipFill>
        <p:spPr bwMode="auto">
          <a:xfrm>
            <a:off x="5486400" y="4724400"/>
            <a:ext cx="327025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774" name="직사각형 62"/>
          <p:cNvSpPr>
            <a:spLocks noChangeArrowheads="1"/>
          </p:cNvSpPr>
          <p:nvPr/>
        </p:nvSpPr>
        <p:spPr bwMode="auto">
          <a:xfrm>
            <a:off x="2514600" y="1066800"/>
            <a:ext cx="6096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600" dirty="0" err="1" smtClean="0">
                <a:latin typeface="Berlin Sans FB" panose="020E0602020502020306" pitchFamily="34" charset="0"/>
                <a:cs typeface="Arial" panose="020B0604020202020204" pitchFamily="34" charset="0"/>
              </a:rPr>
              <a:t>jspbook</a:t>
            </a:r>
            <a:r>
              <a:rPr kumimoji="0" lang="en-US" altLang="ko-KR" sz="1600" dirty="0" smtClean="0">
                <a:latin typeface="Berlin Sans FB" panose="020E0602020502020306" pitchFamily="34" charset="0"/>
                <a:cs typeface="Arial" panose="020B0604020202020204" pitchFamily="34" charset="0"/>
              </a:rPr>
              <a:t>\ch14\login2.jsp</a:t>
            </a:r>
            <a:endParaRPr kumimoji="0" lang="en-US" altLang="ko-KR" sz="1600" dirty="0">
              <a:latin typeface="Berlin Sans FB" panose="020E0602020502020306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8392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제목 1"/>
          <p:cNvSpPr>
            <a:spLocks noGrp="1"/>
          </p:cNvSpPr>
          <p:nvPr>
            <p:ph type="title"/>
          </p:nvPr>
        </p:nvSpPr>
        <p:spPr>
          <a:xfrm>
            <a:off x="228600" y="254000"/>
            <a:ext cx="8610600" cy="609600"/>
          </a:xfrm>
        </p:spPr>
        <p:txBody>
          <a:bodyPr/>
          <a:lstStyle/>
          <a:p>
            <a:r>
              <a:rPr lang="en-US" altLang="ko-KR" sz="3200" dirty="0">
                <a:ea typeface="굴림" panose="020B0600000101010101" pitchFamily="50" charset="-127"/>
              </a:rPr>
              <a:t>5</a:t>
            </a:r>
            <a:r>
              <a:rPr lang="en-US" altLang="ko-KR" sz="3200" dirty="0" smtClean="0">
                <a:ea typeface="굴림" panose="020B0600000101010101" pitchFamily="50" charset="-127"/>
              </a:rPr>
              <a:t>. </a:t>
            </a:r>
            <a:r>
              <a:rPr lang="ko-KR" altLang="en-US" sz="3200" dirty="0" smtClean="0">
                <a:ea typeface="굴림" panose="020B0600000101010101" pitchFamily="50" charset="-127"/>
              </a:rPr>
              <a:t>쿠키를 활용한 아이디 기억하기 구현</a:t>
            </a:r>
          </a:p>
        </p:txBody>
      </p:sp>
      <p:sp>
        <p:nvSpPr>
          <p:cNvPr id="74755" name="내용 개체 틀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smtClean="0">
                <a:ea typeface="굴림" panose="020B0600000101010101" pitchFamily="50" charset="-127"/>
              </a:rPr>
              <a:t>쿠키를 활용한 </a:t>
            </a:r>
            <a:r>
              <a:rPr lang="en-US" altLang="ko-KR" sz="2000" smtClean="0">
                <a:ea typeface="굴림" panose="020B0600000101010101" pitchFamily="50" charset="-127"/>
              </a:rPr>
              <a:t>ID </a:t>
            </a:r>
            <a:r>
              <a:rPr lang="ko-KR" altLang="en-US" sz="2000" smtClean="0">
                <a:ea typeface="굴림" panose="020B0600000101010101" pitchFamily="50" charset="-127"/>
              </a:rPr>
              <a:t>기억하기 예제</a:t>
            </a:r>
          </a:p>
        </p:txBody>
      </p:sp>
      <p:sp>
        <p:nvSpPr>
          <p:cNvPr id="74756" name="바닥글 개체 틀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400" smtClean="0"/>
              <a:t>제</a:t>
            </a:r>
            <a:r>
              <a:rPr lang="en-US" altLang="ko-KR" sz="1400" smtClean="0"/>
              <a:t>11</a:t>
            </a:r>
            <a:r>
              <a:rPr lang="ko-KR" altLang="en-US" sz="1400" smtClean="0"/>
              <a:t>장</a:t>
            </a:r>
            <a:endParaRPr lang="en-US" altLang="ko-KR" sz="1400" smtClean="0"/>
          </a:p>
        </p:txBody>
      </p:sp>
      <p:sp>
        <p:nvSpPr>
          <p:cNvPr id="74757" name="슬라이드 번호 개체 틀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35A6AF5-59B3-4F4F-970E-16AEBE919E14}" type="slidenum">
              <a:rPr lang="ko-KR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51</a:t>
            </a:fld>
            <a:r>
              <a:rPr lang="en-US" altLang="ko-KR" sz="1400"/>
              <a:t>/35</a:t>
            </a:r>
          </a:p>
        </p:txBody>
      </p:sp>
      <p:sp>
        <p:nvSpPr>
          <p:cNvPr id="74758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74759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74760" name="Rectangle 1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74761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74762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7476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74764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7476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7476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7476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74768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latinLnBrk="1">
              <a:spcBef>
                <a:spcPct val="0"/>
              </a:spcBef>
              <a:buClrTx/>
              <a:buSzTx/>
              <a:buFontTx/>
              <a:buNone/>
            </a:pPr>
            <a:endParaRPr lang="ko-KR" altLang="ko-KR" sz="1600"/>
          </a:p>
        </p:txBody>
      </p:sp>
      <p:sp>
        <p:nvSpPr>
          <p:cNvPr id="74769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7477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74771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latinLnBrk="1">
              <a:spcBef>
                <a:spcPct val="0"/>
              </a:spcBef>
              <a:buClrTx/>
              <a:buSzTx/>
              <a:buFontTx/>
              <a:buNone/>
            </a:pPr>
            <a:endParaRPr lang="ko-KR" altLang="ko-KR" sz="1600"/>
          </a:p>
        </p:txBody>
      </p:sp>
      <p:sp>
        <p:nvSpPr>
          <p:cNvPr id="74772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7477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74774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latinLnBrk="1">
              <a:spcBef>
                <a:spcPct val="0"/>
              </a:spcBef>
              <a:buClrTx/>
              <a:buSzTx/>
              <a:buFontTx/>
              <a:buNone/>
            </a:pPr>
            <a:endParaRPr lang="ko-KR" altLang="ko-KR" sz="1600"/>
          </a:p>
        </p:txBody>
      </p:sp>
      <p:sp>
        <p:nvSpPr>
          <p:cNvPr id="7477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74776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74777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74778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7477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74780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latinLnBrk="1">
              <a:spcBef>
                <a:spcPct val="0"/>
              </a:spcBef>
              <a:buClrTx/>
              <a:buSzTx/>
              <a:buFontTx/>
              <a:buNone/>
            </a:pPr>
            <a:endParaRPr lang="ko-KR" altLang="ko-KR" sz="1600"/>
          </a:p>
        </p:txBody>
      </p:sp>
      <p:sp>
        <p:nvSpPr>
          <p:cNvPr id="74781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7478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7478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74784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7478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74786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latinLnBrk="1">
              <a:spcBef>
                <a:spcPct val="0"/>
              </a:spcBef>
              <a:buClrTx/>
              <a:buSzTx/>
              <a:buFontTx/>
              <a:buNone/>
            </a:pPr>
            <a:endParaRPr lang="ko-KR" altLang="ko-KR" sz="1600"/>
          </a:p>
        </p:txBody>
      </p:sp>
      <p:sp>
        <p:nvSpPr>
          <p:cNvPr id="74787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74788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7478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74790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74791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7479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7479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74794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latinLnBrk="1">
              <a:spcBef>
                <a:spcPct val="0"/>
              </a:spcBef>
              <a:buClrTx/>
              <a:buSzTx/>
              <a:buFontTx/>
              <a:buNone/>
            </a:pPr>
            <a:endParaRPr lang="ko-KR" altLang="ko-KR" sz="1600"/>
          </a:p>
        </p:txBody>
      </p:sp>
      <p:sp>
        <p:nvSpPr>
          <p:cNvPr id="74795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74796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74797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latinLnBrk="1">
              <a:spcBef>
                <a:spcPct val="0"/>
              </a:spcBef>
              <a:buClrTx/>
              <a:buSzTx/>
              <a:buFontTx/>
              <a:buNone/>
            </a:pPr>
            <a:endParaRPr lang="ko-KR" altLang="ko-KR" sz="1600"/>
          </a:p>
        </p:txBody>
      </p:sp>
      <p:sp>
        <p:nvSpPr>
          <p:cNvPr id="74798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7479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74800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latinLnBrk="1">
              <a:spcBef>
                <a:spcPct val="0"/>
              </a:spcBef>
              <a:buClrTx/>
              <a:buSzTx/>
              <a:buFontTx/>
              <a:buNone/>
            </a:pPr>
            <a:endParaRPr lang="ko-KR" altLang="ko-KR" sz="1600"/>
          </a:p>
        </p:txBody>
      </p:sp>
      <p:sp>
        <p:nvSpPr>
          <p:cNvPr id="74801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latinLnBrk="1">
              <a:spcBef>
                <a:spcPct val="0"/>
              </a:spcBef>
              <a:buClrTx/>
              <a:buSzTx/>
              <a:buFontTx/>
              <a:buNone/>
            </a:pPr>
            <a:endParaRPr lang="ko-KR" altLang="ko-KR" sz="1600"/>
          </a:p>
        </p:txBody>
      </p:sp>
      <p:sp>
        <p:nvSpPr>
          <p:cNvPr id="7480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7480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7480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7480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74806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7480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7480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74809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7481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74811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7481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74813" name="직사각형 62"/>
          <p:cNvSpPr>
            <a:spLocks noChangeArrowheads="1"/>
          </p:cNvSpPr>
          <p:nvPr/>
        </p:nvSpPr>
        <p:spPr bwMode="auto">
          <a:xfrm>
            <a:off x="2819400" y="1262063"/>
            <a:ext cx="60960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600" dirty="0" err="1" smtClean="0">
                <a:latin typeface="Berlin Sans FB" panose="020E0602020502020306" pitchFamily="34" charset="0"/>
                <a:cs typeface="Arial" panose="020B0604020202020204" pitchFamily="34" charset="0"/>
              </a:rPr>
              <a:t>jspbook</a:t>
            </a:r>
            <a:r>
              <a:rPr kumimoji="0" lang="en-US" altLang="ko-KR" sz="1600" dirty="0" smtClean="0">
                <a:latin typeface="Berlin Sans FB" panose="020E0602020502020306" pitchFamily="34" charset="0"/>
                <a:cs typeface="Arial" panose="020B0604020202020204" pitchFamily="34" charset="0"/>
              </a:rPr>
              <a:t>\ch14\loginprocess2.jsp</a:t>
            </a:r>
            <a:endParaRPr kumimoji="0" lang="en-US" altLang="ko-KR" sz="1600" dirty="0">
              <a:latin typeface="Berlin Sans FB" panose="020E0602020502020306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4" name="표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0304468"/>
              </p:ext>
            </p:extLst>
          </p:nvPr>
        </p:nvGraphicFramePr>
        <p:xfrm>
          <a:off x="381000" y="1600200"/>
          <a:ext cx="8458200" cy="4733925"/>
        </p:xfrm>
        <a:graphic>
          <a:graphicData uri="http://schemas.openxmlformats.org/drawingml/2006/table">
            <a:tbl>
              <a:tblPr/>
              <a:tblGrid>
                <a:gridCol w="45386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00433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7339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01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02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03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04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05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06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07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08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09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10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11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12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13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14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15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16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17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33066" marR="33066" marT="9143" marB="91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1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&lt;%@ page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contentType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="text/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html;charset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=utf-8" %&gt;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&lt;%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  String </a:t>
                      </a:r>
                      <a:r>
                        <a:rPr lang="en-US" sz="1400" b="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storedID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=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application.getInitParameter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("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MasterID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"); 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  String </a:t>
                      </a:r>
                      <a:r>
                        <a:rPr lang="en-US" sz="1400" b="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storedPW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=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application.getInitParameter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("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MasterPassword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"); </a:t>
                      </a:r>
                      <a:endParaRPr lang="en-US" sz="1400" dirty="0" smtClean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  String 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id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=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request.getParameter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("id");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  String 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pw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=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request.getParameter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("pw");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  if 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(</a:t>
                      </a:r>
                      <a:r>
                        <a:rPr lang="en-US" sz="1400" b="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id.equals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(</a:t>
                      </a:r>
                      <a:r>
                        <a:rPr lang="en-US" sz="1400" b="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storedID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) &amp;&amp; </a:t>
                      </a:r>
                      <a:r>
                        <a:rPr lang="en-US" sz="1400" b="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pw.equals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(</a:t>
                      </a:r>
                      <a:r>
                        <a:rPr lang="en-US" sz="1400" b="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storedPW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)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) { 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 </a:t>
                      </a:r>
                      <a:r>
                        <a:rPr lang="en-US" sz="1400" b="1" dirty="0" smtClean="0">
                          <a:solidFill>
                            <a:srgbClr val="0707C5"/>
                          </a:solidFill>
                          <a:latin typeface="맑은 고딕"/>
                          <a:ea typeface="맑은 고딕"/>
                        </a:rPr>
                        <a:t>// </a:t>
                      </a:r>
                      <a:r>
                        <a:rPr lang="ko-KR" altLang="en-US" sz="1400" b="1" dirty="0" smtClean="0">
                          <a:solidFill>
                            <a:srgbClr val="0707C5"/>
                          </a:solidFill>
                          <a:latin typeface="맑은 고딕"/>
                          <a:ea typeface="맑은 고딕"/>
                        </a:rPr>
                        <a:t>아이디와 패스워드 모두 일치</a:t>
                      </a:r>
                      <a:endParaRPr lang="en-US" sz="1400" b="1" dirty="0">
                        <a:solidFill>
                          <a:srgbClr val="0707C5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     </a:t>
                      </a:r>
                      <a:r>
                        <a:rPr lang="en-US" sz="1400" b="1" dirty="0" err="1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session.setAttribute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("</a:t>
                      </a:r>
                      <a:r>
                        <a:rPr lang="en-US" sz="1400" b="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MasterLoginID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", id</a:t>
                      </a:r>
                      <a:r>
                        <a:rPr lang="en-US" sz="1400" b="1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); </a:t>
                      </a:r>
                      <a:r>
                        <a:rPr lang="en-US" sz="1400" b="1" dirty="0" smtClean="0">
                          <a:solidFill>
                            <a:srgbClr val="0707C5"/>
                          </a:solidFill>
                          <a:latin typeface="맑은 고딕"/>
                          <a:ea typeface="맑은 고딕"/>
                        </a:rPr>
                        <a:t> // </a:t>
                      </a:r>
                      <a:r>
                        <a:rPr lang="ko-KR" altLang="en-US" sz="1400" b="1" dirty="0" smtClean="0">
                          <a:solidFill>
                            <a:srgbClr val="0707C5"/>
                          </a:solidFill>
                          <a:latin typeface="맑은 고딕"/>
                          <a:ea typeface="맑은 고딕"/>
                        </a:rPr>
                        <a:t>로그인 성공을 나타내는 특정속성 설정</a:t>
                      </a:r>
                      <a:endParaRPr lang="en-US" sz="1400" dirty="0">
                        <a:solidFill>
                          <a:srgbClr val="0707C5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%&gt;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&lt;html&gt;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&lt;head&gt;&lt;title&gt;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로그인 처리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&lt;/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title&gt;&lt;/head&gt;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&lt;body&gt;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로그인에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맑은 고딕"/>
                        </a:rPr>
                        <a:t> 성공했습니다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맑은 고딕"/>
                        </a:rPr>
                        <a:t>. &lt;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br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</a:rPr>
                        <a:t>/&gt;&lt;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br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</a:rPr>
                        <a:t>/&gt;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&lt;a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href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="</a:t>
                      </a:r>
                      <a:r>
                        <a:rPr lang="en-US" sz="1400" dirty="0" err="1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logincheck.jsp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"&gt;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로그인 체크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&lt;/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a&gt; 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&lt;/body&gt;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&lt;/html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&gt;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33066" marR="33066" marT="9143" marB="91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1F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4822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latinLnBrk="1">
              <a:spcBef>
                <a:spcPct val="0"/>
              </a:spcBef>
              <a:buClrTx/>
              <a:buSzTx/>
              <a:buFontTx/>
              <a:buNone/>
            </a:pPr>
            <a:endParaRPr lang="ko-KR" altLang="ko-KR" sz="1600"/>
          </a:p>
        </p:txBody>
      </p:sp>
      <p:pic>
        <p:nvPicPr>
          <p:cNvPr id="74823" name="_x60785280" descr="EMB000003dc7ad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571" b="6334"/>
          <a:stretch>
            <a:fillRect/>
          </a:stretch>
        </p:blipFill>
        <p:spPr bwMode="auto">
          <a:xfrm>
            <a:off x="5257800" y="4300538"/>
            <a:ext cx="3276600" cy="156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8559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제목 1"/>
          <p:cNvSpPr>
            <a:spLocks noGrp="1"/>
          </p:cNvSpPr>
          <p:nvPr>
            <p:ph type="title"/>
          </p:nvPr>
        </p:nvSpPr>
        <p:spPr>
          <a:xfrm>
            <a:off x="228600" y="254000"/>
            <a:ext cx="8610600" cy="609600"/>
          </a:xfrm>
        </p:spPr>
        <p:txBody>
          <a:bodyPr/>
          <a:lstStyle/>
          <a:p>
            <a:r>
              <a:rPr lang="en-US" altLang="ko-KR" sz="3200" dirty="0">
                <a:ea typeface="굴림" panose="020B0600000101010101" pitchFamily="50" charset="-127"/>
              </a:rPr>
              <a:t>5</a:t>
            </a:r>
            <a:r>
              <a:rPr lang="en-US" altLang="ko-KR" sz="3200" dirty="0" smtClean="0">
                <a:ea typeface="굴림" panose="020B0600000101010101" pitchFamily="50" charset="-127"/>
              </a:rPr>
              <a:t>. </a:t>
            </a:r>
            <a:r>
              <a:rPr lang="ko-KR" altLang="en-US" sz="3200" dirty="0" smtClean="0">
                <a:ea typeface="굴림" panose="020B0600000101010101" pitchFamily="50" charset="-127"/>
              </a:rPr>
              <a:t>쿠키를 활용한 아이디 기억하기 구현</a:t>
            </a:r>
          </a:p>
        </p:txBody>
      </p:sp>
      <p:sp>
        <p:nvSpPr>
          <p:cNvPr id="76803" name="내용 개체 틀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smtClean="0">
                <a:ea typeface="굴림" panose="020B0600000101010101" pitchFamily="50" charset="-127"/>
              </a:rPr>
              <a:t>쿠키를 활용한 </a:t>
            </a:r>
            <a:r>
              <a:rPr lang="en-US" altLang="ko-KR" sz="2000" smtClean="0">
                <a:ea typeface="굴림" panose="020B0600000101010101" pitchFamily="50" charset="-127"/>
              </a:rPr>
              <a:t>ID </a:t>
            </a:r>
            <a:r>
              <a:rPr lang="ko-KR" altLang="en-US" sz="2000" smtClean="0">
                <a:ea typeface="굴림" panose="020B0600000101010101" pitchFamily="50" charset="-127"/>
              </a:rPr>
              <a:t>기억하기 예제</a:t>
            </a:r>
          </a:p>
          <a:p>
            <a:endParaRPr lang="ko-KR" altLang="en-US" sz="2000" smtClean="0">
              <a:ea typeface="굴림" panose="020B0600000101010101" pitchFamily="50" charset="-127"/>
            </a:endParaRPr>
          </a:p>
        </p:txBody>
      </p:sp>
      <p:sp>
        <p:nvSpPr>
          <p:cNvPr id="76804" name="바닥글 개체 틀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400" smtClean="0"/>
              <a:t>제</a:t>
            </a:r>
            <a:r>
              <a:rPr lang="en-US" altLang="ko-KR" sz="1400" smtClean="0"/>
              <a:t>11</a:t>
            </a:r>
            <a:r>
              <a:rPr lang="ko-KR" altLang="en-US" sz="1400" smtClean="0"/>
              <a:t>장</a:t>
            </a:r>
            <a:endParaRPr lang="en-US" altLang="ko-KR" sz="1400" smtClean="0"/>
          </a:p>
        </p:txBody>
      </p:sp>
      <p:sp>
        <p:nvSpPr>
          <p:cNvPr id="76805" name="슬라이드 번호 개체 틀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AC49163-605F-4399-A1C8-9943C69B54A9}" type="slidenum">
              <a:rPr lang="ko-KR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52</a:t>
            </a:fld>
            <a:r>
              <a:rPr lang="en-US" altLang="ko-KR" sz="1400"/>
              <a:t>/35</a:t>
            </a:r>
          </a:p>
        </p:txBody>
      </p:sp>
      <p:sp>
        <p:nvSpPr>
          <p:cNvPr id="76806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76807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76808" name="Rectangle 1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7680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76810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76811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76812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7681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7681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7681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76816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latinLnBrk="1">
              <a:spcBef>
                <a:spcPct val="0"/>
              </a:spcBef>
              <a:buClrTx/>
              <a:buSzTx/>
              <a:buFontTx/>
              <a:buNone/>
            </a:pPr>
            <a:endParaRPr lang="ko-KR" altLang="ko-KR" sz="1600"/>
          </a:p>
        </p:txBody>
      </p:sp>
      <p:sp>
        <p:nvSpPr>
          <p:cNvPr id="76817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7681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7681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latinLnBrk="1">
              <a:spcBef>
                <a:spcPct val="0"/>
              </a:spcBef>
              <a:buClrTx/>
              <a:buSzTx/>
              <a:buFontTx/>
              <a:buNone/>
            </a:pPr>
            <a:endParaRPr lang="ko-KR" altLang="ko-KR" sz="1600"/>
          </a:p>
        </p:txBody>
      </p:sp>
      <p:sp>
        <p:nvSpPr>
          <p:cNvPr id="76820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76821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76822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latinLnBrk="1">
              <a:spcBef>
                <a:spcPct val="0"/>
              </a:spcBef>
              <a:buClrTx/>
              <a:buSzTx/>
              <a:buFontTx/>
              <a:buNone/>
            </a:pPr>
            <a:endParaRPr lang="ko-KR" altLang="ko-KR" sz="1600"/>
          </a:p>
        </p:txBody>
      </p:sp>
      <p:sp>
        <p:nvSpPr>
          <p:cNvPr id="7682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76824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76825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76826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7682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76828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latinLnBrk="1">
              <a:spcBef>
                <a:spcPct val="0"/>
              </a:spcBef>
              <a:buClrTx/>
              <a:buSzTx/>
              <a:buFontTx/>
              <a:buNone/>
            </a:pPr>
            <a:endParaRPr lang="ko-KR" altLang="ko-KR" sz="1600"/>
          </a:p>
        </p:txBody>
      </p:sp>
      <p:sp>
        <p:nvSpPr>
          <p:cNvPr id="7682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7683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76831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76832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7683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76834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latinLnBrk="1">
              <a:spcBef>
                <a:spcPct val="0"/>
              </a:spcBef>
              <a:buClrTx/>
              <a:buSzTx/>
              <a:buFontTx/>
              <a:buNone/>
            </a:pPr>
            <a:endParaRPr lang="ko-KR" altLang="ko-KR" sz="1600"/>
          </a:p>
        </p:txBody>
      </p:sp>
      <p:sp>
        <p:nvSpPr>
          <p:cNvPr id="76835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76836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7683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7683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7683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7684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76841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76842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latinLnBrk="1">
              <a:spcBef>
                <a:spcPct val="0"/>
              </a:spcBef>
              <a:buClrTx/>
              <a:buSzTx/>
              <a:buFontTx/>
              <a:buNone/>
            </a:pPr>
            <a:endParaRPr lang="ko-KR" altLang="ko-KR" sz="1600"/>
          </a:p>
        </p:txBody>
      </p:sp>
      <p:sp>
        <p:nvSpPr>
          <p:cNvPr id="7684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76844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7684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latinLnBrk="1">
              <a:spcBef>
                <a:spcPct val="0"/>
              </a:spcBef>
              <a:buClrTx/>
              <a:buSzTx/>
              <a:buFontTx/>
              <a:buNone/>
            </a:pPr>
            <a:endParaRPr lang="ko-KR" altLang="ko-KR" sz="1600"/>
          </a:p>
        </p:txBody>
      </p:sp>
      <p:sp>
        <p:nvSpPr>
          <p:cNvPr id="76846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76847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76848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latinLnBrk="1">
              <a:spcBef>
                <a:spcPct val="0"/>
              </a:spcBef>
              <a:buClrTx/>
              <a:buSzTx/>
              <a:buFontTx/>
              <a:buNone/>
            </a:pPr>
            <a:endParaRPr lang="ko-KR" altLang="ko-KR" sz="1600"/>
          </a:p>
        </p:txBody>
      </p:sp>
      <p:sp>
        <p:nvSpPr>
          <p:cNvPr id="7684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latinLnBrk="1">
              <a:spcBef>
                <a:spcPct val="0"/>
              </a:spcBef>
              <a:buClrTx/>
              <a:buSzTx/>
              <a:buFontTx/>
              <a:buNone/>
            </a:pPr>
            <a:endParaRPr lang="ko-KR" altLang="ko-KR" sz="1600"/>
          </a:p>
        </p:txBody>
      </p:sp>
      <p:sp>
        <p:nvSpPr>
          <p:cNvPr id="768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76851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7685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7685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76854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7685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7685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76857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7685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7685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7686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76861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latinLnBrk="1">
              <a:spcBef>
                <a:spcPct val="0"/>
              </a:spcBef>
              <a:buClrTx/>
              <a:buSzTx/>
              <a:buFontTx/>
              <a:buNone/>
            </a:pPr>
            <a:endParaRPr lang="ko-KR" altLang="ko-KR" sz="1600"/>
          </a:p>
        </p:txBody>
      </p:sp>
      <p:graphicFrame>
        <p:nvGraphicFramePr>
          <p:cNvPr id="65" name="표 64"/>
          <p:cNvGraphicFramePr>
            <a:graphicFrameLocks noGrp="1"/>
          </p:cNvGraphicFramePr>
          <p:nvPr/>
        </p:nvGraphicFramePr>
        <p:xfrm>
          <a:off x="304800" y="1398588"/>
          <a:ext cx="8534400" cy="4064000"/>
        </p:xfrm>
        <a:graphic>
          <a:graphicData uri="http://schemas.openxmlformats.org/drawingml/2006/table">
            <a:tbl>
              <a:tblPr/>
              <a:tblGrid>
                <a:gridCol w="4579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0764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0640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18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19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20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21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22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23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24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25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26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27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28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29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30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31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33066" marR="33066" marT="9142" marB="914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1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&lt;%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     String </a:t>
                      </a:r>
                      <a:r>
                        <a:rPr lang="en-US" sz="1400" b="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IDStore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= </a:t>
                      </a:r>
                      <a:r>
                        <a:rPr lang="en-US" sz="1400" b="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request.getParameter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("</a:t>
                      </a:r>
                      <a:r>
                        <a:rPr lang="en-US" sz="1400" b="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idstore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");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     if 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(</a:t>
                      </a:r>
                      <a:r>
                        <a:rPr lang="en-US" sz="1400" b="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IDStore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!= null &amp;&amp; </a:t>
                      </a:r>
                      <a:r>
                        <a:rPr lang="en-US" sz="1400" b="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IDStore.equals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("store")) {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        Cookie </a:t>
                      </a:r>
                      <a:r>
                        <a:rPr lang="en-US" sz="1400" b="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cookie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= new Cookie("id", id);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        </a:t>
                      </a:r>
                      <a:r>
                        <a:rPr lang="en-US" sz="1400" b="1" dirty="0" err="1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response.addCookie</a:t>
                      </a:r>
                      <a:r>
                        <a:rPr lang="en-US" sz="1400" b="1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(cookie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);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        </a:t>
                      </a:r>
                      <a:r>
                        <a:rPr lang="en-US" sz="1400" dirty="0" err="1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out.println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("&lt;a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href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='login2.jsp'&gt;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로그인 화면 다시 보기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&lt;/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a&gt;");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     }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  } 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else if (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id.equals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(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storedID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)) { 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  </a:t>
                      </a:r>
                      <a:r>
                        <a:rPr lang="en-US" sz="1400" b="1" dirty="0" smtClean="0">
                          <a:solidFill>
                            <a:srgbClr val="0707C5"/>
                          </a:solidFill>
                          <a:latin typeface="맑은 고딕"/>
                          <a:ea typeface="맑은 고딕"/>
                        </a:rPr>
                        <a:t>// </a:t>
                      </a:r>
                      <a:r>
                        <a:rPr lang="ko-KR" altLang="en-US" sz="1400" b="1" dirty="0" smtClean="0">
                          <a:solidFill>
                            <a:srgbClr val="0707C5"/>
                          </a:solidFill>
                          <a:latin typeface="맑은 고딕"/>
                          <a:ea typeface="맑은 고딕"/>
                        </a:rPr>
                        <a:t>아이디 일치 </a:t>
                      </a:r>
                      <a:r>
                        <a:rPr lang="en-US" altLang="ko-KR" sz="1400" b="1" dirty="0" smtClean="0">
                          <a:solidFill>
                            <a:srgbClr val="0707C5"/>
                          </a:solidFill>
                          <a:latin typeface="맑은 고딕"/>
                          <a:ea typeface="맑은 고딕"/>
                        </a:rPr>
                        <a:t>&amp; </a:t>
                      </a:r>
                      <a:r>
                        <a:rPr lang="ko-KR" altLang="en-US" sz="1400" b="1" dirty="0" smtClean="0">
                          <a:solidFill>
                            <a:srgbClr val="0707C5"/>
                          </a:solidFill>
                          <a:latin typeface="맑은 고딕"/>
                          <a:ea typeface="맑은 고딕"/>
                        </a:rPr>
                        <a:t>패스워드 불일치</a:t>
                      </a:r>
                      <a:endParaRPr lang="en-US" sz="1400" b="1" dirty="0">
                        <a:solidFill>
                          <a:srgbClr val="0707C5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%&gt;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&lt;script&gt;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alert("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패스워드가 다릅니다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."); 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history.go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(-1);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&lt;/script&gt; 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&lt;%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33066" marR="33066" marT="9142" marB="914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1F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6870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latinLnBrk="1">
              <a:spcBef>
                <a:spcPct val="0"/>
              </a:spcBef>
              <a:buClrTx/>
              <a:buSzTx/>
              <a:buFontTx/>
              <a:buNone/>
            </a:pPr>
            <a:endParaRPr lang="ko-KR" altLang="ko-KR" sz="1600"/>
          </a:p>
        </p:txBody>
      </p:sp>
      <p:sp>
        <p:nvSpPr>
          <p:cNvPr id="76871" name="직사각형 65"/>
          <p:cNvSpPr>
            <a:spLocks noChangeArrowheads="1"/>
          </p:cNvSpPr>
          <p:nvPr/>
        </p:nvSpPr>
        <p:spPr bwMode="auto">
          <a:xfrm>
            <a:off x="2590800" y="1066800"/>
            <a:ext cx="6096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600" dirty="0" err="1" smtClean="0">
                <a:latin typeface="Berlin Sans FB" panose="020E0602020502020306" pitchFamily="34" charset="0"/>
                <a:cs typeface="Arial" panose="020B0604020202020204" pitchFamily="34" charset="0"/>
              </a:rPr>
              <a:t>jspbook</a:t>
            </a:r>
            <a:r>
              <a:rPr kumimoji="0" lang="en-US" altLang="ko-KR" sz="1600" dirty="0" smtClean="0">
                <a:latin typeface="Berlin Sans FB" panose="020E0602020502020306" pitchFamily="34" charset="0"/>
                <a:cs typeface="Arial" panose="020B0604020202020204" pitchFamily="34" charset="0"/>
              </a:rPr>
              <a:t>\ch14\loginprocess2.jsp</a:t>
            </a:r>
            <a:endParaRPr kumimoji="0" lang="en-US" altLang="ko-KR" sz="1600" dirty="0">
              <a:latin typeface="Berlin Sans FB" panose="020E0602020502020306" pitchFamily="34" charset="0"/>
              <a:cs typeface="Arial" panose="020B0604020202020204" pitchFamily="34" charset="0"/>
            </a:endParaRPr>
          </a:p>
        </p:txBody>
      </p:sp>
      <p:sp>
        <p:nvSpPr>
          <p:cNvPr id="76872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76873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626444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제목 1"/>
          <p:cNvSpPr>
            <a:spLocks noGrp="1"/>
          </p:cNvSpPr>
          <p:nvPr>
            <p:ph type="title"/>
          </p:nvPr>
        </p:nvSpPr>
        <p:spPr>
          <a:xfrm>
            <a:off x="228600" y="254000"/>
            <a:ext cx="8610600" cy="609600"/>
          </a:xfrm>
        </p:spPr>
        <p:txBody>
          <a:bodyPr/>
          <a:lstStyle/>
          <a:p>
            <a:r>
              <a:rPr lang="en-US" altLang="ko-KR" sz="3200" dirty="0">
                <a:ea typeface="굴림" panose="020B0600000101010101" pitchFamily="50" charset="-127"/>
              </a:rPr>
              <a:t>5</a:t>
            </a:r>
            <a:r>
              <a:rPr lang="en-US" altLang="ko-KR" sz="3200" dirty="0" smtClean="0">
                <a:ea typeface="굴림" panose="020B0600000101010101" pitchFamily="50" charset="-127"/>
              </a:rPr>
              <a:t>. </a:t>
            </a:r>
            <a:r>
              <a:rPr lang="ko-KR" altLang="en-US" sz="3200" dirty="0" smtClean="0">
                <a:ea typeface="굴림" panose="020B0600000101010101" pitchFamily="50" charset="-127"/>
              </a:rPr>
              <a:t>쿠키를 활용한 아이디 기억하기 구현</a:t>
            </a:r>
          </a:p>
        </p:txBody>
      </p:sp>
      <p:sp>
        <p:nvSpPr>
          <p:cNvPr id="78851" name="내용 개체 틀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smtClean="0">
                <a:ea typeface="굴림" panose="020B0600000101010101" pitchFamily="50" charset="-127"/>
              </a:rPr>
              <a:t>쿠키를 활용한 </a:t>
            </a:r>
            <a:r>
              <a:rPr lang="en-US" altLang="ko-KR" sz="2000" smtClean="0">
                <a:ea typeface="굴림" panose="020B0600000101010101" pitchFamily="50" charset="-127"/>
              </a:rPr>
              <a:t>ID </a:t>
            </a:r>
            <a:r>
              <a:rPr lang="ko-KR" altLang="en-US" sz="2000" smtClean="0">
                <a:ea typeface="굴림" panose="020B0600000101010101" pitchFamily="50" charset="-127"/>
              </a:rPr>
              <a:t>기억하기 예제</a:t>
            </a:r>
            <a:endParaRPr lang="en-US" altLang="ko-KR" sz="2000" smtClean="0">
              <a:ea typeface="굴림" panose="020B0600000101010101" pitchFamily="50" charset="-127"/>
            </a:endParaRPr>
          </a:p>
          <a:p>
            <a:endParaRPr lang="en-US" altLang="ko-KR" sz="2000" smtClean="0">
              <a:ea typeface="굴림" panose="020B0600000101010101" pitchFamily="50" charset="-127"/>
            </a:endParaRPr>
          </a:p>
          <a:p>
            <a:endParaRPr lang="en-US" altLang="ko-KR" sz="2000" smtClean="0">
              <a:ea typeface="굴림" panose="020B0600000101010101" pitchFamily="50" charset="-127"/>
            </a:endParaRPr>
          </a:p>
          <a:p>
            <a:endParaRPr lang="en-US" altLang="ko-KR" sz="2000" smtClean="0">
              <a:ea typeface="굴림" panose="020B0600000101010101" pitchFamily="50" charset="-127"/>
            </a:endParaRPr>
          </a:p>
          <a:p>
            <a:endParaRPr lang="en-US" altLang="ko-KR" sz="2000" smtClean="0">
              <a:ea typeface="굴림" panose="020B0600000101010101" pitchFamily="50" charset="-127"/>
            </a:endParaRPr>
          </a:p>
          <a:p>
            <a:endParaRPr lang="en-US" altLang="ko-KR" sz="2000" smtClean="0">
              <a:ea typeface="굴림" panose="020B0600000101010101" pitchFamily="50" charset="-127"/>
            </a:endParaRPr>
          </a:p>
          <a:p>
            <a:endParaRPr lang="en-US" altLang="ko-KR" sz="2000" smtClean="0">
              <a:ea typeface="굴림" panose="020B0600000101010101" pitchFamily="50" charset="-127"/>
            </a:endParaRPr>
          </a:p>
          <a:p>
            <a:endParaRPr lang="en-US" altLang="ko-KR" sz="2000" smtClean="0">
              <a:ea typeface="굴림" panose="020B0600000101010101" pitchFamily="50" charset="-127"/>
            </a:endParaRPr>
          </a:p>
          <a:p>
            <a:pPr lvl="1"/>
            <a:endParaRPr lang="en-US" altLang="ko-KR" sz="1600" smtClean="0">
              <a:ea typeface="굴림" panose="020B0600000101010101" pitchFamily="50" charset="-127"/>
            </a:endParaRPr>
          </a:p>
          <a:p>
            <a:pPr lvl="1"/>
            <a:r>
              <a:rPr lang="en-US" altLang="ko-KR" sz="1600" smtClean="0">
                <a:ea typeface="굴림" panose="020B0600000101010101" pitchFamily="50" charset="-127"/>
              </a:rPr>
              <a:t>login2.jsp</a:t>
            </a:r>
            <a:r>
              <a:rPr lang="ko-KR" altLang="en-US" sz="1600" smtClean="0">
                <a:ea typeface="굴림" panose="020B0600000101010101" pitchFamily="50" charset="-127"/>
              </a:rPr>
              <a:t>를 다시 수행한 모습</a:t>
            </a:r>
          </a:p>
          <a:p>
            <a:endParaRPr lang="ko-KR" altLang="en-US" sz="2000" smtClean="0">
              <a:ea typeface="굴림" panose="020B0600000101010101" pitchFamily="50" charset="-127"/>
            </a:endParaRPr>
          </a:p>
        </p:txBody>
      </p:sp>
      <p:sp>
        <p:nvSpPr>
          <p:cNvPr id="78852" name="바닥글 개체 틀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400" smtClean="0"/>
              <a:t>제</a:t>
            </a:r>
            <a:r>
              <a:rPr lang="en-US" altLang="ko-KR" sz="1400" smtClean="0"/>
              <a:t>11</a:t>
            </a:r>
            <a:r>
              <a:rPr lang="ko-KR" altLang="en-US" sz="1400" smtClean="0"/>
              <a:t>장</a:t>
            </a:r>
            <a:endParaRPr lang="en-US" altLang="ko-KR" sz="1400" smtClean="0"/>
          </a:p>
        </p:txBody>
      </p:sp>
      <p:sp>
        <p:nvSpPr>
          <p:cNvPr id="78853" name="슬라이드 번호 개체 틀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1DF38C7-90E2-4EE1-992E-C2A32683DA32}" type="slidenum">
              <a:rPr lang="ko-KR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53</a:t>
            </a:fld>
            <a:r>
              <a:rPr lang="en-US" altLang="ko-KR" sz="1400"/>
              <a:t>/35</a:t>
            </a:r>
          </a:p>
        </p:txBody>
      </p:sp>
      <p:sp>
        <p:nvSpPr>
          <p:cNvPr id="78854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78855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78856" name="Rectangle 1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78857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78858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78859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78860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7886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7886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7886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78864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latinLnBrk="1">
              <a:spcBef>
                <a:spcPct val="0"/>
              </a:spcBef>
              <a:buClrTx/>
              <a:buSzTx/>
              <a:buFontTx/>
              <a:buNone/>
            </a:pPr>
            <a:endParaRPr lang="ko-KR" altLang="ko-KR" sz="1600"/>
          </a:p>
        </p:txBody>
      </p:sp>
      <p:sp>
        <p:nvSpPr>
          <p:cNvPr id="78865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7886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78867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latinLnBrk="1">
              <a:spcBef>
                <a:spcPct val="0"/>
              </a:spcBef>
              <a:buClrTx/>
              <a:buSzTx/>
              <a:buFontTx/>
              <a:buNone/>
            </a:pPr>
            <a:endParaRPr lang="ko-KR" altLang="ko-KR" sz="1600"/>
          </a:p>
        </p:txBody>
      </p:sp>
      <p:sp>
        <p:nvSpPr>
          <p:cNvPr id="78868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78869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78870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latinLnBrk="1">
              <a:spcBef>
                <a:spcPct val="0"/>
              </a:spcBef>
              <a:buClrTx/>
              <a:buSzTx/>
              <a:buFontTx/>
              <a:buNone/>
            </a:pPr>
            <a:endParaRPr lang="ko-KR" altLang="ko-KR" sz="1600"/>
          </a:p>
        </p:txBody>
      </p:sp>
      <p:sp>
        <p:nvSpPr>
          <p:cNvPr id="7887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78872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7887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78874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7887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78876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latinLnBrk="1">
              <a:spcBef>
                <a:spcPct val="0"/>
              </a:spcBef>
              <a:buClrTx/>
              <a:buSzTx/>
              <a:buFontTx/>
              <a:buNone/>
            </a:pPr>
            <a:endParaRPr lang="ko-KR" altLang="ko-KR" sz="1600"/>
          </a:p>
        </p:txBody>
      </p:sp>
      <p:sp>
        <p:nvSpPr>
          <p:cNvPr id="78877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7887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7887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78880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7888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78882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latinLnBrk="1">
              <a:spcBef>
                <a:spcPct val="0"/>
              </a:spcBef>
              <a:buClrTx/>
              <a:buSzTx/>
              <a:buFontTx/>
              <a:buNone/>
            </a:pPr>
            <a:endParaRPr lang="ko-KR" altLang="ko-KR" sz="1600"/>
          </a:p>
        </p:txBody>
      </p:sp>
      <p:sp>
        <p:nvSpPr>
          <p:cNvPr id="7888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78884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7888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7888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78887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7888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78889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78890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latinLnBrk="1">
              <a:spcBef>
                <a:spcPct val="0"/>
              </a:spcBef>
              <a:buClrTx/>
              <a:buSzTx/>
              <a:buFontTx/>
              <a:buNone/>
            </a:pPr>
            <a:endParaRPr lang="ko-KR" altLang="ko-KR" sz="1600"/>
          </a:p>
        </p:txBody>
      </p:sp>
      <p:sp>
        <p:nvSpPr>
          <p:cNvPr id="78891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78892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7889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latinLnBrk="1">
              <a:spcBef>
                <a:spcPct val="0"/>
              </a:spcBef>
              <a:buClrTx/>
              <a:buSzTx/>
              <a:buFontTx/>
              <a:buNone/>
            </a:pPr>
            <a:endParaRPr lang="ko-KR" altLang="ko-KR" sz="1600"/>
          </a:p>
        </p:txBody>
      </p:sp>
      <p:sp>
        <p:nvSpPr>
          <p:cNvPr id="78894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78895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78896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latinLnBrk="1">
              <a:spcBef>
                <a:spcPct val="0"/>
              </a:spcBef>
              <a:buClrTx/>
              <a:buSzTx/>
              <a:buFontTx/>
              <a:buNone/>
            </a:pPr>
            <a:endParaRPr lang="ko-KR" altLang="ko-KR" sz="1600"/>
          </a:p>
        </p:txBody>
      </p:sp>
      <p:sp>
        <p:nvSpPr>
          <p:cNvPr id="78897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latinLnBrk="1">
              <a:spcBef>
                <a:spcPct val="0"/>
              </a:spcBef>
              <a:buClrTx/>
              <a:buSzTx/>
              <a:buFontTx/>
              <a:buNone/>
            </a:pPr>
            <a:endParaRPr lang="ko-KR" altLang="ko-KR" sz="1600"/>
          </a:p>
        </p:txBody>
      </p:sp>
      <p:sp>
        <p:nvSpPr>
          <p:cNvPr id="7889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7889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7890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78901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78902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7890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7890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78905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7890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78907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7890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7890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latinLnBrk="1">
              <a:spcBef>
                <a:spcPct val="0"/>
              </a:spcBef>
              <a:buClrTx/>
              <a:buSzTx/>
              <a:buFontTx/>
              <a:buNone/>
            </a:pPr>
            <a:endParaRPr lang="ko-KR" altLang="ko-KR" sz="1600"/>
          </a:p>
        </p:txBody>
      </p:sp>
      <p:graphicFrame>
        <p:nvGraphicFramePr>
          <p:cNvPr id="65" name="표 64"/>
          <p:cNvGraphicFramePr>
            <a:graphicFrameLocks noGrp="1"/>
          </p:cNvGraphicFramePr>
          <p:nvPr/>
        </p:nvGraphicFramePr>
        <p:xfrm>
          <a:off x="304800" y="1398588"/>
          <a:ext cx="8534400" cy="2514600"/>
        </p:xfrm>
        <a:graphic>
          <a:graphicData uri="http://schemas.openxmlformats.org/drawingml/2006/table">
            <a:tbl>
              <a:tblPr/>
              <a:tblGrid>
                <a:gridCol w="4579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0764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5146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32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33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34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35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36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37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38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39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40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33066" marR="33066" marT="9142" marB="914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1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} 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else 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{  </a:t>
                      </a:r>
                      <a:r>
                        <a:rPr lang="en-US" sz="1400" b="1" dirty="0" smtClean="0">
                          <a:solidFill>
                            <a:srgbClr val="0707C5"/>
                          </a:solidFill>
                          <a:latin typeface="맑은 고딕"/>
                          <a:ea typeface="맑은 고딕"/>
                        </a:rPr>
                        <a:t>// </a:t>
                      </a:r>
                      <a:r>
                        <a:rPr lang="ko-KR" altLang="en-US" sz="1400" b="1" dirty="0" smtClean="0">
                          <a:solidFill>
                            <a:srgbClr val="0707C5"/>
                          </a:solidFill>
                          <a:latin typeface="맑은 고딕"/>
                          <a:ea typeface="맑은 고딕"/>
                        </a:rPr>
                        <a:t>아이디 불일치</a:t>
                      </a:r>
                      <a:endParaRPr lang="en-US" sz="1400" b="1" dirty="0">
                        <a:solidFill>
                          <a:srgbClr val="0707C5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%&gt;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&lt;script&gt;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alert("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로그인 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ID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가 다릅니다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.");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history.go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(-1);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&lt;/script&gt;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&lt;%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  }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%&gt;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33066" marR="33066" marT="9142" marB="914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1F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8918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latinLnBrk="1">
              <a:spcBef>
                <a:spcPct val="0"/>
              </a:spcBef>
              <a:buClrTx/>
              <a:buSzTx/>
              <a:buFontTx/>
              <a:buNone/>
            </a:pPr>
            <a:endParaRPr lang="ko-KR" altLang="ko-KR" sz="1600"/>
          </a:p>
        </p:txBody>
      </p:sp>
      <p:sp>
        <p:nvSpPr>
          <p:cNvPr id="78919" name="직사각형 65"/>
          <p:cNvSpPr>
            <a:spLocks noChangeArrowheads="1"/>
          </p:cNvSpPr>
          <p:nvPr/>
        </p:nvSpPr>
        <p:spPr bwMode="auto">
          <a:xfrm>
            <a:off x="2590800" y="1066800"/>
            <a:ext cx="6096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600" dirty="0" err="1" smtClean="0">
                <a:latin typeface="Berlin Sans FB" panose="020E0602020502020306" pitchFamily="34" charset="0"/>
                <a:cs typeface="Arial" panose="020B0604020202020204" pitchFamily="34" charset="0"/>
              </a:rPr>
              <a:t>jspbook</a:t>
            </a:r>
            <a:r>
              <a:rPr kumimoji="0" lang="en-US" altLang="ko-KR" sz="1600" dirty="0" smtClean="0">
                <a:latin typeface="Berlin Sans FB" panose="020E0602020502020306" pitchFamily="34" charset="0"/>
                <a:cs typeface="Arial" panose="020B0604020202020204" pitchFamily="34" charset="0"/>
              </a:rPr>
              <a:t>\ch14\loginprocess2.jsp</a:t>
            </a:r>
            <a:endParaRPr kumimoji="0" lang="en-US" altLang="ko-KR" sz="1600" dirty="0">
              <a:latin typeface="Berlin Sans FB" panose="020E0602020502020306" pitchFamily="34" charset="0"/>
              <a:cs typeface="Arial" panose="020B0604020202020204" pitchFamily="34" charset="0"/>
            </a:endParaRPr>
          </a:p>
        </p:txBody>
      </p:sp>
      <p:sp>
        <p:nvSpPr>
          <p:cNvPr id="78920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78921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pic>
        <p:nvPicPr>
          <p:cNvPr id="78922" name="_x60132672" descr="EMB000003dc7ad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633" b="6631"/>
          <a:stretch>
            <a:fillRect/>
          </a:stretch>
        </p:blipFill>
        <p:spPr bwMode="auto">
          <a:xfrm>
            <a:off x="4038600" y="4054475"/>
            <a:ext cx="3581400" cy="234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19773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제목 1"/>
          <p:cNvSpPr>
            <a:spLocks noGrp="1"/>
          </p:cNvSpPr>
          <p:nvPr>
            <p:ph type="title"/>
          </p:nvPr>
        </p:nvSpPr>
        <p:spPr>
          <a:xfrm>
            <a:off x="228600" y="254000"/>
            <a:ext cx="8610600" cy="609600"/>
          </a:xfrm>
        </p:spPr>
        <p:txBody>
          <a:bodyPr/>
          <a:lstStyle/>
          <a:p>
            <a:r>
              <a:rPr lang="en-US" altLang="ko-KR" sz="3200" dirty="0">
                <a:ea typeface="굴림" panose="020B0600000101010101" pitchFamily="50" charset="-127"/>
              </a:rPr>
              <a:t>5</a:t>
            </a:r>
            <a:r>
              <a:rPr lang="en-US" altLang="ko-KR" sz="3200" dirty="0" smtClean="0">
                <a:ea typeface="굴림" panose="020B0600000101010101" pitchFamily="50" charset="-127"/>
              </a:rPr>
              <a:t>. </a:t>
            </a:r>
            <a:r>
              <a:rPr lang="ko-KR" altLang="en-US" sz="3200" dirty="0" smtClean="0">
                <a:ea typeface="굴림" panose="020B0600000101010101" pitchFamily="50" charset="-127"/>
              </a:rPr>
              <a:t>쿠키를 활용한 아이디 기억하기 구현</a:t>
            </a:r>
          </a:p>
        </p:txBody>
      </p:sp>
      <p:sp>
        <p:nvSpPr>
          <p:cNvPr id="33795" name="내용 개체 틀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 smtClean="0">
                <a:ea typeface="굴림" panose="020B0600000101010101" pitchFamily="50" charset="-127"/>
              </a:rPr>
              <a:t>로그인 지속 여부 판단</a:t>
            </a:r>
          </a:p>
        </p:txBody>
      </p:sp>
      <p:sp>
        <p:nvSpPr>
          <p:cNvPr id="33796" name="바닥글 개체 틀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400" dirty="0" smtClean="0"/>
              <a:t>제</a:t>
            </a:r>
            <a:r>
              <a:rPr lang="en-US" altLang="ko-KR" sz="1400" dirty="0" smtClean="0"/>
              <a:t>11</a:t>
            </a:r>
            <a:r>
              <a:rPr lang="ko-KR" altLang="en-US" sz="1400" dirty="0" smtClean="0"/>
              <a:t>장</a:t>
            </a:r>
            <a:endParaRPr lang="en-US" altLang="ko-KR" sz="1400" dirty="0" smtClean="0"/>
          </a:p>
        </p:txBody>
      </p:sp>
      <p:sp>
        <p:nvSpPr>
          <p:cNvPr id="33797" name="슬라이드 번호 개체 틀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7A11A3C-3431-4748-AFE6-BF6322868FBF}" type="slidenum">
              <a:rPr lang="ko-KR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54</a:t>
            </a:fld>
            <a:r>
              <a:rPr lang="en-US" altLang="ko-KR" sz="1400"/>
              <a:t>/35</a:t>
            </a:r>
          </a:p>
        </p:txBody>
      </p:sp>
      <p:sp>
        <p:nvSpPr>
          <p:cNvPr id="33798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3799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3800" name="Rectangle 1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3801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3802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380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3804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380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380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380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3808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latinLnBrk="1">
              <a:spcBef>
                <a:spcPct val="0"/>
              </a:spcBef>
              <a:buClrTx/>
              <a:buSzTx/>
              <a:buFontTx/>
              <a:buNone/>
            </a:pPr>
            <a:endParaRPr lang="ko-KR" altLang="ko-KR" sz="1600"/>
          </a:p>
        </p:txBody>
      </p:sp>
      <p:sp>
        <p:nvSpPr>
          <p:cNvPr id="33809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381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3811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latinLnBrk="1">
              <a:spcBef>
                <a:spcPct val="0"/>
              </a:spcBef>
              <a:buClrTx/>
              <a:buSzTx/>
              <a:buFontTx/>
              <a:buNone/>
            </a:pPr>
            <a:endParaRPr lang="ko-KR" altLang="ko-KR" sz="1600"/>
          </a:p>
        </p:txBody>
      </p:sp>
      <p:sp>
        <p:nvSpPr>
          <p:cNvPr id="33812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381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3814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latinLnBrk="1">
              <a:spcBef>
                <a:spcPct val="0"/>
              </a:spcBef>
              <a:buClrTx/>
              <a:buSzTx/>
              <a:buFontTx/>
              <a:buNone/>
            </a:pPr>
            <a:endParaRPr lang="ko-KR" altLang="ko-KR" sz="1600"/>
          </a:p>
        </p:txBody>
      </p:sp>
      <p:sp>
        <p:nvSpPr>
          <p:cNvPr id="33815" name="직사각형 23"/>
          <p:cNvSpPr>
            <a:spLocks noChangeArrowheads="1"/>
          </p:cNvSpPr>
          <p:nvPr/>
        </p:nvSpPr>
        <p:spPr bwMode="auto">
          <a:xfrm>
            <a:off x="2667000" y="1066800"/>
            <a:ext cx="6096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600" dirty="0" err="1" smtClean="0">
                <a:latin typeface="Berlin Sans FB" panose="020E0602020502020306" pitchFamily="34" charset="0"/>
                <a:cs typeface="Arial" panose="020B0604020202020204" pitchFamily="34" charset="0"/>
              </a:rPr>
              <a:t>jspbook</a:t>
            </a:r>
            <a:r>
              <a:rPr kumimoji="0" lang="en-US" altLang="ko-KR" sz="1600" dirty="0" smtClean="0">
                <a:latin typeface="Berlin Sans FB" panose="020E0602020502020306" pitchFamily="34" charset="0"/>
                <a:cs typeface="Arial" panose="020B0604020202020204" pitchFamily="34" charset="0"/>
              </a:rPr>
              <a:t>\ch13\</a:t>
            </a:r>
            <a:r>
              <a:rPr kumimoji="0" lang="en-US" altLang="ko-KR" sz="1600" dirty="0" err="1" smtClean="0">
                <a:latin typeface="Berlin Sans FB" panose="020E0602020502020306" pitchFamily="34" charset="0"/>
                <a:cs typeface="Arial" panose="020B0604020202020204" pitchFamily="34" charset="0"/>
              </a:rPr>
              <a:t>logincheck.jsp</a:t>
            </a:r>
            <a:endParaRPr kumimoji="0" lang="en-US" altLang="ko-KR" sz="1600" dirty="0">
              <a:latin typeface="Berlin Sans FB" panose="020E0602020502020306" pitchFamily="34" charset="0"/>
              <a:cs typeface="Arial" panose="020B0604020202020204" pitchFamily="34" charset="0"/>
            </a:endParaRPr>
          </a:p>
        </p:txBody>
      </p:sp>
      <p:sp>
        <p:nvSpPr>
          <p:cNvPr id="3381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graphicFrame>
        <p:nvGraphicFramePr>
          <p:cNvPr id="27" name="표 26"/>
          <p:cNvGraphicFramePr>
            <a:graphicFrameLocks noGrp="1"/>
          </p:cNvGraphicFramePr>
          <p:nvPr/>
        </p:nvGraphicFramePr>
        <p:xfrm>
          <a:off x="609600" y="1400175"/>
          <a:ext cx="8153400" cy="3095625"/>
        </p:xfrm>
        <a:graphic>
          <a:graphicData uri="http://schemas.openxmlformats.org/drawingml/2006/table">
            <a:tbl>
              <a:tblPr/>
              <a:tblGrid>
                <a:gridCol w="4375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71589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0956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01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02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03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04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05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06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07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08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09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10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52763" marR="52763" marT="14587" marB="1458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1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&lt;%@ page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contentType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="text/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html;charset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=utf-8" %&gt;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&lt;%  </a:t>
                      </a:r>
                      <a:r>
                        <a:rPr lang="en-US" sz="1400" b="1" dirty="0" smtClean="0">
                          <a:solidFill>
                            <a:srgbClr val="0707C5"/>
                          </a:solidFill>
                          <a:latin typeface="맑은 고딕"/>
                          <a:ea typeface="맑은 고딕"/>
                        </a:rPr>
                        <a:t>// </a:t>
                      </a:r>
                      <a:r>
                        <a:rPr lang="ko-KR" altLang="en-US" sz="1400" b="1" dirty="0" smtClean="0">
                          <a:solidFill>
                            <a:srgbClr val="0707C5"/>
                          </a:solidFill>
                          <a:latin typeface="맑은 고딕"/>
                          <a:ea typeface="맑은 고딕"/>
                        </a:rPr>
                        <a:t>세션의 </a:t>
                      </a:r>
                      <a:r>
                        <a:rPr lang="en-US" altLang="ko-KR" sz="1400" b="1" dirty="0" err="1" smtClean="0">
                          <a:solidFill>
                            <a:srgbClr val="0707C5"/>
                          </a:solidFill>
                          <a:latin typeface="맑은 고딕"/>
                          <a:ea typeface="맑은 고딕"/>
                        </a:rPr>
                        <a:t>MasterLoginID</a:t>
                      </a:r>
                      <a:r>
                        <a:rPr lang="en-US" altLang="ko-KR" sz="1400" b="1" dirty="0" smtClean="0">
                          <a:solidFill>
                            <a:srgbClr val="0707C5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1400" b="1" dirty="0" smtClean="0">
                          <a:solidFill>
                            <a:srgbClr val="0707C5"/>
                          </a:solidFill>
                          <a:latin typeface="맑은 고딕"/>
                          <a:ea typeface="맑은 고딕"/>
                        </a:rPr>
                        <a:t>속성 읽어옴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  String </a:t>
                      </a:r>
                      <a:r>
                        <a:rPr lang="en-US" sz="1400" b="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masterID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= (String)</a:t>
                      </a:r>
                      <a:r>
                        <a:rPr lang="en-US" sz="1400" b="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session.getAttribute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("</a:t>
                      </a:r>
                      <a:r>
                        <a:rPr lang="en-US" sz="1400" b="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MasterLoginID</a:t>
                      </a:r>
                      <a:r>
                        <a:rPr lang="en-US" sz="1400" b="1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");  </a:t>
                      </a:r>
                      <a:endParaRPr lang="en-US" sz="1400" dirty="0">
                        <a:solidFill>
                          <a:srgbClr val="0707C5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  </a:t>
                      </a:r>
                      <a:r>
                        <a:rPr lang="en-US" sz="1400" dirty="0" err="1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boolean</a:t>
                      </a:r>
                      <a:r>
                        <a:rPr lang="en-US" sz="1400" b="1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isLogin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= false;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  if 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(</a:t>
                      </a:r>
                      <a:r>
                        <a:rPr lang="en-US" sz="1400" b="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masterID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!= null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) {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     </a:t>
                      </a:r>
                      <a:r>
                        <a:rPr lang="en-US" sz="1400" b="1" dirty="0" err="1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isLogin</a:t>
                      </a:r>
                      <a:r>
                        <a:rPr lang="en-US" sz="1400" b="1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= true; 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  }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%&gt;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&lt;html&gt;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&lt;head&gt;&lt;title&gt;</a:t>
                      </a:r>
                      <a:r>
                        <a:rPr lang="ko-KR" altLang="en-US" sz="140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로그인여부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검사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&lt;/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title&gt;&lt;/head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&gt;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52763" marR="52763" marT="14587" marB="1458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1F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82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3826" name="오른쪽 중괄호 28"/>
          <p:cNvSpPr>
            <a:spLocks/>
          </p:cNvSpPr>
          <p:nvPr/>
        </p:nvSpPr>
        <p:spPr bwMode="auto">
          <a:xfrm>
            <a:off x="3163888" y="2743200"/>
            <a:ext cx="46037" cy="457200"/>
          </a:xfrm>
          <a:prstGeom prst="rightBrace">
            <a:avLst>
              <a:gd name="adj1" fmla="val 8276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ko-KR" altLang="en-US" sz="1600"/>
          </a:p>
        </p:txBody>
      </p:sp>
      <p:sp>
        <p:nvSpPr>
          <p:cNvPr id="33827" name="TextBox 29"/>
          <p:cNvSpPr txBox="1">
            <a:spLocks noChangeArrowheads="1"/>
          </p:cNvSpPr>
          <p:nvPr/>
        </p:nvSpPr>
        <p:spPr bwMode="auto">
          <a:xfrm>
            <a:off x="3240088" y="2809875"/>
            <a:ext cx="5205412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 b="1">
                <a:solidFill>
                  <a:srgbClr val="0707C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// MasterLoginID</a:t>
            </a:r>
            <a:r>
              <a:rPr lang="ko-KR" altLang="en-US" sz="1400" b="1">
                <a:solidFill>
                  <a:srgbClr val="0707C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값이 저장되어 있으면 로그인되어진 상태</a:t>
            </a:r>
          </a:p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b="1">
              <a:solidFill>
                <a:srgbClr val="0707C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828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269613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제목 1"/>
          <p:cNvSpPr>
            <a:spLocks noGrp="1"/>
          </p:cNvSpPr>
          <p:nvPr>
            <p:ph type="title"/>
          </p:nvPr>
        </p:nvSpPr>
        <p:spPr>
          <a:xfrm>
            <a:off x="228600" y="254000"/>
            <a:ext cx="8610600" cy="609600"/>
          </a:xfrm>
        </p:spPr>
        <p:txBody>
          <a:bodyPr/>
          <a:lstStyle/>
          <a:p>
            <a:r>
              <a:rPr lang="en-US" altLang="ko-KR" sz="3200" dirty="0">
                <a:ea typeface="굴림" panose="020B0600000101010101" pitchFamily="50" charset="-127"/>
              </a:rPr>
              <a:t>5. </a:t>
            </a:r>
            <a:r>
              <a:rPr lang="ko-KR" altLang="en-US" sz="3200" dirty="0">
                <a:ea typeface="굴림" panose="020B0600000101010101" pitchFamily="50" charset="-127"/>
              </a:rPr>
              <a:t>쿠키를 활용한 아이디 기억하기 구현</a:t>
            </a:r>
            <a:endParaRPr lang="ko-KR" altLang="en-US" sz="3200" dirty="0" smtClean="0">
              <a:ea typeface="굴림" panose="020B0600000101010101" pitchFamily="50" charset="-127"/>
            </a:endParaRPr>
          </a:p>
        </p:txBody>
      </p:sp>
      <p:sp>
        <p:nvSpPr>
          <p:cNvPr id="35843" name="내용 개체 틀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 smtClean="0">
                <a:ea typeface="굴림" panose="020B0600000101010101" pitchFamily="50" charset="-127"/>
              </a:rPr>
              <a:t>로그인 지속 여부 판단</a:t>
            </a:r>
          </a:p>
        </p:txBody>
      </p:sp>
      <p:sp>
        <p:nvSpPr>
          <p:cNvPr id="35844" name="바닥글 개체 틀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400" dirty="0" smtClean="0"/>
              <a:t>제</a:t>
            </a:r>
            <a:r>
              <a:rPr lang="en-US" altLang="ko-KR" sz="1400" dirty="0" smtClean="0"/>
              <a:t>11</a:t>
            </a:r>
            <a:r>
              <a:rPr lang="ko-KR" altLang="en-US" sz="1400" dirty="0" smtClean="0"/>
              <a:t>장</a:t>
            </a:r>
            <a:endParaRPr lang="en-US" altLang="ko-KR" sz="1400" dirty="0" smtClean="0"/>
          </a:p>
        </p:txBody>
      </p:sp>
      <p:sp>
        <p:nvSpPr>
          <p:cNvPr id="35845" name="슬라이드 번호 개체 틀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97AE25E-9A3E-4206-A1E6-591FBF7E7B1D}" type="slidenum">
              <a:rPr lang="ko-KR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55</a:t>
            </a:fld>
            <a:r>
              <a:rPr lang="en-US" altLang="ko-KR" sz="1400"/>
              <a:t>/35</a:t>
            </a:r>
          </a:p>
        </p:txBody>
      </p:sp>
      <p:sp>
        <p:nvSpPr>
          <p:cNvPr id="35846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5847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5848" name="Rectangle 1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584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5850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5851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5852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585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585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585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5856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latinLnBrk="1">
              <a:spcBef>
                <a:spcPct val="0"/>
              </a:spcBef>
              <a:buClrTx/>
              <a:buSzTx/>
              <a:buFontTx/>
              <a:buNone/>
            </a:pPr>
            <a:endParaRPr lang="ko-KR" altLang="ko-KR" sz="1600"/>
          </a:p>
        </p:txBody>
      </p:sp>
      <p:sp>
        <p:nvSpPr>
          <p:cNvPr id="35857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585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585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latinLnBrk="1">
              <a:spcBef>
                <a:spcPct val="0"/>
              </a:spcBef>
              <a:buClrTx/>
              <a:buSzTx/>
              <a:buFontTx/>
              <a:buNone/>
            </a:pPr>
            <a:endParaRPr lang="ko-KR" altLang="ko-KR" sz="1600"/>
          </a:p>
        </p:txBody>
      </p:sp>
      <p:sp>
        <p:nvSpPr>
          <p:cNvPr id="35860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5861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5862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latinLnBrk="1">
              <a:spcBef>
                <a:spcPct val="0"/>
              </a:spcBef>
              <a:buClrTx/>
              <a:buSzTx/>
              <a:buFontTx/>
              <a:buNone/>
            </a:pPr>
            <a:endParaRPr lang="ko-KR" altLang="ko-KR" sz="1600"/>
          </a:p>
        </p:txBody>
      </p:sp>
      <p:sp>
        <p:nvSpPr>
          <p:cNvPr id="35863" name="직사각형 23"/>
          <p:cNvSpPr>
            <a:spLocks noChangeArrowheads="1"/>
          </p:cNvSpPr>
          <p:nvPr/>
        </p:nvSpPr>
        <p:spPr bwMode="auto">
          <a:xfrm>
            <a:off x="2590800" y="1143000"/>
            <a:ext cx="6096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600" dirty="0" err="1" smtClean="0">
                <a:latin typeface="Berlin Sans FB" panose="020E0602020502020306" pitchFamily="34" charset="0"/>
                <a:cs typeface="Arial" panose="020B0604020202020204" pitchFamily="34" charset="0"/>
              </a:rPr>
              <a:t>jspbook</a:t>
            </a:r>
            <a:r>
              <a:rPr kumimoji="0" lang="en-US" altLang="ko-KR" sz="1600" dirty="0" smtClean="0">
                <a:latin typeface="Berlin Sans FB" panose="020E0602020502020306" pitchFamily="34" charset="0"/>
                <a:cs typeface="Arial" panose="020B0604020202020204" pitchFamily="34" charset="0"/>
              </a:rPr>
              <a:t>\ch13\</a:t>
            </a:r>
            <a:r>
              <a:rPr kumimoji="0" lang="en-US" altLang="ko-KR" sz="1600" dirty="0" err="1" smtClean="0">
                <a:latin typeface="Berlin Sans FB" panose="020E0602020502020306" pitchFamily="34" charset="0"/>
                <a:cs typeface="Arial" panose="020B0604020202020204" pitchFamily="34" charset="0"/>
              </a:rPr>
              <a:t>loginCheck.jsp</a:t>
            </a:r>
            <a:endParaRPr kumimoji="0" lang="en-US" altLang="ko-KR" sz="1600" dirty="0">
              <a:latin typeface="Berlin Sans FB" panose="020E0602020502020306" pitchFamily="34" charset="0"/>
              <a:cs typeface="Arial" panose="020B0604020202020204" pitchFamily="34" charset="0"/>
            </a:endParaRPr>
          </a:p>
        </p:txBody>
      </p:sp>
      <p:sp>
        <p:nvSpPr>
          <p:cNvPr id="3586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graphicFrame>
        <p:nvGraphicFramePr>
          <p:cNvPr id="27" name="표 26"/>
          <p:cNvGraphicFramePr>
            <a:graphicFrameLocks noGrp="1"/>
          </p:cNvGraphicFramePr>
          <p:nvPr/>
        </p:nvGraphicFramePr>
        <p:xfrm>
          <a:off x="533400" y="1476375"/>
          <a:ext cx="8153400" cy="4189688"/>
        </p:xfrm>
        <a:graphic>
          <a:graphicData uri="http://schemas.openxmlformats.org/drawingml/2006/table">
            <a:tbl>
              <a:tblPr/>
              <a:tblGrid>
                <a:gridCol w="4375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71589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1894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11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12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13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14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15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16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17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18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19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20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21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22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23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24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25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52763" marR="52763" marT="14584" marB="145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1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&lt;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body&gt;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&lt;%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  if 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(</a:t>
                      </a:r>
                      <a:r>
                        <a:rPr lang="en-US" sz="1400" b="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isLogin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)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{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%&gt;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맑은 고딕"/>
                        </a:rPr>
                        <a:t>아이디 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맑은 고딕"/>
                        </a:rPr>
                        <a:t>"&lt;%=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masterID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</a:rPr>
                        <a:t> %&gt;"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맑은 고딕"/>
                        </a:rPr>
                        <a:t>로 로그인 한 상태 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맑은 고딕"/>
                        </a:rPr>
                        <a:t>&lt;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br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</a:rPr>
                        <a:t>/&gt;&lt;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br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</a:rPr>
                        <a:t>/&gt;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&lt;a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href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="logout.jsp"&gt;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로그아웃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&lt;/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a&gt;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&lt;%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  } 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else {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%&gt;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맑은 고딕"/>
                        </a:rPr>
                        <a:t>로그인하지 않은 상태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&lt;%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  }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%&gt;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&lt;/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body&gt;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&lt;/html&gt;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52763" marR="52763" marT="14584" marB="145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1F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587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5874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pic>
        <p:nvPicPr>
          <p:cNvPr id="35875" name="_x59963064" descr="EMB000003dc7ab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924"/>
          <a:stretch>
            <a:fillRect/>
          </a:stretch>
        </p:blipFill>
        <p:spPr bwMode="auto">
          <a:xfrm>
            <a:off x="4635500" y="3124200"/>
            <a:ext cx="39751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2459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제목 1"/>
          <p:cNvSpPr>
            <a:spLocks noGrp="1"/>
          </p:cNvSpPr>
          <p:nvPr>
            <p:ph type="title"/>
          </p:nvPr>
        </p:nvSpPr>
        <p:spPr>
          <a:xfrm>
            <a:off x="228600" y="254000"/>
            <a:ext cx="8610600" cy="609600"/>
          </a:xfrm>
        </p:spPr>
        <p:txBody>
          <a:bodyPr/>
          <a:lstStyle/>
          <a:p>
            <a:r>
              <a:rPr lang="en-US" altLang="ko-KR" sz="3200" dirty="0">
                <a:ea typeface="굴림" panose="020B0600000101010101" pitchFamily="50" charset="-127"/>
              </a:rPr>
              <a:t>5. </a:t>
            </a:r>
            <a:r>
              <a:rPr lang="ko-KR" altLang="en-US" sz="3200" dirty="0">
                <a:ea typeface="굴림" panose="020B0600000101010101" pitchFamily="50" charset="-127"/>
              </a:rPr>
              <a:t>쿠키를 활용한 아이디 기억하기 구현</a:t>
            </a:r>
            <a:endParaRPr lang="ko-KR" altLang="en-US" sz="3200" dirty="0" smtClean="0">
              <a:ea typeface="굴림" panose="020B0600000101010101" pitchFamily="50" charset="-127"/>
            </a:endParaRPr>
          </a:p>
        </p:txBody>
      </p:sp>
      <p:sp>
        <p:nvSpPr>
          <p:cNvPr id="37891" name="내용 개체 틀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smtClean="0">
                <a:ea typeface="굴림" panose="020B0600000101010101" pitchFamily="50" charset="-127"/>
              </a:rPr>
              <a:t>로그아웃 처리</a:t>
            </a:r>
            <a:endParaRPr lang="en-US" altLang="ko-KR" sz="2000" smtClean="0">
              <a:ea typeface="굴림" panose="020B0600000101010101" pitchFamily="50" charset="-127"/>
            </a:endParaRPr>
          </a:p>
          <a:p>
            <a:endParaRPr lang="en-US" altLang="ko-KR" sz="1800" smtClean="0">
              <a:ea typeface="굴림" panose="020B0600000101010101" pitchFamily="50" charset="-127"/>
            </a:endParaRPr>
          </a:p>
          <a:p>
            <a:endParaRPr lang="en-US" altLang="ko-KR" sz="1800" smtClean="0">
              <a:ea typeface="굴림" panose="020B0600000101010101" pitchFamily="50" charset="-127"/>
            </a:endParaRPr>
          </a:p>
          <a:p>
            <a:endParaRPr lang="en-US" altLang="ko-KR" sz="1800" smtClean="0">
              <a:ea typeface="굴림" panose="020B0600000101010101" pitchFamily="50" charset="-127"/>
            </a:endParaRPr>
          </a:p>
          <a:p>
            <a:endParaRPr lang="en-US" altLang="ko-KR" sz="1800" smtClean="0">
              <a:ea typeface="굴림" panose="020B0600000101010101" pitchFamily="50" charset="-127"/>
            </a:endParaRPr>
          </a:p>
          <a:p>
            <a:endParaRPr lang="en-US" altLang="ko-KR" sz="1800" smtClean="0">
              <a:ea typeface="굴림" panose="020B0600000101010101" pitchFamily="50" charset="-127"/>
            </a:endParaRPr>
          </a:p>
          <a:p>
            <a:endParaRPr lang="en-US" altLang="ko-KR" sz="1800" smtClean="0">
              <a:ea typeface="굴림" panose="020B0600000101010101" pitchFamily="50" charset="-127"/>
            </a:endParaRPr>
          </a:p>
          <a:p>
            <a:endParaRPr lang="en-US" altLang="ko-KR" sz="1800" smtClean="0">
              <a:ea typeface="굴림" panose="020B0600000101010101" pitchFamily="50" charset="-127"/>
            </a:endParaRPr>
          </a:p>
          <a:p>
            <a:endParaRPr lang="en-US" altLang="ko-KR" sz="1800" smtClean="0">
              <a:ea typeface="굴림" panose="020B0600000101010101" pitchFamily="50" charset="-127"/>
            </a:endParaRPr>
          </a:p>
          <a:p>
            <a:endParaRPr lang="en-US" altLang="ko-KR" sz="1800" smtClean="0">
              <a:ea typeface="굴림" panose="020B0600000101010101" pitchFamily="50" charset="-127"/>
            </a:endParaRPr>
          </a:p>
          <a:p>
            <a:endParaRPr lang="en-US" altLang="ko-KR" sz="1800" smtClean="0">
              <a:ea typeface="굴림" panose="020B0600000101010101" pitchFamily="50" charset="-127"/>
            </a:endParaRPr>
          </a:p>
          <a:p>
            <a:endParaRPr lang="en-US" altLang="ko-KR" sz="1800" smtClean="0">
              <a:ea typeface="굴림" panose="020B0600000101010101" pitchFamily="50" charset="-127"/>
            </a:endParaRPr>
          </a:p>
          <a:p>
            <a:pPr lvl="1"/>
            <a:r>
              <a:rPr lang="ko-KR" altLang="en-US" sz="1800" smtClean="0">
                <a:ea typeface="굴림" panose="020B0600000101010101" pitchFamily="50" charset="-127"/>
              </a:rPr>
              <a:t>세션을 무효화하지 않고 다음과 같이 속성만 제거해도 된다</a:t>
            </a:r>
            <a:r>
              <a:rPr lang="en-US" altLang="ko-KR" sz="1800" smtClean="0">
                <a:ea typeface="굴림" panose="020B0600000101010101" pitchFamily="50" charset="-127"/>
              </a:rPr>
              <a:t>.</a:t>
            </a:r>
            <a:endParaRPr lang="ko-KR" altLang="en-US" sz="1400" smtClean="0">
              <a:ea typeface="굴림" panose="020B0600000101010101" pitchFamily="50" charset="-127"/>
            </a:endParaRPr>
          </a:p>
        </p:txBody>
      </p:sp>
      <p:sp>
        <p:nvSpPr>
          <p:cNvPr id="37892" name="바닥글 개체 틀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400" dirty="0" smtClean="0"/>
              <a:t>제</a:t>
            </a:r>
            <a:r>
              <a:rPr lang="en-US" altLang="ko-KR" sz="1400" dirty="0" smtClean="0"/>
              <a:t>11</a:t>
            </a:r>
            <a:r>
              <a:rPr lang="ko-KR" altLang="en-US" sz="1400" dirty="0" smtClean="0"/>
              <a:t>장</a:t>
            </a:r>
            <a:endParaRPr lang="en-US" altLang="ko-KR" sz="1400" dirty="0" smtClean="0"/>
          </a:p>
        </p:txBody>
      </p:sp>
      <p:sp>
        <p:nvSpPr>
          <p:cNvPr id="37893" name="슬라이드 번호 개체 틀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51D6A91-CBA1-4E3A-AA46-348118ACED05}" type="slidenum">
              <a:rPr lang="ko-KR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56</a:t>
            </a:fld>
            <a:r>
              <a:rPr lang="en-US" altLang="ko-KR" sz="1400"/>
              <a:t>/35</a:t>
            </a:r>
          </a:p>
        </p:txBody>
      </p:sp>
      <p:sp>
        <p:nvSpPr>
          <p:cNvPr id="37894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7895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7896" name="Rectangle 1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7897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7898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7899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7900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790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790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790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7904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latinLnBrk="1">
              <a:spcBef>
                <a:spcPct val="0"/>
              </a:spcBef>
              <a:buClrTx/>
              <a:buSzTx/>
              <a:buFontTx/>
              <a:buNone/>
            </a:pPr>
            <a:endParaRPr lang="ko-KR" altLang="ko-KR" sz="1600"/>
          </a:p>
        </p:txBody>
      </p:sp>
      <p:sp>
        <p:nvSpPr>
          <p:cNvPr id="37905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790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7907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latinLnBrk="1">
              <a:spcBef>
                <a:spcPct val="0"/>
              </a:spcBef>
              <a:buClrTx/>
              <a:buSzTx/>
              <a:buFontTx/>
              <a:buNone/>
            </a:pPr>
            <a:endParaRPr lang="ko-KR" altLang="ko-KR" sz="1600"/>
          </a:p>
        </p:txBody>
      </p:sp>
      <p:sp>
        <p:nvSpPr>
          <p:cNvPr id="37908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7909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7910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latinLnBrk="1">
              <a:spcBef>
                <a:spcPct val="0"/>
              </a:spcBef>
              <a:buClrTx/>
              <a:buSzTx/>
              <a:buFontTx/>
              <a:buNone/>
            </a:pPr>
            <a:endParaRPr lang="ko-KR" altLang="ko-KR" sz="1600"/>
          </a:p>
        </p:txBody>
      </p:sp>
      <p:sp>
        <p:nvSpPr>
          <p:cNvPr id="3791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7912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791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graphicFrame>
        <p:nvGraphicFramePr>
          <p:cNvPr id="31" name="표 30"/>
          <p:cNvGraphicFramePr>
            <a:graphicFrameLocks noGrp="1"/>
          </p:cNvGraphicFramePr>
          <p:nvPr/>
        </p:nvGraphicFramePr>
        <p:xfrm>
          <a:off x="609600" y="1524000"/>
          <a:ext cx="8153400" cy="3352800"/>
        </p:xfrm>
        <a:graphic>
          <a:graphicData uri="http://schemas.openxmlformats.org/drawingml/2006/table">
            <a:tbl>
              <a:tblPr/>
              <a:tblGrid>
                <a:gridCol w="4375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71589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3528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01</a:t>
                      </a:r>
                      <a:endParaRPr lang="en-US" sz="140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02</a:t>
                      </a:r>
                      <a:endParaRPr lang="en-US" sz="140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03</a:t>
                      </a:r>
                      <a:endParaRPr lang="en-US" sz="140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04</a:t>
                      </a:r>
                      <a:endParaRPr lang="en-US" sz="140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05</a:t>
                      </a:r>
                      <a:endParaRPr lang="en-US" sz="140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06</a:t>
                      </a:r>
                      <a:endParaRPr lang="en-US" sz="140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07</a:t>
                      </a:r>
                      <a:endParaRPr lang="en-US" sz="140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08</a:t>
                      </a:r>
                      <a:endParaRPr lang="en-US" sz="140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09</a:t>
                      </a:r>
                      <a:endParaRPr lang="en-US" sz="140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10</a:t>
                      </a:r>
                      <a:endParaRPr lang="en-US" sz="140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11</a:t>
                      </a:r>
                      <a:endParaRPr lang="en-US" sz="14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1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&lt;%@ page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contentType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="text/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html;charset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=utf-8" %&gt;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&lt;%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  </a:t>
                      </a:r>
                      <a:r>
                        <a:rPr lang="en-US" sz="1400" b="1" dirty="0" err="1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session.invalidate</a:t>
                      </a:r>
                      <a:r>
                        <a:rPr lang="en-US" sz="1400" b="1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();  </a:t>
                      </a:r>
                      <a:r>
                        <a:rPr lang="en-US" sz="1400" b="1" dirty="0" smtClean="0">
                          <a:solidFill>
                            <a:srgbClr val="0707C5"/>
                          </a:solidFill>
                          <a:latin typeface="맑은 고딕"/>
                          <a:ea typeface="맑은 고딕"/>
                        </a:rPr>
                        <a:t>// </a:t>
                      </a:r>
                      <a:r>
                        <a:rPr lang="ko-KR" altLang="en-US" sz="1400" b="1" dirty="0" smtClean="0">
                          <a:solidFill>
                            <a:srgbClr val="0707C5"/>
                          </a:solidFill>
                          <a:latin typeface="맑은 고딕"/>
                          <a:ea typeface="맑은 고딕"/>
                        </a:rPr>
                        <a:t>세션의 무효화</a:t>
                      </a:r>
                      <a:endParaRPr lang="en-US" sz="1400" dirty="0">
                        <a:solidFill>
                          <a:srgbClr val="0707C5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%&gt;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&lt;html&gt;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&lt;head&gt;&lt;title&gt;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로그아웃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&lt;/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title&gt;&lt;/head&gt;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&lt;body&gt;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로그아웃하였습니다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맑은 고딕"/>
                        </a:rPr>
                        <a:t>. &lt;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br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</a:rPr>
                        <a:t>/&gt;&lt;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br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</a:rPr>
                        <a:t>/&gt;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&lt;a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href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="login.html"&gt;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처음부터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&lt;/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a&gt;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&lt;/body&gt;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&lt;/html&gt;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1F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922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7923" name="직사각형 32"/>
          <p:cNvSpPr>
            <a:spLocks noChangeArrowheads="1"/>
          </p:cNvSpPr>
          <p:nvPr/>
        </p:nvSpPr>
        <p:spPr bwMode="auto">
          <a:xfrm>
            <a:off x="2743200" y="1185863"/>
            <a:ext cx="60960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600" dirty="0" err="1" smtClean="0">
                <a:latin typeface="Berlin Sans FB" panose="020E0602020502020306" pitchFamily="34" charset="0"/>
                <a:cs typeface="Arial" panose="020B0604020202020204" pitchFamily="34" charset="0"/>
              </a:rPr>
              <a:t>jspbook</a:t>
            </a:r>
            <a:r>
              <a:rPr kumimoji="0" lang="en-US" altLang="ko-KR" sz="1600" dirty="0" smtClean="0">
                <a:latin typeface="Berlin Sans FB" panose="020E0602020502020306" pitchFamily="34" charset="0"/>
                <a:cs typeface="Arial" panose="020B0604020202020204" pitchFamily="34" charset="0"/>
              </a:rPr>
              <a:t>\ch13\</a:t>
            </a:r>
            <a:r>
              <a:rPr kumimoji="0" lang="en-US" altLang="ko-KR" sz="1600" dirty="0" err="1" smtClean="0">
                <a:latin typeface="Berlin Sans FB" panose="020E0602020502020306" pitchFamily="34" charset="0"/>
                <a:cs typeface="Arial" panose="020B0604020202020204" pitchFamily="34" charset="0"/>
              </a:rPr>
              <a:t>logout.jsp</a:t>
            </a:r>
            <a:endParaRPr kumimoji="0" lang="en-US" altLang="ko-KR" sz="1600" dirty="0">
              <a:latin typeface="Berlin Sans FB" panose="020E0602020502020306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4" name="표 33"/>
          <p:cNvGraphicFramePr>
            <a:graphicFrameLocks noGrp="1"/>
          </p:cNvGraphicFramePr>
          <p:nvPr/>
        </p:nvGraphicFramePr>
        <p:xfrm>
          <a:off x="2362200" y="5410200"/>
          <a:ext cx="4244975" cy="396875"/>
        </p:xfrm>
        <a:graphic>
          <a:graphicData uri="http://schemas.openxmlformats.org/drawingml/2006/table">
            <a:tbl>
              <a:tblPr/>
              <a:tblGrid>
                <a:gridCol w="424497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session.removeAttribute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("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MasterLoginID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");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64772" marR="64772" marT="17890" marB="178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93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356854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6276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b="0" dirty="0"/>
              <a:t>세션의 개요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612" y="1052736"/>
            <a:ext cx="8486775" cy="5594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31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228600" y="254000"/>
            <a:ext cx="8610600" cy="609600"/>
          </a:xfrm>
        </p:spPr>
        <p:txBody>
          <a:bodyPr/>
          <a:lstStyle/>
          <a:p>
            <a:r>
              <a:rPr lang="en-US" altLang="ko-KR" sz="3200" dirty="0" smtClean="0">
                <a:ea typeface="굴림" panose="020B0600000101010101" pitchFamily="50" charset="-127"/>
              </a:rPr>
              <a:t>1-1. </a:t>
            </a:r>
            <a:r>
              <a:rPr lang="ko-KR" altLang="en-US" sz="3200" dirty="0" smtClean="0">
                <a:ea typeface="굴림" panose="020B0600000101010101" pitchFamily="50" charset="-127"/>
              </a:rPr>
              <a:t>세션의 활용 </a:t>
            </a:r>
          </a:p>
        </p:txBody>
      </p:sp>
      <p:sp>
        <p:nvSpPr>
          <p:cNvPr id="15363" name="내용 개체 틀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 smtClean="0">
                <a:ea typeface="굴림" panose="020B0600000101010101" pitchFamily="50" charset="-127"/>
              </a:rPr>
              <a:t>세션의 원리</a:t>
            </a:r>
            <a:endParaRPr lang="en-US" altLang="ko-KR" sz="2000" dirty="0" smtClean="0">
              <a:ea typeface="굴림" panose="020B0600000101010101" pitchFamily="50" charset="-127"/>
            </a:endParaRPr>
          </a:p>
          <a:p>
            <a:pPr lvl="1"/>
            <a:r>
              <a:rPr lang="ko-KR" altLang="en-US" sz="1800" dirty="0" smtClean="0">
                <a:ea typeface="굴림" panose="020B0600000101010101" pitchFamily="50" charset="-127"/>
              </a:rPr>
              <a:t>세션의 생성 시점과 종료 시점</a:t>
            </a:r>
            <a:endParaRPr lang="en-US" altLang="ko-KR" sz="1800" dirty="0" smtClean="0">
              <a:ea typeface="굴림" panose="020B0600000101010101" pitchFamily="50" charset="-127"/>
            </a:endParaRPr>
          </a:p>
          <a:p>
            <a:pPr lvl="1"/>
            <a:endParaRPr lang="en-US" altLang="ko-KR" sz="1800" dirty="0" smtClean="0">
              <a:ea typeface="굴림" panose="020B0600000101010101" pitchFamily="50" charset="-127"/>
            </a:endParaRPr>
          </a:p>
          <a:p>
            <a:pPr lvl="1"/>
            <a:endParaRPr lang="en-US" altLang="ko-KR" sz="1800" dirty="0" smtClean="0">
              <a:ea typeface="굴림" panose="020B0600000101010101" pitchFamily="50" charset="-127"/>
            </a:endParaRPr>
          </a:p>
          <a:p>
            <a:pPr lvl="1"/>
            <a:endParaRPr lang="en-US" altLang="ko-KR" sz="1800" dirty="0" smtClean="0">
              <a:ea typeface="굴림" panose="020B0600000101010101" pitchFamily="50" charset="-127"/>
            </a:endParaRPr>
          </a:p>
          <a:p>
            <a:pPr lvl="1"/>
            <a:endParaRPr lang="en-US" altLang="ko-KR" sz="1800" dirty="0" smtClean="0">
              <a:ea typeface="굴림" panose="020B0600000101010101" pitchFamily="50" charset="-127"/>
            </a:endParaRPr>
          </a:p>
          <a:p>
            <a:pPr lvl="1"/>
            <a:endParaRPr lang="en-US" altLang="ko-KR" sz="1800" dirty="0" smtClean="0">
              <a:ea typeface="굴림" panose="020B0600000101010101" pitchFamily="50" charset="-127"/>
            </a:endParaRPr>
          </a:p>
          <a:p>
            <a:pPr lvl="1"/>
            <a:endParaRPr lang="en-US" altLang="ko-KR" sz="1800" dirty="0" smtClean="0">
              <a:ea typeface="굴림" panose="020B0600000101010101" pitchFamily="50" charset="-127"/>
            </a:endParaRPr>
          </a:p>
          <a:p>
            <a:pPr lvl="1"/>
            <a:endParaRPr lang="en-US" altLang="ko-KR" sz="1800" dirty="0" smtClean="0">
              <a:ea typeface="굴림" panose="020B0600000101010101" pitchFamily="50" charset="-127"/>
            </a:endParaRPr>
          </a:p>
          <a:p>
            <a:pPr lvl="1"/>
            <a:r>
              <a:rPr lang="ko-KR" altLang="en-US" sz="1800" b="1" dirty="0" smtClean="0">
                <a:solidFill>
                  <a:srgbClr val="FF0000"/>
                </a:solidFill>
                <a:ea typeface="굴림" panose="020B0600000101010101" pitchFamily="50" charset="-127"/>
              </a:rPr>
              <a:t>한 명의 브라우저 사용자에 대해 지속적으로 관리해야 하는 데이터 저장 장소로서 세션을 활용</a:t>
            </a:r>
          </a:p>
          <a:p>
            <a:pPr lvl="1"/>
            <a:endParaRPr lang="ko-KR" altLang="en-US" sz="1800" dirty="0" smtClean="0">
              <a:ea typeface="굴림" panose="020B0600000101010101" pitchFamily="50" charset="-127"/>
            </a:endParaRPr>
          </a:p>
          <a:p>
            <a:pPr lvl="1"/>
            <a:endParaRPr lang="ko-KR" altLang="en-US" sz="1400" dirty="0" smtClean="0">
              <a:ea typeface="굴림" panose="020B0600000101010101" pitchFamily="50" charset="-127"/>
            </a:endParaRPr>
          </a:p>
        </p:txBody>
      </p:sp>
      <p:sp>
        <p:nvSpPr>
          <p:cNvPr id="15364" name="바닥글 개체 틀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400" smtClean="0"/>
              <a:t>제</a:t>
            </a:r>
            <a:r>
              <a:rPr lang="en-US" altLang="ko-KR" sz="1400" smtClean="0"/>
              <a:t>11</a:t>
            </a:r>
            <a:r>
              <a:rPr lang="ko-KR" altLang="en-US" sz="1400" smtClean="0"/>
              <a:t>장</a:t>
            </a:r>
            <a:endParaRPr lang="en-US" altLang="ko-KR" sz="1400" smtClean="0"/>
          </a:p>
        </p:txBody>
      </p:sp>
      <p:sp>
        <p:nvSpPr>
          <p:cNvPr id="15365" name="슬라이드 번호 개체 틀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EC55541-2C59-44C5-8086-29716E1E63F1}" type="slidenum">
              <a:rPr lang="ko-KR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r>
              <a:rPr lang="en-US" altLang="ko-KR" sz="1400"/>
              <a:t>/35</a:t>
            </a:r>
          </a:p>
        </p:txBody>
      </p:sp>
      <p:sp>
        <p:nvSpPr>
          <p:cNvPr id="15366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15367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15368" name="Rectangle 1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1143000" y="1981200"/>
          <a:ext cx="7086600" cy="1632168"/>
        </p:xfrm>
        <a:graphic>
          <a:graphicData uri="http://schemas.openxmlformats.org/drawingml/2006/table">
            <a:tbl>
              <a:tblPr/>
              <a:tblGrid>
                <a:gridCol w="359181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49478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258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session </a:t>
                      </a: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생성시기</a:t>
                      </a:r>
                    </a:p>
                  </a:txBody>
                  <a:tcPr marL="64770" marR="64770" marT="17898" marB="178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session </a:t>
                      </a:r>
                      <a:r>
                        <a:rPr lang="ko-KR" altLang="en-US" sz="160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소멸시기</a:t>
                      </a:r>
                    </a:p>
                  </a:txBody>
                  <a:tcPr marL="64770" marR="64770" marT="17898" marB="178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20606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임의의 웹 브라우저부터의 첫 번째 요청을 처리할 때 </a:t>
                      </a:r>
                      <a:r>
                        <a:rPr lang="en-US" altLang="ko-KR" sz="16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session</a:t>
                      </a: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 생성되고 관련 타이머가 동작한다</a:t>
                      </a:r>
                      <a:r>
                        <a:rPr lang="en-US" altLang="ko-KR" sz="16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</a:p>
                  </a:txBody>
                  <a:tcPr marL="64770" marR="64770" marT="17898" marB="178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1) </a:t>
                      </a: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세션 타이머가 만료</a:t>
                      </a: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2) </a:t>
                      </a: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코드상에서 명시적으로 세션 소멸</a:t>
                      </a:r>
                    </a:p>
                  </a:txBody>
                  <a:tcPr marL="64770" marR="64770" marT="17898" marB="178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380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2504665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세션 생성</a:t>
            </a:r>
            <a:endParaRPr lang="en-US" altLang="ko-KR" dirty="0" smtClean="0"/>
          </a:p>
          <a:p>
            <a:pPr lvl="1"/>
            <a:r>
              <a:rPr lang="en-US" altLang="ko-KR" b="0" dirty="0" smtClean="0"/>
              <a:t>session </a:t>
            </a:r>
            <a:r>
              <a:rPr lang="ko-KR" altLang="en-US" b="0" dirty="0"/>
              <a:t>내장 객체의 </a:t>
            </a:r>
            <a:r>
              <a:rPr lang="en-US" altLang="ko-KR" b="0" dirty="0" err="1" smtClean="0"/>
              <a:t>setAttribute</a:t>
            </a:r>
            <a:r>
              <a:rPr lang="en-US" altLang="ko-KR" b="0" dirty="0"/>
              <a:t>( ) </a:t>
            </a:r>
            <a:r>
              <a:rPr lang="ko-KR" altLang="en-US" b="0" dirty="0" err="1"/>
              <a:t>메소드를</a:t>
            </a:r>
            <a:r>
              <a:rPr lang="ko-KR" altLang="en-US" b="0" dirty="0"/>
              <a:t> </a:t>
            </a:r>
            <a:r>
              <a:rPr lang="ko-KR" altLang="en-US" b="0" dirty="0" smtClean="0"/>
              <a:t>사용</a:t>
            </a:r>
            <a:endParaRPr lang="en-US" altLang="ko-KR" b="0" dirty="0" smtClean="0"/>
          </a:p>
          <a:p>
            <a:pPr lvl="1"/>
            <a:r>
              <a:rPr lang="en-US" altLang="ko-KR" dirty="0" err="1"/>
              <a:t>setAttribute</a:t>
            </a:r>
            <a:r>
              <a:rPr lang="en-US" altLang="ko-KR" dirty="0"/>
              <a:t>( ) </a:t>
            </a:r>
            <a:r>
              <a:rPr lang="ko-KR" altLang="en-US" dirty="0" err="1"/>
              <a:t>메소드를</a:t>
            </a:r>
            <a:r>
              <a:rPr lang="ko-KR" altLang="en-US" dirty="0"/>
              <a:t> 이용하여 세션의 속성을 설정하면 계속 세션 상태를 유지할 수 </a:t>
            </a:r>
            <a:r>
              <a:rPr lang="ko-KR" altLang="en-US" dirty="0" smtClean="0"/>
              <a:t>있음</a:t>
            </a:r>
            <a:r>
              <a:rPr lang="en-US" altLang="ko-KR" dirty="0" smtClean="0"/>
              <a:t>. </a:t>
            </a:r>
            <a:r>
              <a:rPr lang="ko-KR" altLang="en-US" dirty="0"/>
              <a:t>만약 동일한 세션의 속성 이름으로 세션을 생성하면 마지막에 설정한 것이 세션 속성 값이 </a:t>
            </a:r>
            <a:r>
              <a:rPr lang="ko-KR" altLang="en-US" dirty="0" smtClean="0"/>
              <a:t>됨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lvl="1"/>
            <a:endParaRPr lang="en-US" altLang="ko-KR" b="0" dirty="0" smtClean="0"/>
          </a:p>
          <a:p>
            <a:endParaRPr lang="en-US" altLang="ko-KR" b="0" dirty="0"/>
          </a:p>
          <a:p>
            <a:pPr lvl="1"/>
            <a:r>
              <a:rPr lang="ko-KR" altLang="en-US" b="0" dirty="0" smtClean="0"/>
              <a:t>첫 </a:t>
            </a:r>
            <a:r>
              <a:rPr lang="ko-KR" altLang="en-US" b="0" dirty="0"/>
              <a:t>번째 매개변수 </a:t>
            </a:r>
            <a:r>
              <a:rPr lang="en-US" altLang="ko-KR" b="0" dirty="0"/>
              <a:t>name</a:t>
            </a:r>
            <a:r>
              <a:rPr lang="ko-KR" altLang="en-US" b="0" dirty="0"/>
              <a:t>은 세션으로 사용할 세션 속성 이름을 나타내며</a:t>
            </a:r>
            <a:r>
              <a:rPr lang="en-US" altLang="ko-KR" b="0" dirty="0"/>
              <a:t>, </a:t>
            </a:r>
            <a:r>
              <a:rPr lang="ko-KR" altLang="en-US" b="0" dirty="0"/>
              <a:t>세션에 저장된 특정 </a:t>
            </a:r>
            <a:r>
              <a:rPr lang="ko-KR" altLang="en-US" b="0" dirty="0" smtClean="0"/>
              <a:t>값을 </a:t>
            </a:r>
            <a:r>
              <a:rPr lang="ko-KR" altLang="en-US" b="0" dirty="0"/>
              <a:t>찾아오기 위한 키로 </a:t>
            </a:r>
            <a:r>
              <a:rPr lang="ko-KR" altLang="en-US" b="0" dirty="0" smtClean="0"/>
              <a:t>사용</a:t>
            </a:r>
            <a:r>
              <a:rPr lang="en-US" altLang="ko-KR" b="0" dirty="0" smtClean="0"/>
              <a:t>. </a:t>
            </a:r>
          </a:p>
          <a:p>
            <a:pPr lvl="1"/>
            <a:r>
              <a:rPr lang="ko-KR" altLang="en-US" b="0" dirty="0" smtClean="0"/>
              <a:t>두 </a:t>
            </a:r>
            <a:r>
              <a:rPr lang="ko-KR" altLang="en-US" b="0" dirty="0"/>
              <a:t>번째 매개변수 </a:t>
            </a:r>
            <a:r>
              <a:rPr lang="en-US" altLang="ko-KR" b="0" dirty="0"/>
              <a:t>value</a:t>
            </a:r>
            <a:r>
              <a:rPr lang="ko-KR" altLang="en-US" b="0" dirty="0"/>
              <a:t>는 세션의 속성 </a:t>
            </a:r>
            <a:r>
              <a:rPr lang="ko-KR" altLang="en-US" b="0" dirty="0" smtClean="0"/>
              <a:t>값</a:t>
            </a:r>
            <a:endParaRPr lang="en-US" altLang="ko-KR" b="0" dirty="0" smtClean="0"/>
          </a:p>
          <a:p>
            <a:pPr lvl="2"/>
            <a:r>
              <a:rPr lang="ko-KR" altLang="en-US" b="0" dirty="0" smtClean="0"/>
              <a:t>세션 </a:t>
            </a:r>
            <a:r>
              <a:rPr lang="ko-KR" altLang="en-US" b="0" dirty="0"/>
              <a:t>속성 값은 </a:t>
            </a:r>
            <a:r>
              <a:rPr lang="en-US" altLang="ko-KR" b="0" dirty="0"/>
              <a:t>Object </a:t>
            </a:r>
            <a:r>
              <a:rPr lang="ko-KR" altLang="en-US" b="0" dirty="0"/>
              <a:t>객체 타입만 가능하기 때문에 </a:t>
            </a:r>
            <a:r>
              <a:rPr lang="en-US" altLang="ko-KR" b="0" dirty="0" err="1"/>
              <a:t>int</a:t>
            </a:r>
            <a:r>
              <a:rPr lang="en-US" altLang="ko-KR" b="0" dirty="0"/>
              <a:t>, double, char </a:t>
            </a:r>
            <a:r>
              <a:rPr lang="ko-KR" altLang="en-US" b="0" dirty="0"/>
              <a:t>등의 기본 타입은 </a:t>
            </a:r>
            <a:r>
              <a:rPr lang="ko-KR" altLang="en-US" b="0" dirty="0" smtClean="0"/>
              <a:t>사용할 수 없음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b="0" dirty="0"/>
              <a:t>세션 생성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2852936"/>
            <a:ext cx="8229600" cy="5905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253" y="5364604"/>
            <a:ext cx="830580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8626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b="0" dirty="0"/>
              <a:t>세션 생성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013" y="913453"/>
            <a:ext cx="8191500" cy="514350"/>
          </a:xfrm>
          <a:prstGeom prst="rect">
            <a:avLst/>
          </a:prstGeom>
        </p:spPr>
      </p:pic>
      <p:grpSp>
        <p:nvGrpSpPr>
          <p:cNvPr id="7" name="그룹 6"/>
          <p:cNvGrpSpPr/>
          <p:nvPr/>
        </p:nvGrpSpPr>
        <p:grpSpPr>
          <a:xfrm>
            <a:off x="323528" y="1556792"/>
            <a:ext cx="8362950" cy="4776681"/>
            <a:chOff x="304800" y="1700808"/>
            <a:chExt cx="8362950" cy="4776681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4800" y="1700808"/>
              <a:ext cx="8362950" cy="1095375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13878" y="2848464"/>
              <a:ext cx="8258175" cy="3629025"/>
            </a:xfrm>
            <a:prstGeom prst="rect">
              <a:avLst/>
            </a:prstGeom>
          </p:spPr>
        </p:pic>
      </p:grpSp>
      <p:pic>
        <p:nvPicPr>
          <p:cNvPr id="8" name="내용 개체 틀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72598" y="2116602"/>
            <a:ext cx="2876190" cy="1904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9481387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rJcpDEHKI9Cmj7M6klC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AXERznfiRjRIu5yfcUEaH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heme/theme1.xml><?xml version="1.0" encoding="utf-8"?>
<a:theme xmlns:a="http://schemas.openxmlformats.org/drawingml/2006/main" name="1_마스터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16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마스터</Template>
  <TotalTime>663</TotalTime>
  <Words>2810</Words>
  <Application>Microsoft Office PowerPoint</Application>
  <PresentationFormat>화면 슬라이드 쇼(4:3)</PresentationFormat>
  <Paragraphs>757</Paragraphs>
  <Slides>57</Slides>
  <Notes>33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57</vt:i4>
      </vt:variant>
    </vt:vector>
  </HeadingPairs>
  <TitlesOfParts>
    <vt:vector size="58" baseType="lpstr">
      <vt:lpstr>1_마스터</vt:lpstr>
      <vt:lpstr>세션</vt:lpstr>
      <vt:lpstr>PowerPoint 프레젠테이션</vt:lpstr>
      <vt:lpstr>1. 세션의 개요</vt:lpstr>
      <vt:lpstr>1. 세션의 개요</vt:lpstr>
      <vt:lpstr>1. 세션의 개요</vt:lpstr>
      <vt:lpstr>1. 세션의 개요</vt:lpstr>
      <vt:lpstr>1-1. 세션의 활용 </vt:lpstr>
      <vt:lpstr>2. 세션 생성</vt:lpstr>
      <vt:lpstr>2. 세션 생성</vt:lpstr>
      <vt:lpstr>2. 세션 생성</vt:lpstr>
      <vt:lpstr>3. 세션 정보</vt:lpstr>
      <vt:lpstr>3. 세션 정보</vt:lpstr>
      <vt:lpstr>3. 세션 정보</vt:lpstr>
      <vt:lpstr>3. 세션 정보</vt:lpstr>
      <vt:lpstr>4. 세션 삭제</vt:lpstr>
      <vt:lpstr>4. 세션 삭제</vt:lpstr>
      <vt:lpstr>4. 세션 삭제</vt:lpstr>
      <vt:lpstr>4. 세션 삭제</vt:lpstr>
      <vt:lpstr>4. 세션 삭제</vt:lpstr>
      <vt:lpstr>4. 세션 삭제</vt:lpstr>
      <vt:lpstr>4. 세션 삭제</vt:lpstr>
      <vt:lpstr>5. 세션을 활용한 로그인 처리 구현</vt:lpstr>
      <vt:lpstr>5. 세션을 활용한 로그인 처리 구현</vt:lpstr>
      <vt:lpstr>5. 세션을 활용한 로그인 처리 구현</vt:lpstr>
      <vt:lpstr>5. 세션을 활용한 로그인 처리 구현</vt:lpstr>
      <vt:lpstr>5. 세션을 활용한 로그인 처리 구현</vt:lpstr>
      <vt:lpstr>5. 세션을 활용한 로그인 처리 구현</vt:lpstr>
      <vt:lpstr>5. 세션을 활용한 로그인 처리 구현</vt:lpstr>
      <vt:lpstr>5. 세션을 활용한 로그인 처리 구현</vt:lpstr>
      <vt:lpstr>6. 세션 유효 시간 설정 1</vt:lpstr>
      <vt:lpstr>PowerPoint 프레젠테이션</vt:lpstr>
      <vt:lpstr>6. 세션 유효 시간 설정</vt:lpstr>
      <vt:lpstr>6. 세션 유효 시간 설정</vt:lpstr>
      <vt:lpstr>쿠키</vt:lpstr>
      <vt:lpstr>PowerPoint 프레젠테이션</vt:lpstr>
      <vt:lpstr>1. 쿠키의 개요</vt:lpstr>
      <vt:lpstr>1. 쿠키의 개요</vt:lpstr>
      <vt:lpstr>2. 쿠키의 생성</vt:lpstr>
      <vt:lpstr>1. 쿠키의 개요</vt:lpstr>
      <vt:lpstr>1. 쿠키의 개요</vt:lpstr>
      <vt:lpstr>2. 쿠키 생성</vt:lpstr>
      <vt:lpstr>2. 쿠키 생성</vt:lpstr>
      <vt:lpstr>3. 쿠키 정보</vt:lpstr>
      <vt:lpstr>3. 쿠키 정보</vt:lpstr>
      <vt:lpstr>3. 쿠키 정보</vt:lpstr>
      <vt:lpstr>4. 쿠키 삭제</vt:lpstr>
      <vt:lpstr>4. 쿠키 삭제</vt:lpstr>
      <vt:lpstr>5. 쿠키를 활용한 아이디 기억하기 구현</vt:lpstr>
      <vt:lpstr>5. 쿠키를 활용한 아이디 기억하기 구현</vt:lpstr>
      <vt:lpstr>4. 쿠키를 활용한 아이디 기억하기 구현</vt:lpstr>
      <vt:lpstr>5. 쿠키를 활용한 아이디 기억하기 구현</vt:lpstr>
      <vt:lpstr>5. 쿠키를 활용한 아이디 기억하기 구현</vt:lpstr>
      <vt:lpstr>5. 쿠키를 활용한 아이디 기억하기 구현</vt:lpstr>
      <vt:lpstr>5. 쿠키를 활용한 아이디 기억하기 구현</vt:lpstr>
      <vt:lpstr>5. 쿠키를 활용한 아이디 기억하기 구현</vt:lpstr>
      <vt:lpstr>5. 쿠키를 활용한 아이디 기억하기 구현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e-비즈니스 전략 수립</dc:title>
  <dc:creator>bhkim</dc:creator>
  <cp:lastModifiedBy>Administrator</cp:lastModifiedBy>
  <cp:revision>348</cp:revision>
  <dcterms:created xsi:type="dcterms:W3CDTF">2011-01-05T15:14:06Z</dcterms:created>
  <dcterms:modified xsi:type="dcterms:W3CDTF">2019-05-14T09:59:11Z</dcterms:modified>
</cp:coreProperties>
</file>