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798"/>
    <a:srgbClr val="0F9ED5"/>
    <a:srgbClr val="27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2F00A-D88E-4407-BCE7-B930F277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FDF924-133C-DD16-6480-71A07A24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D3DB04-64E9-4A6E-715D-66528944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75DAD3-5E21-444F-33A5-59A33A0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EF0815-834A-EC42-A6C0-F41A6E26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BA0FC-EDD4-9779-B110-47B18030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2F93E0-63BD-17F7-DAC8-5B04FDDF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CE4B8-E88C-3057-D7F0-CA64638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9E49D0-F368-A67F-6F53-71BB612B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2D158-4551-0EEE-C9D8-BDC9C1B7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666F73-A652-8377-3CDE-AF41390D3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7DE997-B7B6-0BA0-58A9-6FB1C4A8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5C9A1-48D5-AECF-CBA0-637CFA93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10B95D-1993-F7EA-69CC-A307DFFD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21DBA4-6D6C-75D0-FD2A-6C54BF6B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C46A3D-8D98-4CC6-F744-462A84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3BF463-D19B-E512-9074-7A61E291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D3D394-E283-3B85-BC40-473120AC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37561-5B54-6E3B-1934-C02FC5A8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8D269-84BF-0C2F-95DE-02EE913F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17AF2-C2CB-3703-A7EC-15191801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602A67-F15F-0318-A41C-430A1F92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874019-1DF7-1944-8473-3753C0B6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2EEE72-BFC3-5A06-D168-20CB007F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390164-3C3E-C3D4-9289-434D9281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1955A-DA70-743A-EE8A-BB55BCC3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08714-224D-9E1E-D14E-54B6847F3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2B84E9-BB6E-9841-913D-20E0106F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0656CC-144D-0941-8AAF-EC895DEE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4C365B-4A5E-510E-A05C-31E03B2D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83FA8B-6EF1-9E4A-A416-4286AFB1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0904F-3CBE-CE29-943E-20A381A6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B9DC7-8138-CCD4-7729-916D6BAD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FFDB0C-CF69-0765-2259-3AAE09C8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E21593-D46F-F391-5884-53C35475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6BAFDE-C1A3-28BB-D6B3-09AF07943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2EBE13-DB73-8F1C-E833-3978DA32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E34BA8-837F-3EFD-0E8B-1731643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3C9719-333E-53B2-F3FE-57B78A78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92D44-31F7-2F0F-D77E-F59711F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9C47C6-FE7F-7CCD-8E25-465DBFC4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BD8EE4-AE14-AE75-0927-C07D911F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2CC02C-D26B-3A81-03B2-9CA11477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ECC1C7-B06F-0A53-AE41-F4058ADD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0E8F03-2D1C-6AD3-9925-34178826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F27002-F6E9-328B-D21D-1CC8E35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65D01-CF28-2F38-1AAB-68E44483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C5A628-CF3E-C46C-E5F6-3C515AB8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EB9671-94E9-39E9-5929-70F7020E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529148-874D-3016-01F6-AB08C60A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67E338-EC64-FB13-7BAA-3EADACBB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A6AC09-4BE1-E859-EAC1-EDD921D4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01A28-AE91-FABE-0D85-F803B136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1A027F-D9EC-A64A-0354-011BB15E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C3104F-4C67-422F-A218-4CED851D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BC7322-9A5D-50A5-6B5F-ED5D35C0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9C295F-E438-4506-C87E-5EB8DE8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74783-D7D1-7408-B7D2-75688D2E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124212-CFAF-29BE-7194-5A5140C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436CE0-9D41-5722-BA85-2581B6C4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48161C-1A13-8AC4-013D-EADF69C8F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F3D39-A4D6-4D22-BD54-AF83829FA75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645AD5-74B9-A103-92E4-5F99C0DF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B6633D-A1CB-AC55-BDD1-1C19CB6D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7A426-02B2-499B-8215-DF0E4D22668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e 3">
            <a:extLst>
              <a:ext uri="{FF2B5EF4-FFF2-40B4-BE49-F238E27FC236}">
                <a16:creationId xmlns:a16="http://schemas.microsoft.com/office/drawing/2014/main" id="{7DA8BD00-1BA3-99A1-F729-8B3226DCF8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6000" y="2225963"/>
            <a:ext cx="2340000" cy="1800000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2DE78C6F-2463-BC16-DA3C-221DD38ECE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9176" y="2417510"/>
            <a:ext cx="2160000" cy="1440000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</a:t>
            </a:r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828EC07F-DD49-611F-7AB3-C4DBA8A452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2824" y="2405963"/>
            <a:ext cx="2160000" cy="14400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</a:t>
            </a:r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46F1DC4F-B9EA-C8E7-F902-45BBDAD65DC7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 flipV="1">
            <a:off x="4276814" y="508324"/>
            <a:ext cx="191547" cy="3626824"/>
          </a:xfrm>
          <a:prstGeom prst="curvedConnector3">
            <a:avLst>
              <a:gd name="adj1" fmla="val -312224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F60B71C5-BCDB-ACC3-AB1F-928B08EAD983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9176" y="3125963"/>
            <a:ext cx="1376824" cy="1154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8E509CDE-542F-4C0A-5D64-D213B4DBF6E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>
            <a:off x="7356000" y="3125963"/>
            <a:ext cx="1376824" cy="1270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F6EF9CD3-3AD6-2296-4902-CCA2B30FA864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H="1">
            <a:off x="7909412" y="502551"/>
            <a:ext cx="180000" cy="3626824"/>
          </a:xfrm>
          <a:prstGeom prst="curvedConnector3">
            <a:avLst>
              <a:gd name="adj1" fmla="val -327121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364A14A-47C1-FEB4-8F29-F12A62C2BBD4}"/>
                  </a:ext>
                </a:extLst>
              </p:cNvPr>
              <p:cNvSpPr txBox="1"/>
              <p:nvPr/>
            </p:nvSpPr>
            <p:spPr>
              <a:xfrm>
                <a:off x="3889244" y="1687070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27743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364A14A-47C1-FEB4-8F29-F12A62C2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44" y="1687070"/>
                <a:ext cx="966686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FC847BB1-7060-D50B-2DDF-14E2D859645A}"/>
                  </a:ext>
                </a:extLst>
              </p:cNvPr>
              <p:cNvSpPr txBox="1"/>
              <p:nvPr/>
            </p:nvSpPr>
            <p:spPr>
              <a:xfrm>
                <a:off x="7561069" y="1681296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FC847BB1-7060-D50B-2DDF-14E2D859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681296"/>
                <a:ext cx="96668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28C9C1B0-1477-E5FE-D9CB-595422179CE0}"/>
                  </a:ext>
                </a:extLst>
              </p:cNvPr>
              <p:cNvSpPr txBox="1"/>
              <p:nvPr/>
            </p:nvSpPr>
            <p:spPr>
              <a:xfrm>
                <a:off x="3841769" y="3125963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28C9C1B0-1477-E5FE-D9CB-595422179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69" y="3125963"/>
                <a:ext cx="9666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08B2A1C-5C4A-1C40-3E92-BB2FBDE55D31}"/>
                  </a:ext>
                </a:extLst>
              </p:cNvPr>
              <p:cNvSpPr txBox="1"/>
              <p:nvPr/>
            </p:nvSpPr>
            <p:spPr>
              <a:xfrm>
                <a:off x="7516069" y="3138663"/>
                <a:ext cx="966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F9ED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08B2A1C-5C4A-1C40-3E92-BB2FBDE5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069" y="3138663"/>
                <a:ext cx="9666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588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Tessarin</dc:creator>
  <cp:lastModifiedBy>Riccardo Tessarin</cp:lastModifiedBy>
  <cp:revision>4</cp:revision>
  <dcterms:created xsi:type="dcterms:W3CDTF">2024-10-23T06:26:13Z</dcterms:created>
  <dcterms:modified xsi:type="dcterms:W3CDTF">2024-10-23T07:11:40Z</dcterms:modified>
</cp:coreProperties>
</file>