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22BCB-0092-40AF-A220-4A3270A2654D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604E15-ACB6-4AD6-8501-CF4E416D5B1F}">
      <dgm:prSet phldrT="[Testo]"/>
      <dgm:spPr/>
      <dgm:t>
        <a:bodyPr/>
        <a:lstStyle/>
        <a:p>
          <a:r>
            <a:rPr lang="en-US" dirty="0"/>
            <a:t>I</a:t>
          </a:r>
        </a:p>
      </dgm:t>
    </dgm:pt>
    <dgm:pt modelId="{7B66344D-CC63-4EC5-B25B-8C4366BBA96C}" type="parTrans" cxnId="{E5D208AC-7AFA-40CB-B337-DFF1EB28B71A}">
      <dgm:prSet/>
      <dgm:spPr/>
      <dgm:t>
        <a:bodyPr/>
        <a:lstStyle/>
        <a:p>
          <a:endParaRPr lang="en-US"/>
        </a:p>
      </dgm:t>
    </dgm:pt>
    <dgm:pt modelId="{C8F85B45-7A8F-4C0D-A7C7-7932FFEC23BD}" type="sibTrans" cxnId="{E5D208AC-7AFA-40CB-B337-DFF1EB28B71A}">
      <dgm:prSet/>
      <dgm:spPr/>
      <dgm:t>
        <a:bodyPr/>
        <a:lstStyle/>
        <a:p>
          <a:endParaRPr lang="en-US"/>
        </a:p>
      </dgm:t>
    </dgm:pt>
    <dgm:pt modelId="{F7FA6A1C-FA74-4696-BCEF-8E9CC9A7DA9E}">
      <dgm:prSet phldrT="[Testo]"/>
      <dgm:spPr/>
      <dgm:t>
        <a:bodyPr/>
        <a:lstStyle/>
        <a:p>
          <a:r>
            <a:rPr lang="en-US" dirty="0"/>
            <a:t>R</a:t>
          </a:r>
        </a:p>
      </dgm:t>
    </dgm:pt>
    <dgm:pt modelId="{4CE5CE4A-A883-458F-825B-D828B0DB1FA3}" type="parTrans" cxnId="{58B13936-26C9-4AE2-9012-DDC0AE9162FE}">
      <dgm:prSet/>
      <dgm:spPr/>
      <dgm:t>
        <a:bodyPr/>
        <a:lstStyle/>
        <a:p>
          <a:endParaRPr lang="en-US"/>
        </a:p>
      </dgm:t>
    </dgm:pt>
    <dgm:pt modelId="{41470D5B-5D67-4351-B34C-42203A564F42}" type="sibTrans" cxnId="{58B13936-26C9-4AE2-9012-DDC0AE9162FE}">
      <dgm:prSet/>
      <dgm:spPr/>
      <dgm:t>
        <a:bodyPr/>
        <a:lstStyle/>
        <a:p>
          <a:endParaRPr lang="en-US"/>
        </a:p>
      </dgm:t>
    </dgm:pt>
    <dgm:pt modelId="{DA9C51D8-6A34-47B0-B70D-E994118FA442}">
      <dgm:prSet phldrT="[Testo]"/>
      <dgm:spPr/>
      <dgm:t>
        <a:bodyPr/>
        <a:lstStyle/>
        <a:p>
          <a:r>
            <a:rPr lang="en-US" dirty="0"/>
            <a:t>S</a:t>
          </a:r>
        </a:p>
      </dgm:t>
    </dgm:pt>
    <dgm:pt modelId="{A859F320-067A-43F1-82D8-E1A70C1F7EEB}" type="parTrans" cxnId="{0472C708-C5FD-472E-B23A-B66F7C806AFF}">
      <dgm:prSet/>
      <dgm:spPr/>
      <dgm:t>
        <a:bodyPr/>
        <a:lstStyle/>
        <a:p>
          <a:endParaRPr lang="en-US"/>
        </a:p>
      </dgm:t>
    </dgm:pt>
    <dgm:pt modelId="{2AFC7D1A-5D13-4CED-83A5-3B275D56D6DA}" type="sibTrans" cxnId="{0472C708-C5FD-472E-B23A-B66F7C806AFF}">
      <dgm:prSet/>
      <dgm:spPr/>
      <dgm:t>
        <a:bodyPr/>
        <a:lstStyle/>
        <a:p>
          <a:endParaRPr lang="en-US"/>
        </a:p>
      </dgm:t>
    </dgm:pt>
    <dgm:pt modelId="{257DF58F-EB4D-478A-A5D4-8BDE12CB5982}" type="pres">
      <dgm:prSet presAssocID="{FF822BCB-0092-40AF-A220-4A3270A2654D}" presName="cycle" presStyleCnt="0">
        <dgm:presLayoutVars>
          <dgm:dir/>
          <dgm:resizeHandles val="exact"/>
        </dgm:presLayoutVars>
      </dgm:prSet>
      <dgm:spPr/>
    </dgm:pt>
    <dgm:pt modelId="{F7CF465F-02D6-49D0-9875-BF06EB1BECFB}" type="pres">
      <dgm:prSet presAssocID="{71604E15-ACB6-4AD6-8501-CF4E416D5B1F}" presName="node" presStyleLbl="node1" presStyleIdx="0" presStyleCnt="3">
        <dgm:presLayoutVars>
          <dgm:bulletEnabled val="1"/>
        </dgm:presLayoutVars>
      </dgm:prSet>
      <dgm:spPr/>
    </dgm:pt>
    <dgm:pt modelId="{49D0BB65-2BB0-47B6-8B09-E502091FDABB}" type="pres">
      <dgm:prSet presAssocID="{71604E15-ACB6-4AD6-8501-CF4E416D5B1F}" presName="spNode" presStyleCnt="0"/>
      <dgm:spPr/>
    </dgm:pt>
    <dgm:pt modelId="{91ECE410-2A01-4587-9E1C-BA8E32AEBCBC}" type="pres">
      <dgm:prSet presAssocID="{C8F85B45-7A8F-4C0D-A7C7-7932FFEC23BD}" presName="sibTrans" presStyleLbl="sibTrans1D1" presStyleIdx="0" presStyleCnt="3"/>
      <dgm:spPr/>
    </dgm:pt>
    <dgm:pt modelId="{98A33C8A-81B7-4B8A-9D4B-C1A883E43577}" type="pres">
      <dgm:prSet presAssocID="{F7FA6A1C-FA74-4696-BCEF-8E9CC9A7DA9E}" presName="node" presStyleLbl="node1" presStyleIdx="1" presStyleCnt="3">
        <dgm:presLayoutVars>
          <dgm:bulletEnabled val="1"/>
        </dgm:presLayoutVars>
      </dgm:prSet>
      <dgm:spPr/>
    </dgm:pt>
    <dgm:pt modelId="{E9DA1788-5193-450F-918F-69598EF55F6D}" type="pres">
      <dgm:prSet presAssocID="{F7FA6A1C-FA74-4696-BCEF-8E9CC9A7DA9E}" presName="spNode" presStyleCnt="0"/>
      <dgm:spPr/>
    </dgm:pt>
    <dgm:pt modelId="{39D3F575-A2B1-4159-970C-B7DC074E557C}" type="pres">
      <dgm:prSet presAssocID="{41470D5B-5D67-4351-B34C-42203A564F42}" presName="sibTrans" presStyleLbl="sibTrans1D1" presStyleIdx="1" presStyleCnt="3"/>
      <dgm:spPr/>
    </dgm:pt>
    <dgm:pt modelId="{16EDE3BE-95C2-4622-8928-E6B1D4738988}" type="pres">
      <dgm:prSet presAssocID="{DA9C51D8-6A34-47B0-B70D-E994118FA442}" presName="node" presStyleLbl="node1" presStyleIdx="2" presStyleCnt="3">
        <dgm:presLayoutVars>
          <dgm:bulletEnabled val="1"/>
        </dgm:presLayoutVars>
      </dgm:prSet>
      <dgm:spPr/>
    </dgm:pt>
    <dgm:pt modelId="{C2BF82F3-07C2-4F79-A75D-38EA72BC6164}" type="pres">
      <dgm:prSet presAssocID="{DA9C51D8-6A34-47B0-B70D-E994118FA442}" presName="spNode" presStyleCnt="0"/>
      <dgm:spPr/>
    </dgm:pt>
    <dgm:pt modelId="{206741B1-EE3E-407A-815A-59E1773BF4FE}" type="pres">
      <dgm:prSet presAssocID="{2AFC7D1A-5D13-4CED-83A5-3B275D56D6DA}" presName="sibTrans" presStyleLbl="sibTrans1D1" presStyleIdx="2" presStyleCnt="3"/>
      <dgm:spPr/>
    </dgm:pt>
  </dgm:ptLst>
  <dgm:cxnLst>
    <dgm:cxn modelId="{0472C708-C5FD-472E-B23A-B66F7C806AFF}" srcId="{FF822BCB-0092-40AF-A220-4A3270A2654D}" destId="{DA9C51D8-6A34-47B0-B70D-E994118FA442}" srcOrd="2" destOrd="0" parTransId="{A859F320-067A-43F1-82D8-E1A70C1F7EEB}" sibTransId="{2AFC7D1A-5D13-4CED-83A5-3B275D56D6DA}"/>
    <dgm:cxn modelId="{6085EE31-C648-4964-9634-E12EF97B20A6}" type="presOf" srcId="{C8F85B45-7A8F-4C0D-A7C7-7932FFEC23BD}" destId="{91ECE410-2A01-4587-9E1C-BA8E32AEBCBC}" srcOrd="0" destOrd="0" presId="urn:microsoft.com/office/officeart/2005/8/layout/cycle5"/>
    <dgm:cxn modelId="{58B13936-26C9-4AE2-9012-DDC0AE9162FE}" srcId="{FF822BCB-0092-40AF-A220-4A3270A2654D}" destId="{F7FA6A1C-FA74-4696-BCEF-8E9CC9A7DA9E}" srcOrd="1" destOrd="0" parTransId="{4CE5CE4A-A883-458F-825B-D828B0DB1FA3}" sibTransId="{41470D5B-5D67-4351-B34C-42203A564F42}"/>
    <dgm:cxn modelId="{3D9BFD83-8056-480C-AF96-56E2F1BF167F}" type="presOf" srcId="{DA9C51D8-6A34-47B0-B70D-E994118FA442}" destId="{16EDE3BE-95C2-4622-8928-E6B1D4738988}" srcOrd="0" destOrd="0" presId="urn:microsoft.com/office/officeart/2005/8/layout/cycle5"/>
    <dgm:cxn modelId="{35EACC9E-A6C9-410F-B1A2-498A79960C38}" type="presOf" srcId="{2AFC7D1A-5D13-4CED-83A5-3B275D56D6DA}" destId="{206741B1-EE3E-407A-815A-59E1773BF4FE}" srcOrd="0" destOrd="0" presId="urn:microsoft.com/office/officeart/2005/8/layout/cycle5"/>
    <dgm:cxn modelId="{E5D208AC-7AFA-40CB-B337-DFF1EB28B71A}" srcId="{FF822BCB-0092-40AF-A220-4A3270A2654D}" destId="{71604E15-ACB6-4AD6-8501-CF4E416D5B1F}" srcOrd="0" destOrd="0" parTransId="{7B66344D-CC63-4EC5-B25B-8C4366BBA96C}" sibTransId="{C8F85B45-7A8F-4C0D-A7C7-7932FFEC23BD}"/>
    <dgm:cxn modelId="{865D3CB2-887E-4A5A-A572-E2A6D5296249}" type="presOf" srcId="{41470D5B-5D67-4351-B34C-42203A564F42}" destId="{39D3F575-A2B1-4159-970C-B7DC074E557C}" srcOrd="0" destOrd="0" presId="urn:microsoft.com/office/officeart/2005/8/layout/cycle5"/>
    <dgm:cxn modelId="{C21514B3-FDAF-4D9B-BD1D-3B9BA62C167B}" type="presOf" srcId="{FF822BCB-0092-40AF-A220-4A3270A2654D}" destId="{257DF58F-EB4D-478A-A5D4-8BDE12CB5982}" srcOrd="0" destOrd="0" presId="urn:microsoft.com/office/officeart/2005/8/layout/cycle5"/>
    <dgm:cxn modelId="{0DE53CD1-D3B1-4660-BDDC-DC650B416BEE}" type="presOf" srcId="{F7FA6A1C-FA74-4696-BCEF-8E9CC9A7DA9E}" destId="{98A33C8A-81B7-4B8A-9D4B-C1A883E43577}" srcOrd="0" destOrd="0" presId="urn:microsoft.com/office/officeart/2005/8/layout/cycle5"/>
    <dgm:cxn modelId="{19D2A3DE-FD43-49ED-8DE5-1C06914B6E79}" type="presOf" srcId="{71604E15-ACB6-4AD6-8501-CF4E416D5B1F}" destId="{F7CF465F-02D6-49D0-9875-BF06EB1BECFB}" srcOrd="0" destOrd="0" presId="urn:microsoft.com/office/officeart/2005/8/layout/cycle5"/>
    <dgm:cxn modelId="{651FAAC3-0B3F-4B99-A85E-66B529C1F4BF}" type="presParOf" srcId="{257DF58F-EB4D-478A-A5D4-8BDE12CB5982}" destId="{F7CF465F-02D6-49D0-9875-BF06EB1BECFB}" srcOrd="0" destOrd="0" presId="urn:microsoft.com/office/officeart/2005/8/layout/cycle5"/>
    <dgm:cxn modelId="{5AD0E39C-8038-42E9-B090-A44416A77E62}" type="presParOf" srcId="{257DF58F-EB4D-478A-A5D4-8BDE12CB5982}" destId="{49D0BB65-2BB0-47B6-8B09-E502091FDABB}" srcOrd="1" destOrd="0" presId="urn:microsoft.com/office/officeart/2005/8/layout/cycle5"/>
    <dgm:cxn modelId="{9D91C757-827A-4EEE-8E5B-7B2B692130E6}" type="presParOf" srcId="{257DF58F-EB4D-478A-A5D4-8BDE12CB5982}" destId="{91ECE410-2A01-4587-9E1C-BA8E32AEBCBC}" srcOrd="2" destOrd="0" presId="urn:microsoft.com/office/officeart/2005/8/layout/cycle5"/>
    <dgm:cxn modelId="{6E18DB06-5508-431E-B322-A18C0A3D94B5}" type="presParOf" srcId="{257DF58F-EB4D-478A-A5D4-8BDE12CB5982}" destId="{98A33C8A-81B7-4B8A-9D4B-C1A883E43577}" srcOrd="3" destOrd="0" presId="urn:microsoft.com/office/officeart/2005/8/layout/cycle5"/>
    <dgm:cxn modelId="{76F48FE2-3DB1-4AE8-89B7-899ACF77A439}" type="presParOf" srcId="{257DF58F-EB4D-478A-A5D4-8BDE12CB5982}" destId="{E9DA1788-5193-450F-918F-69598EF55F6D}" srcOrd="4" destOrd="0" presId="urn:microsoft.com/office/officeart/2005/8/layout/cycle5"/>
    <dgm:cxn modelId="{B8E2A65D-6DC7-45ED-8BBA-C6B39157B286}" type="presParOf" srcId="{257DF58F-EB4D-478A-A5D4-8BDE12CB5982}" destId="{39D3F575-A2B1-4159-970C-B7DC074E557C}" srcOrd="5" destOrd="0" presId="urn:microsoft.com/office/officeart/2005/8/layout/cycle5"/>
    <dgm:cxn modelId="{E494B292-AD77-45EF-ABB9-4C8E4038AF4B}" type="presParOf" srcId="{257DF58F-EB4D-478A-A5D4-8BDE12CB5982}" destId="{16EDE3BE-95C2-4622-8928-E6B1D4738988}" srcOrd="6" destOrd="0" presId="urn:microsoft.com/office/officeart/2005/8/layout/cycle5"/>
    <dgm:cxn modelId="{B572D13C-DD20-453F-8731-CF406CBA5053}" type="presParOf" srcId="{257DF58F-EB4D-478A-A5D4-8BDE12CB5982}" destId="{C2BF82F3-07C2-4F79-A75D-38EA72BC6164}" srcOrd="7" destOrd="0" presId="urn:microsoft.com/office/officeart/2005/8/layout/cycle5"/>
    <dgm:cxn modelId="{692A3E8A-823C-4DB9-B556-BBFFB80D7583}" type="presParOf" srcId="{257DF58F-EB4D-478A-A5D4-8BDE12CB5982}" destId="{206741B1-EE3E-407A-815A-59E1773BF4FE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F465F-02D6-49D0-9875-BF06EB1BECFB}">
      <dsp:nvSpPr>
        <dsp:cNvPr id="0" name=""/>
        <dsp:cNvSpPr/>
      </dsp:nvSpPr>
      <dsp:spPr>
        <a:xfrm>
          <a:off x="3204264" y="2078"/>
          <a:ext cx="2821195" cy="18337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</a:t>
          </a:r>
        </a:p>
      </dsp:txBody>
      <dsp:txXfrm>
        <a:off x="3293782" y="91596"/>
        <a:ext cx="2642159" cy="1654740"/>
      </dsp:txXfrm>
    </dsp:sp>
    <dsp:sp modelId="{91ECE410-2A01-4587-9E1C-BA8E32AEBCBC}">
      <dsp:nvSpPr>
        <dsp:cNvPr id="0" name=""/>
        <dsp:cNvSpPr/>
      </dsp:nvSpPr>
      <dsp:spPr>
        <a:xfrm>
          <a:off x="2168082" y="918966"/>
          <a:ext cx="4893560" cy="4893560"/>
        </a:xfrm>
        <a:custGeom>
          <a:avLst/>
          <a:gdLst/>
          <a:ahLst/>
          <a:cxnLst/>
          <a:rect l="0" t="0" r="0" b="0"/>
          <a:pathLst>
            <a:path>
              <a:moveTo>
                <a:pt x="4236468" y="778322"/>
              </a:moveTo>
              <a:arcTo wR="2446780" hR="2446780" stAng="19020466" swAng="230317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33C8A-81B7-4B8A-9D4B-C1A883E43577}">
      <dsp:nvSpPr>
        <dsp:cNvPr id="0" name=""/>
        <dsp:cNvSpPr/>
      </dsp:nvSpPr>
      <dsp:spPr>
        <a:xfrm>
          <a:off x="5323238" y="3672248"/>
          <a:ext cx="2821195" cy="18337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</a:t>
          </a:r>
        </a:p>
      </dsp:txBody>
      <dsp:txXfrm>
        <a:off x="5412756" y="3761766"/>
        <a:ext cx="2642159" cy="1654740"/>
      </dsp:txXfrm>
    </dsp:sp>
    <dsp:sp modelId="{39D3F575-A2B1-4159-970C-B7DC074E557C}">
      <dsp:nvSpPr>
        <dsp:cNvPr id="0" name=""/>
        <dsp:cNvSpPr/>
      </dsp:nvSpPr>
      <dsp:spPr>
        <a:xfrm>
          <a:off x="2168082" y="918966"/>
          <a:ext cx="4893560" cy="4893560"/>
        </a:xfrm>
        <a:custGeom>
          <a:avLst/>
          <a:gdLst/>
          <a:ahLst/>
          <a:cxnLst/>
          <a:rect l="0" t="0" r="0" b="0"/>
          <a:pathLst>
            <a:path>
              <a:moveTo>
                <a:pt x="3198013" y="4775381"/>
              </a:moveTo>
              <a:arcTo wR="2446780" hR="2446780" stAng="4327182" swAng="2145636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DE3BE-95C2-4622-8928-E6B1D4738988}">
      <dsp:nvSpPr>
        <dsp:cNvPr id="0" name=""/>
        <dsp:cNvSpPr/>
      </dsp:nvSpPr>
      <dsp:spPr>
        <a:xfrm>
          <a:off x="1085291" y="3672248"/>
          <a:ext cx="2821195" cy="18337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</a:t>
          </a:r>
        </a:p>
      </dsp:txBody>
      <dsp:txXfrm>
        <a:off x="1174809" y="3761766"/>
        <a:ext cx="2642159" cy="1654740"/>
      </dsp:txXfrm>
    </dsp:sp>
    <dsp:sp modelId="{206741B1-EE3E-407A-815A-59E1773BF4FE}">
      <dsp:nvSpPr>
        <dsp:cNvPr id="0" name=""/>
        <dsp:cNvSpPr/>
      </dsp:nvSpPr>
      <dsp:spPr>
        <a:xfrm>
          <a:off x="2168082" y="918966"/>
          <a:ext cx="4893560" cy="4893560"/>
        </a:xfrm>
        <a:custGeom>
          <a:avLst/>
          <a:gdLst/>
          <a:ahLst/>
          <a:cxnLst/>
          <a:rect l="0" t="0" r="0" b="0"/>
          <a:pathLst>
            <a:path>
              <a:moveTo>
                <a:pt x="7901" y="2250295"/>
              </a:moveTo>
              <a:arcTo wR="2446780" hR="2446780" stAng="11076360" swAng="2303174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8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0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8D76A-E6D9-4E40-B7B7-0B4399432C2D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3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CB205008-6BB3-B94C-45B4-AB2A72754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338461"/>
              </p:ext>
            </p:extLst>
          </p:nvPr>
        </p:nvGraphicFramePr>
        <p:xfrm>
          <a:off x="314325" y="409575"/>
          <a:ext cx="9229725" cy="615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FE8228-11EB-D9CA-15A4-64377824C1FB}"/>
              </a:ext>
            </a:extLst>
          </p:cNvPr>
          <p:cNvSpPr txBox="1"/>
          <p:nvPr/>
        </p:nvSpPr>
        <p:spPr>
          <a:xfrm>
            <a:off x="2130413" y="2411638"/>
            <a:ext cx="745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accent4"/>
                </a:solidFill>
              </a:rPr>
              <a:t>ϐ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64B54D-D7AD-2DA5-D66C-FCA3494AA0F8}"/>
              </a:ext>
            </a:extLst>
          </p:cNvPr>
          <p:cNvSpPr txBox="1"/>
          <p:nvPr/>
        </p:nvSpPr>
        <p:spPr>
          <a:xfrm>
            <a:off x="7176542" y="2411638"/>
            <a:ext cx="119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accent2"/>
                </a:solidFill>
              </a:rPr>
              <a:t>ϒ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C7ED8C-EC5E-8440-772F-14205F040C94}"/>
              </a:ext>
            </a:extLst>
          </p:cNvPr>
          <p:cNvSpPr txBox="1"/>
          <p:nvPr/>
        </p:nvSpPr>
        <p:spPr>
          <a:xfrm>
            <a:off x="4187554" y="6208781"/>
            <a:ext cx="153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dirty="0">
                <a:solidFill>
                  <a:schemeClr val="accent3"/>
                </a:solidFill>
              </a:rPr>
              <a:t>δ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9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A4 (21x29,7 cm)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Tessarin</dc:creator>
  <cp:lastModifiedBy>Riccardo Tessarin</cp:lastModifiedBy>
  <cp:revision>2</cp:revision>
  <dcterms:created xsi:type="dcterms:W3CDTF">2024-06-21T13:00:08Z</dcterms:created>
  <dcterms:modified xsi:type="dcterms:W3CDTF">2024-06-21T13:09:08Z</dcterms:modified>
</cp:coreProperties>
</file>