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1000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798"/>
    <a:srgbClr val="0F9ED5"/>
    <a:srgbClr val="277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160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37819"/>
            <a:ext cx="10363200" cy="348412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56307"/>
            <a:ext cx="9144000" cy="241618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3D39-A4D6-4D22-BD54-AF83829FA75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A426-02B2-499B-8215-DF0E4D2266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5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3D39-A4D6-4D22-BD54-AF83829FA75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A426-02B2-499B-8215-DF0E4D2266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2812"/>
            <a:ext cx="2628900" cy="848097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32812"/>
            <a:ext cx="7734300" cy="848097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3D39-A4D6-4D22-BD54-AF83829FA75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A426-02B2-499B-8215-DF0E4D2266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1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3D39-A4D6-4D22-BD54-AF83829FA75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A426-02B2-499B-8215-DF0E4D2266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5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494953"/>
            <a:ext cx="10515600" cy="416288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697218"/>
            <a:ext cx="10515600" cy="218916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3D39-A4D6-4D22-BD54-AF83829FA75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A426-02B2-499B-8215-DF0E4D2266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6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664060"/>
            <a:ext cx="5181600" cy="634973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664060"/>
            <a:ext cx="5181600" cy="634973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3D39-A4D6-4D22-BD54-AF83829FA75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A426-02B2-499B-8215-DF0E4D2266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4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2814"/>
            <a:ext cx="10515600" cy="193434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453253"/>
            <a:ext cx="5157787" cy="120230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655554"/>
            <a:ext cx="5157787" cy="537676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453253"/>
            <a:ext cx="5183188" cy="120230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655554"/>
            <a:ext cx="5183188" cy="537676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3D39-A4D6-4D22-BD54-AF83829FA75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A426-02B2-499B-8215-DF0E4D2266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5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3D39-A4D6-4D22-BD54-AF83829FA75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A426-02B2-499B-8215-DF0E4D2266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4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3D39-A4D6-4D22-BD54-AF83829FA75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A426-02B2-499B-8215-DF0E4D2266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9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7173"/>
            <a:ext cx="3932237" cy="233510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40911"/>
            <a:ext cx="6172200" cy="711188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02280"/>
            <a:ext cx="3932237" cy="556209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3D39-A4D6-4D22-BD54-AF83829FA75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A426-02B2-499B-8215-DF0E4D2266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2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7173"/>
            <a:ext cx="3932237" cy="233510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440911"/>
            <a:ext cx="6172200" cy="711188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02280"/>
            <a:ext cx="3932237" cy="556209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3D39-A4D6-4D22-BD54-AF83829FA75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A426-02B2-499B-8215-DF0E4D2266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6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2814"/>
            <a:ext cx="10515600" cy="1934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64060"/>
            <a:ext cx="10515600" cy="6349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275565"/>
            <a:ext cx="2743200" cy="532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F3D39-A4D6-4D22-BD54-AF83829FA75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275565"/>
            <a:ext cx="4114800" cy="532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275565"/>
            <a:ext cx="2743200" cy="532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F7A426-02B2-499B-8215-DF0E4D2266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2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cisione 3">
            <a:extLst>
              <a:ext uri="{FF2B5EF4-FFF2-40B4-BE49-F238E27FC236}">
                <a16:creationId xmlns:a16="http://schemas.microsoft.com/office/drawing/2014/main" id="{7DA8BD00-1BA3-99A1-F729-8B3226DCF8C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6000" y="3800763"/>
            <a:ext cx="2340000" cy="1800000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H</a:t>
            </a:r>
          </a:p>
        </p:txBody>
      </p:sp>
      <p:sp>
        <p:nvSpPr>
          <p:cNvPr id="7" name="Elaborazione alternativa 6">
            <a:extLst>
              <a:ext uri="{FF2B5EF4-FFF2-40B4-BE49-F238E27FC236}">
                <a16:creationId xmlns:a16="http://schemas.microsoft.com/office/drawing/2014/main" id="{2DE78C6F-2463-BC16-DA3C-221DD38ECE4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79176" y="3992310"/>
            <a:ext cx="2160000" cy="1440000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C</a:t>
            </a:r>
          </a:p>
        </p:txBody>
      </p:sp>
      <p:sp>
        <p:nvSpPr>
          <p:cNvPr id="8" name="Elaborazione 7">
            <a:extLst>
              <a:ext uri="{FF2B5EF4-FFF2-40B4-BE49-F238E27FC236}">
                <a16:creationId xmlns:a16="http://schemas.microsoft.com/office/drawing/2014/main" id="{828EC07F-DD49-611F-7AB3-C4DBA8A4528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2824" y="3980763"/>
            <a:ext cx="2160000" cy="1440000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A</a:t>
            </a:r>
          </a:p>
        </p:txBody>
      </p:sp>
      <p:cxnSp>
        <p:nvCxnSpPr>
          <p:cNvPr id="10" name="Connettore curvo 9">
            <a:extLst>
              <a:ext uri="{FF2B5EF4-FFF2-40B4-BE49-F238E27FC236}">
                <a16:creationId xmlns:a16="http://schemas.microsoft.com/office/drawing/2014/main" id="{46F1DC4F-B9EA-C8E7-F902-45BBDAD65DC7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 rot="16200000" flipH="1" flipV="1">
            <a:off x="4276815" y="2083124"/>
            <a:ext cx="191547" cy="3626824"/>
          </a:xfrm>
          <a:prstGeom prst="curvedConnector3">
            <a:avLst>
              <a:gd name="adj1" fmla="val -312224"/>
            </a:avLst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F60B71C5-BCDB-ACC3-AB1F-928B08EAD983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639176" y="4700764"/>
            <a:ext cx="1376824" cy="11547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Connettore curvo 23">
            <a:extLst>
              <a:ext uri="{FF2B5EF4-FFF2-40B4-BE49-F238E27FC236}">
                <a16:creationId xmlns:a16="http://schemas.microsoft.com/office/drawing/2014/main" id="{8E509CDE-542F-4C0A-5D64-D213B4DBF6E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>
            <a:off x="7356000" y="4700763"/>
            <a:ext cx="1376824" cy="12700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Connettore curvo 30">
            <a:extLst>
              <a:ext uri="{FF2B5EF4-FFF2-40B4-BE49-F238E27FC236}">
                <a16:creationId xmlns:a16="http://schemas.microsoft.com/office/drawing/2014/main" id="{F6EF9CD3-3AD6-2296-4902-CCA2B30FA864}"/>
              </a:ext>
            </a:extLst>
          </p:cNvPr>
          <p:cNvCxnSpPr>
            <a:cxnSpLocks/>
            <a:stCxn id="4" idx="0"/>
            <a:endCxn id="8" idx="0"/>
          </p:cNvCxnSpPr>
          <p:nvPr/>
        </p:nvCxnSpPr>
        <p:spPr>
          <a:xfrm rot="16200000" flipH="1">
            <a:off x="7909412" y="2077351"/>
            <a:ext cx="180000" cy="3626824"/>
          </a:xfrm>
          <a:prstGeom prst="curvedConnector3">
            <a:avLst>
              <a:gd name="adj1" fmla="val -327121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364A14A-47C1-FEB4-8F29-F12A62C2BBD4}"/>
                  </a:ext>
                </a:extLst>
              </p:cNvPr>
              <p:cNvSpPr txBox="1"/>
              <p:nvPr/>
            </p:nvSpPr>
            <p:spPr>
              <a:xfrm>
                <a:off x="3889244" y="3261871"/>
                <a:ext cx="966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>
                              <a:solidFill>
                                <a:srgbClr val="2774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>
                              <a:solidFill>
                                <a:srgbClr val="27743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it-IT" sz="2400" b="1" i="1">
                              <a:solidFill>
                                <a:srgbClr val="27743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364A14A-47C1-FEB4-8F29-F12A62C2B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244" y="3261871"/>
                <a:ext cx="966686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FC847BB1-7060-D50B-2DDF-14E2D859645A}"/>
                  </a:ext>
                </a:extLst>
              </p:cNvPr>
              <p:cNvSpPr txBox="1"/>
              <p:nvPr/>
            </p:nvSpPr>
            <p:spPr>
              <a:xfrm>
                <a:off x="7561069" y="3256097"/>
                <a:ext cx="966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it-IT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FC847BB1-7060-D50B-2DDF-14E2D8596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069" y="3256097"/>
                <a:ext cx="966686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28C9C1B0-1477-E5FE-D9CB-595422179CE0}"/>
                  </a:ext>
                </a:extLst>
              </p:cNvPr>
              <p:cNvSpPr txBox="1"/>
              <p:nvPr/>
            </p:nvSpPr>
            <p:spPr>
              <a:xfrm>
                <a:off x="3841769" y="4700764"/>
                <a:ext cx="966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>
                              <a:solidFill>
                                <a:srgbClr val="0F9ED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>
                              <a:solidFill>
                                <a:srgbClr val="0F9ED5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it-IT" sz="2400" b="1" i="1">
                              <a:solidFill>
                                <a:srgbClr val="0F9ED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28C9C1B0-1477-E5FE-D9CB-595422179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769" y="4700764"/>
                <a:ext cx="966686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208B2A1C-5C4A-1C40-3E92-BB2FBDE55D31}"/>
                  </a:ext>
                </a:extLst>
              </p:cNvPr>
              <p:cNvSpPr txBox="1"/>
              <p:nvPr/>
            </p:nvSpPr>
            <p:spPr>
              <a:xfrm>
                <a:off x="7516069" y="4713464"/>
                <a:ext cx="966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>
                              <a:solidFill>
                                <a:srgbClr val="0F9ED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>
                              <a:solidFill>
                                <a:srgbClr val="0F9ED5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it-IT" sz="2400" b="1" i="1">
                              <a:solidFill>
                                <a:srgbClr val="0F9ED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208B2A1C-5C4A-1C40-3E92-BB2FBDE55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069" y="4713464"/>
                <a:ext cx="966686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58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40A13-2AA2-BB5B-6790-5D621A1F0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cisione 3">
            <a:extLst>
              <a:ext uri="{FF2B5EF4-FFF2-40B4-BE49-F238E27FC236}">
                <a16:creationId xmlns:a16="http://schemas.microsoft.com/office/drawing/2014/main" id="{6E239DAE-6388-9A46-D471-A3B4B1E99321}"/>
              </a:ext>
            </a:extLst>
          </p:cNvPr>
          <p:cNvSpPr>
            <a:spLocks/>
          </p:cNvSpPr>
          <p:nvPr/>
        </p:nvSpPr>
        <p:spPr>
          <a:xfrm>
            <a:off x="5016000" y="1291276"/>
            <a:ext cx="2340000" cy="1800000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SH</a:t>
            </a:r>
          </a:p>
        </p:txBody>
      </p:sp>
      <p:sp>
        <p:nvSpPr>
          <p:cNvPr id="7" name="Elaborazione alternativa 6">
            <a:extLst>
              <a:ext uri="{FF2B5EF4-FFF2-40B4-BE49-F238E27FC236}">
                <a16:creationId xmlns:a16="http://schemas.microsoft.com/office/drawing/2014/main" id="{614BD5C1-84F3-2E38-1C88-1DB691652BA5}"/>
              </a:ext>
            </a:extLst>
          </p:cNvPr>
          <p:cNvSpPr>
            <a:spLocks/>
          </p:cNvSpPr>
          <p:nvPr/>
        </p:nvSpPr>
        <p:spPr>
          <a:xfrm>
            <a:off x="1479176" y="1483976"/>
            <a:ext cx="2160000" cy="1440000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SC</a:t>
            </a:r>
          </a:p>
        </p:txBody>
      </p:sp>
      <p:sp>
        <p:nvSpPr>
          <p:cNvPr id="8" name="Elaborazione 7">
            <a:extLst>
              <a:ext uri="{FF2B5EF4-FFF2-40B4-BE49-F238E27FC236}">
                <a16:creationId xmlns:a16="http://schemas.microsoft.com/office/drawing/2014/main" id="{FAD52B5D-D46E-5694-5D83-403AE8694A00}"/>
              </a:ext>
            </a:extLst>
          </p:cNvPr>
          <p:cNvSpPr>
            <a:spLocks/>
          </p:cNvSpPr>
          <p:nvPr/>
        </p:nvSpPr>
        <p:spPr>
          <a:xfrm>
            <a:off x="8732824" y="1471276"/>
            <a:ext cx="2160000" cy="1440000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SA</a:t>
            </a:r>
          </a:p>
        </p:txBody>
      </p:sp>
      <p:cxnSp>
        <p:nvCxnSpPr>
          <p:cNvPr id="10" name="Connettore curvo 9">
            <a:extLst>
              <a:ext uri="{FF2B5EF4-FFF2-40B4-BE49-F238E27FC236}">
                <a16:creationId xmlns:a16="http://schemas.microsoft.com/office/drawing/2014/main" id="{7EC52EA6-15A0-945D-1453-ABD0D251F721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 flipV="1">
            <a:off x="4276815" y="-426363"/>
            <a:ext cx="191547" cy="3626824"/>
          </a:xfrm>
          <a:prstGeom prst="curvedConnector3">
            <a:avLst>
              <a:gd name="adj1" fmla="val -312224"/>
            </a:avLst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29CFF306-F060-81F2-FD1F-1573A6693C95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639176" y="2191277"/>
            <a:ext cx="1376824" cy="11547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Connettore curvo 23">
            <a:extLst>
              <a:ext uri="{FF2B5EF4-FFF2-40B4-BE49-F238E27FC236}">
                <a16:creationId xmlns:a16="http://schemas.microsoft.com/office/drawing/2014/main" id="{1EE2D8F0-35D9-BFBB-01D8-99DB45A9F2B9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>
            <a:off x="7356000" y="2191276"/>
            <a:ext cx="1376824" cy="12700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Connettore curvo 30">
            <a:extLst>
              <a:ext uri="{FF2B5EF4-FFF2-40B4-BE49-F238E27FC236}">
                <a16:creationId xmlns:a16="http://schemas.microsoft.com/office/drawing/2014/main" id="{C7708712-606B-2A13-3262-CFB33DF395FA}"/>
              </a:ext>
            </a:extLst>
          </p:cNvPr>
          <p:cNvCxnSpPr>
            <a:cxnSpLocks/>
            <a:stCxn id="4" idx="0"/>
            <a:endCxn id="8" idx="0"/>
          </p:cNvCxnSpPr>
          <p:nvPr/>
        </p:nvCxnSpPr>
        <p:spPr>
          <a:xfrm rot="16200000" flipH="1">
            <a:off x="7909412" y="-432136"/>
            <a:ext cx="180000" cy="3626824"/>
          </a:xfrm>
          <a:prstGeom prst="curvedConnector3">
            <a:avLst>
              <a:gd name="adj1" fmla="val -327121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9CC27C4E-048E-EF4C-3B1F-C1C70B7D152B}"/>
                  </a:ext>
                </a:extLst>
              </p:cNvPr>
              <p:cNvSpPr txBox="1"/>
              <p:nvPr/>
            </p:nvSpPr>
            <p:spPr>
              <a:xfrm>
                <a:off x="3889244" y="752384"/>
                <a:ext cx="966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2774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277432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  <m:r>
                            <a:rPr lang="it-IT" sz="2400" b="1" i="1">
                              <a:solidFill>
                                <a:srgbClr val="27743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it-IT" sz="2400" b="1" i="1">
                              <a:solidFill>
                                <a:srgbClr val="27743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sz="2400" b="1" i="1" smtClean="0">
                          <a:solidFill>
                            <a:srgbClr val="277432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9CC27C4E-048E-EF4C-3B1F-C1C70B7D1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244" y="752384"/>
                <a:ext cx="966686" cy="461665"/>
              </a:xfrm>
              <a:prstGeom prst="rect">
                <a:avLst/>
              </a:prstGeom>
              <a:blipFill>
                <a:blip r:embed="rId2"/>
                <a:stretch>
                  <a:fillRect l="-3774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5F45C5AD-25A7-5E22-4B4D-BCAD1ED8D813}"/>
                  </a:ext>
                </a:extLst>
              </p:cNvPr>
              <p:cNvSpPr txBox="1"/>
              <p:nvPr/>
            </p:nvSpPr>
            <p:spPr>
              <a:xfrm>
                <a:off x="7561069" y="746610"/>
                <a:ext cx="966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it-IT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it-IT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5F45C5AD-25A7-5E22-4B4D-BCAD1ED8D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069" y="746610"/>
                <a:ext cx="966686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E58AE067-57BA-048D-47BB-DCC33E136C01}"/>
                  </a:ext>
                </a:extLst>
              </p:cNvPr>
              <p:cNvSpPr txBox="1"/>
              <p:nvPr/>
            </p:nvSpPr>
            <p:spPr>
              <a:xfrm>
                <a:off x="3841769" y="2191277"/>
                <a:ext cx="966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F9ED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>
                              <a:solidFill>
                                <a:srgbClr val="0F9ED5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it-IT" sz="2400" b="1" i="1">
                              <a:solidFill>
                                <a:srgbClr val="0F9ED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E58AE067-57BA-048D-47BB-DCC33E136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769" y="2191277"/>
                <a:ext cx="966686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35BA8848-11CD-89BA-B9C7-ADCC6C3EFE29}"/>
                  </a:ext>
                </a:extLst>
              </p:cNvPr>
              <p:cNvSpPr txBox="1"/>
              <p:nvPr/>
            </p:nvSpPr>
            <p:spPr>
              <a:xfrm>
                <a:off x="7516069" y="2203977"/>
                <a:ext cx="966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>
                              <a:solidFill>
                                <a:srgbClr val="0F9ED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>
                              <a:solidFill>
                                <a:srgbClr val="0F9ED5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it-IT" sz="2400" b="1" i="1">
                              <a:solidFill>
                                <a:srgbClr val="0F9ED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35BA8848-11CD-89BA-B9C7-ADCC6C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069" y="2203977"/>
                <a:ext cx="966686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aborazione alternativa 1">
            <a:extLst>
              <a:ext uri="{FF2B5EF4-FFF2-40B4-BE49-F238E27FC236}">
                <a16:creationId xmlns:a16="http://schemas.microsoft.com/office/drawing/2014/main" id="{F3C96E65-E26A-0F5F-4EC1-4D1949A37D6A}"/>
              </a:ext>
            </a:extLst>
          </p:cNvPr>
          <p:cNvSpPr>
            <a:spLocks/>
          </p:cNvSpPr>
          <p:nvPr/>
        </p:nvSpPr>
        <p:spPr>
          <a:xfrm>
            <a:off x="3245112" y="4030522"/>
            <a:ext cx="2160000" cy="1440000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IC</a:t>
            </a:r>
          </a:p>
        </p:txBody>
      </p:sp>
      <p:sp>
        <p:nvSpPr>
          <p:cNvPr id="3" name="Elaborazione 2">
            <a:extLst>
              <a:ext uri="{FF2B5EF4-FFF2-40B4-BE49-F238E27FC236}">
                <a16:creationId xmlns:a16="http://schemas.microsoft.com/office/drawing/2014/main" id="{A5D2471C-0C82-6FEE-F6AF-092C5BB64D37}"/>
              </a:ext>
            </a:extLst>
          </p:cNvPr>
          <p:cNvSpPr>
            <a:spLocks/>
          </p:cNvSpPr>
          <p:nvPr/>
        </p:nvSpPr>
        <p:spPr>
          <a:xfrm>
            <a:off x="6919412" y="4030522"/>
            <a:ext cx="2160000" cy="1440000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IA</a:t>
            </a:r>
          </a:p>
        </p:txBody>
      </p:sp>
      <p:sp>
        <p:nvSpPr>
          <p:cNvPr id="5" name="Elaborazione alternativa 4">
            <a:extLst>
              <a:ext uri="{FF2B5EF4-FFF2-40B4-BE49-F238E27FC236}">
                <a16:creationId xmlns:a16="http://schemas.microsoft.com/office/drawing/2014/main" id="{A9502452-FC80-066D-7B39-740E4F3C3048}"/>
              </a:ext>
            </a:extLst>
          </p:cNvPr>
          <p:cNvSpPr>
            <a:spLocks/>
          </p:cNvSpPr>
          <p:nvPr/>
        </p:nvSpPr>
        <p:spPr>
          <a:xfrm>
            <a:off x="3245112" y="7391510"/>
            <a:ext cx="2160000" cy="1440000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RC</a:t>
            </a:r>
          </a:p>
        </p:txBody>
      </p:sp>
      <p:sp>
        <p:nvSpPr>
          <p:cNvPr id="6" name="Elaborazione 5">
            <a:extLst>
              <a:ext uri="{FF2B5EF4-FFF2-40B4-BE49-F238E27FC236}">
                <a16:creationId xmlns:a16="http://schemas.microsoft.com/office/drawing/2014/main" id="{B36F076B-9DF9-EBE4-C016-FB8F419AE648}"/>
              </a:ext>
            </a:extLst>
          </p:cNvPr>
          <p:cNvSpPr>
            <a:spLocks/>
          </p:cNvSpPr>
          <p:nvPr/>
        </p:nvSpPr>
        <p:spPr>
          <a:xfrm>
            <a:off x="6919412" y="7391510"/>
            <a:ext cx="2160000" cy="1440000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RA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76F587CC-9B7D-0431-B15E-B345A276DED9}"/>
              </a:ext>
            </a:extLst>
          </p:cNvPr>
          <p:cNvCxnSpPr>
            <a:cxnSpLocks/>
          </p:cNvCxnSpPr>
          <p:nvPr/>
        </p:nvCxnSpPr>
        <p:spPr>
          <a:xfrm>
            <a:off x="4294632" y="5470522"/>
            <a:ext cx="0" cy="192098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375B89F-DF19-974F-674F-FA50CB2F332D}"/>
              </a:ext>
            </a:extLst>
          </p:cNvPr>
          <p:cNvCxnSpPr>
            <a:cxnSpLocks/>
          </p:cNvCxnSpPr>
          <p:nvPr/>
        </p:nvCxnSpPr>
        <p:spPr>
          <a:xfrm>
            <a:off x="8135852" y="5470522"/>
            <a:ext cx="0" cy="192098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444EBCF6-7F6B-6250-FF37-FCA5F98C55B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22282" y="2193372"/>
            <a:ext cx="12700" cy="3674300"/>
          </a:xfrm>
          <a:prstGeom prst="curvedConnector3">
            <a:avLst>
              <a:gd name="adj1" fmla="val 5700000"/>
            </a:avLst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Connettore curvo 22">
            <a:extLst>
              <a:ext uri="{FF2B5EF4-FFF2-40B4-BE49-F238E27FC236}">
                <a16:creationId xmlns:a16="http://schemas.microsoft.com/office/drawing/2014/main" id="{6500F742-A69E-AD9E-FC87-CA8C23DE488D}"/>
              </a:ext>
            </a:extLst>
          </p:cNvPr>
          <p:cNvCxnSpPr>
            <a:cxnSpLocks/>
            <a:stCxn id="2" idx="2"/>
            <a:endCxn id="3" idx="2"/>
          </p:cNvCxnSpPr>
          <p:nvPr/>
        </p:nvCxnSpPr>
        <p:spPr>
          <a:xfrm rot="16200000" flipH="1">
            <a:off x="6162262" y="3633372"/>
            <a:ext cx="12700" cy="3674300"/>
          </a:xfrm>
          <a:prstGeom prst="curvedConnector3">
            <a:avLst>
              <a:gd name="adj1" fmla="val 3929583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ttore curvo 28">
            <a:extLst>
              <a:ext uri="{FF2B5EF4-FFF2-40B4-BE49-F238E27FC236}">
                <a16:creationId xmlns:a16="http://schemas.microsoft.com/office/drawing/2014/main" id="{523BACAF-FF32-886F-3DB5-AA61EA3CA77C}"/>
              </a:ext>
            </a:extLst>
          </p:cNvPr>
          <p:cNvCxnSpPr>
            <a:cxnSpLocks/>
          </p:cNvCxnSpPr>
          <p:nvPr/>
        </p:nvCxnSpPr>
        <p:spPr>
          <a:xfrm>
            <a:off x="5405112" y="4338392"/>
            <a:ext cx="1514300" cy="12700"/>
          </a:xfrm>
          <a:prstGeom prst="curvedConnector3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Connettore curvo 32">
            <a:extLst>
              <a:ext uri="{FF2B5EF4-FFF2-40B4-BE49-F238E27FC236}">
                <a16:creationId xmlns:a16="http://schemas.microsoft.com/office/drawing/2014/main" id="{79538122-7C30-BDF0-61B3-E15EF2EFFD84}"/>
              </a:ext>
            </a:extLst>
          </p:cNvPr>
          <p:cNvCxnSpPr>
            <a:cxnSpLocks/>
          </p:cNvCxnSpPr>
          <p:nvPr/>
        </p:nvCxnSpPr>
        <p:spPr>
          <a:xfrm rot="10800000">
            <a:off x="5410066" y="5137251"/>
            <a:ext cx="1509346" cy="12700"/>
          </a:xfrm>
          <a:prstGeom prst="curvedConnector3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1426B851-AB72-BFFA-093B-38CF25A9AAFC}"/>
                  </a:ext>
                </a:extLst>
              </p:cNvPr>
              <p:cNvSpPr txBox="1"/>
              <p:nvPr/>
            </p:nvSpPr>
            <p:spPr>
              <a:xfrm>
                <a:off x="5612657" y="3405396"/>
                <a:ext cx="966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2774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277432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  <m:r>
                            <a:rPr lang="it-IT" sz="2400" b="1" i="1">
                              <a:solidFill>
                                <a:srgbClr val="27743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27743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it-IT" sz="2400" b="1" i="1" smtClean="0">
                          <a:solidFill>
                            <a:srgbClr val="277432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1426B851-AB72-BFFA-093B-38CF25A9A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657" y="3405396"/>
                <a:ext cx="966686" cy="461665"/>
              </a:xfrm>
              <a:prstGeom prst="rect">
                <a:avLst/>
              </a:prstGeom>
              <a:blipFill>
                <a:blip r:embed="rId6"/>
                <a:stretch>
                  <a:fillRect l="-4430" r="-633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3E5EC53E-CD75-DB68-0324-A4CF186D5070}"/>
                  </a:ext>
                </a:extLst>
              </p:cNvPr>
              <p:cNvSpPr txBox="1"/>
              <p:nvPr/>
            </p:nvSpPr>
            <p:spPr>
              <a:xfrm>
                <a:off x="5678919" y="5972525"/>
                <a:ext cx="966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it-IT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3E5EC53E-CD75-DB68-0324-A4CF186D5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19" y="5972525"/>
                <a:ext cx="966686" cy="461665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66BE12C-C683-D8C5-704B-E875464FE5FB}"/>
                  </a:ext>
                </a:extLst>
              </p:cNvPr>
              <p:cNvSpPr txBox="1"/>
              <p:nvPr/>
            </p:nvSpPr>
            <p:spPr>
              <a:xfrm>
                <a:off x="5701419" y="5099895"/>
                <a:ext cx="966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66BE12C-C683-D8C5-704B-E875464FE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419" y="5099895"/>
                <a:ext cx="966686" cy="461665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84FB1F99-C75C-D884-F713-3E1A1B40615A}"/>
                  </a:ext>
                </a:extLst>
              </p:cNvPr>
              <p:cNvSpPr txBox="1"/>
              <p:nvPr/>
            </p:nvSpPr>
            <p:spPr>
              <a:xfrm>
                <a:off x="5685269" y="3923056"/>
                <a:ext cx="966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84FB1F99-C75C-D884-F713-3E1A1B406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269" y="3923056"/>
                <a:ext cx="966686" cy="461665"/>
              </a:xfrm>
              <a:prstGeom prst="rect">
                <a:avLst/>
              </a:prstGeom>
              <a:blipFill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D4E971A-26DB-C2C1-DBC6-817418770A74}"/>
              </a:ext>
            </a:extLst>
          </p:cNvPr>
          <p:cNvSpPr txBox="1"/>
          <p:nvPr/>
        </p:nvSpPr>
        <p:spPr>
          <a:xfrm>
            <a:off x="3936886" y="6148290"/>
            <a:ext cx="96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solidFill>
                  <a:schemeClr val="accent5">
                    <a:lumMod val="75000"/>
                  </a:schemeClr>
                </a:solidFill>
              </a:rPr>
              <a:t>γ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468797D-C9A1-3076-63B8-B67F55788F77}"/>
              </a:ext>
            </a:extLst>
          </p:cNvPr>
          <p:cNvSpPr txBox="1"/>
          <p:nvPr/>
        </p:nvSpPr>
        <p:spPr>
          <a:xfrm>
            <a:off x="8109408" y="6042237"/>
            <a:ext cx="96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solidFill>
                  <a:schemeClr val="accent5">
                    <a:lumMod val="75000"/>
                  </a:schemeClr>
                </a:solidFill>
              </a:rPr>
              <a:t>γ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922935FE-2226-6671-4E4B-E56AD2F60EE4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325112" y="2575560"/>
            <a:ext cx="1168908" cy="14549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9C54C03-4C11-46F2-D373-3069E7520A25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588378" y="2896130"/>
            <a:ext cx="656734" cy="1854392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C237C44F-F31B-14F3-0947-BD1A8007C892}"/>
              </a:ext>
            </a:extLst>
          </p:cNvPr>
          <p:cNvCxnSpPr>
            <a:cxnSpLocks/>
            <a:stCxn id="8" idx="2"/>
            <a:endCxn id="3" idx="3"/>
          </p:cNvCxnSpPr>
          <p:nvPr/>
        </p:nvCxnSpPr>
        <p:spPr>
          <a:xfrm flipH="1">
            <a:off x="9079412" y="2911276"/>
            <a:ext cx="733412" cy="183924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Connettore curvo 41">
            <a:extLst>
              <a:ext uri="{FF2B5EF4-FFF2-40B4-BE49-F238E27FC236}">
                <a16:creationId xmlns:a16="http://schemas.microsoft.com/office/drawing/2014/main" id="{3C9A74BA-143E-9CC4-3120-23A7FB42EC8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30842" y="5561412"/>
            <a:ext cx="12700" cy="3674300"/>
          </a:xfrm>
          <a:prstGeom prst="curvedConnector3">
            <a:avLst>
              <a:gd name="adj1" fmla="val 5700000"/>
            </a:avLst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Connettore curvo 46">
            <a:extLst>
              <a:ext uri="{FF2B5EF4-FFF2-40B4-BE49-F238E27FC236}">
                <a16:creationId xmlns:a16="http://schemas.microsoft.com/office/drawing/2014/main" id="{1EB0A9A1-D4E5-A82F-ECC6-8F5C7D7F0F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78442" y="7001412"/>
            <a:ext cx="12700" cy="3674300"/>
          </a:xfrm>
          <a:prstGeom prst="curvedConnector3">
            <a:avLst>
              <a:gd name="adj1" fmla="val 3929583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nettore curvo 47">
            <a:extLst>
              <a:ext uri="{FF2B5EF4-FFF2-40B4-BE49-F238E27FC236}">
                <a16:creationId xmlns:a16="http://schemas.microsoft.com/office/drawing/2014/main" id="{2E3B3956-DB2D-F8AB-1802-F581092DEE6C}"/>
              </a:ext>
            </a:extLst>
          </p:cNvPr>
          <p:cNvCxnSpPr>
            <a:cxnSpLocks/>
          </p:cNvCxnSpPr>
          <p:nvPr/>
        </p:nvCxnSpPr>
        <p:spPr>
          <a:xfrm>
            <a:off x="5412732" y="7706432"/>
            <a:ext cx="1514300" cy="12700"/>
          </a:xfrm>
          <a:prstGeom prst="curvedConnector3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994AAE62-C56E-0FAF-09F8-EF7BA0877041}"/>
                  </a:ext>
                </a:extLst>
              </p:cNvPr>
              <p:cNvSpPr txBox="1"/>
              <p:nvPr/>
            </p:nvSpPr>
            <p:spPr>
              <a:xfrm>
                <a:off x="5528837" y="6773436"/>
                <a:ext cx="966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2774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277432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  <m:r>
                            <a:rPr lang="it-IT" sz="2400" b="1" i="1">
                              <a:solidFill>
                                <a:srgbClr val="27743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277432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it-IT" sz="2400" b="1" i="1" smtClean="0">
                          <a:solidFill>
                            <a:srgbClr val="277432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994AAE62-C56E-0FAF-09F8-EF7BA0877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837" y="6773436"/>
                <a:ext cx="966686" cy="461665"/>
              </a:xfrm>
              <a:prstGeom prst="rect">
                <a:avLst/>
              </a:prstGeom>
              <a:blipFill>
                <a:blip r:embed="rId10"/>
                <a:stretch>
                  <a:fillRect l="-4403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3593F89F-CE94-52FA-34C3-FF529CBD9308}"/>
                  </a:ext>
                </a:extLst>
              </p:cNvPr>
              <p:cNvSpPr txBox="1"/>
              <p:nvPr/>
            </p:nvSpPr>
            <p:spPr>
              <a:xfrm>
                <a:off x="5595099" y="9340565"/>
                <a:ext cx="966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it-IT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3593F89F-CE94-52FA-34C3-FF529CBD9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099" y="9340565"/>
                <a:ext cx="966686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1FB9A2B4-AF99-108E-8B58-1F53D35CEE98}"/>
                  </a:ext>
                </a:extLst>
              </p:cNvPr>
              <p:cNvSpPr txBox="1"/>
              <p:nvPr/>
            </p:nvSpPr>
            <p:spPr>
              <a:xfrm>
                <a:off x="5617599" y="8467935"/>
                <a:ext cx="966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1FB9A2B4-AF99-108E-8B58-1F53D35CE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599" y="8467935"/>
                <a:ext cx="966686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49BFB4E0-EE5C-4A20-D904-6D5F76D8BE72}"/>
                  </a:ext>
                </a:extLst>
              </p:cNvPr>
              <p:cNvSpPr txBox="1"/>
              <p:nvPr/>
            </p:nvSpPr>
            <p:spPr>
              <a:xfrm>
                <a:off x="5601449" y="7291096"/>
                <a:ext cx="966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49BFB4E0-EE5C-4A20-D904-6D5F76D8B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449" y="7291096"/>
                <a:ext cx="966686" cy="461665"/>
              </a:xfrm>
              <a:prstGeom prst="rect">
                <a:avLst/>
              </a:prstGeom>
              <a:blipFill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ttore curvo 58">
            <a:extLst>
              <a:ext uri="{FF2B5EF4-FFF2-40B4-BE49-F238E27FC236}">
                <a16:creationId xmlns:a16="http://schemas.microsoft.com/office/drawing/2014/main" id="{C0ED3F62-5651-C665-AE98-330F78134B34}"/>
              </a:ext>
            </a:extLst>
          </p:cNvPr>
          <p:cNvCxnSpPr>
            <a:cxnSpLocks/>
          </p:cNvCxnSpPr>
          <p:nvPr/>
        </p:nvCxnSpPr>
        <p:spPr>
          <a:xfrm rot="10800000">
            <a:off x="5402446" y="8467191"/>
            <a:ext cx="1509346" cy="12700"/>
          </a:xfrm>
          <a:prstGeom prst="curvedConnector3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4F8F1654-0E46-BA1C-633B-BE1462798EA5}"/>
                  </a:ext>
                </a:extLst>
              </p:cNvPr>
              <p:cNvSpPr txBox="1"/>
              <p:nvPr/>
            </p:nvSpPr>
            <p:spPr>
              <a:xfrm>
                <a:off x="1988398" y="3477585"/>
                <a:ext cx="966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277432"/>
                          </a:solidFill>
                          <a:latin typeface="Cambria Math" panose="02040503050406030204" pitchFamily="18" charset="0"/>
                        </a:rPr>
                        <m:t>𝜷𝝆</m:t>
                      </m:r>
                      <m:r>
                        <a:rPr lang="it-IT" sz="2400" b="1" i="1" smtClean="0">
                          <a:solidFill>
                            <a:srgbClr val="277432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4F8F1654-0E46-BA1C-633B-BE1462798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398" y="3477585"/>
                <a:ext cx="966686" cy="461665"/>
              </a:xfrm>
              <a:prstGeom prst="rect">
                <a:avLst/>
              </a:prstGeom>
              <a:blipFill>
                <a:blip r:embed="rId1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D180DF9A-D536-E03C-9969-F89E6ED4ECF7}"/>
                  </a:ext>
                </a:extLst>
              </p:cNvPr>
              <p:cNvSpPr txBox="1"/>
              <p:nvPr/>
            </p:nvSpPr>
            <p:spPr>
              <a:xfrm>
                <a:off x="4122676" y="2952448"/>
                <a:ext cx="966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it-IT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D180DF9A-D536-E03C-9969-F89E6ED4E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676" y="2952448"/>
                <a:ext cx="966686" cy="461665"/>
              </a:xfrm>
              <a:prstGeom prst="rect">
                <a:avLst/>
              </a:prstGeom>
              <a:blipFill>
                <a:blip r:embed="rId1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ABFCC8C4-0936-E101-47F1-21DF586EBFF2}"/>
                  </a:ext>
                </a:extLst>
              </p:cNvPr>
              <p:cNvSpPr txBox="1"/>
              <p:nvPr/>
            </p:nvSpPr>
            <p:spPr>
              <a:xfrm>
                <a:off x="9446118" y="3477586"/>
                <a:ext cx="966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it-IT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ABFCC8C4-0936-E101-47F1-21DF586E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118" y="3477586"/>
                <a:ext cx="966686" cy="461665"/>
              </a:xfrm>
              <a:prstGeom prst="rect">
                <a:avLst/>
              </a:prstGeom>
              <a:blipFill>
                <a:blip r:embed="rId1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nettore a gomito 65">
            <a:extLst>
              <a:ext uri="{FF2B5EF4-FFF2-40B4-BE49-F238E27FC236}">
                <a16:creationId xmlns:a16="http://schemas.microsoft.com/office/drawing/2014/main" id="{9C3ECA49-CF57-C65D-5B72-70BB9EB3D79C}"/>
              </a:ext>
            </a:extLst>
          </p:cNvPr>
          <p:cNvCxnSpPr>
            <a:stCxn id="5" idx="1"/>
            <a:endCxn id="7" idx="1"/>
          </p:cNvCxnSpPr>
          <p:nvPr/>
        </p:nvCxnSpPr>
        <p:spPr>
          <a:xfrm rot="10800000">
            <a:off x="1479176" y="2203976"/>
            <a:ext cx="1765936" cy="5907534"/>
          </a:xfrm>
          <a:prstGeom prst="bentConnector3">
            <a:avLst>
              <a:gd name="adj1" fmla="val 133082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a gomito 68">
            <a:extLst>
              <a:ext uri="{FF2B5EF4-FFF2-40B4-BE49-F238E27FC236}">
                <a16:creationId xmlns:a16="http://schemas.microsoft.com/office/drawing/2014/main" id="{EA41F634-EC5F-A110-3A48-F2326B42735E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890588" y="1291276"/>
            <a:ext cx="5295412" cy="911548"/>
          </a:xfrm>
          <a:prstGeom prst="bentConnector4">
            <a:avLst>
              <a:gd name="adj1" fmla="val 190"/>
              <a:gd name="adj2" fmla="val 19195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E188A959-EB42-0A9F-5A1A-BF7FB359A07E}"/>
                  </a:ext>
                </a:extLst>
              </p:cNvPr>
              <p:cNvSpPr txBox="1"/>
              <p:nvPr/>
            </p:nvSpPr>
            <p:spPr>
              <a:xfrm>
                <a:off x="46051" y="1957769"/>
                <a:ext cx="966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𝜹𝝓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E188A959-EB42-0A9F-5A1A-BF7FB359A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1" y="1957769"/>
                <a:ext cx="966686" cy="461665"/>
              </a:xfrm>
              <a:prstGeom prst="rect">
                <a:avLst/>
              </a:prstGeom>
              <a:blipFill>
                <a:blip r:embed="rId1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FF706AA4-631B-1119-BB42-5215BC4C9B59}"/>
                  </a:ext>
                </a:extLst>
              </p:cNvPr>
              <p:cNvSpPr txBox="1"/>
              <p:nvPr/>
            </p:nvSpPr>
            <p:spPr>
              <a:xfrm>
                <a:off x="3180358" y="39456"/>
                <a:ext cx="17232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𝜹</m:t>
                      </m:r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FF706AA4-631B-1119-BB42-5215BC4C9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358" y="39456"/>
                <a:ext cx="1723214" cy="461665"/>
              </a:xfrm>
              <a:prstGeom prst="rect">
                <a:avLst/>
              </a:prstGeom>
              <a:blipFill>
                <a:blip r:embed="rId18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ttore a gomito 81">
            <a:extLst>
              <a:ext uri="{FF2B5EF4-FFF2-40B4-BE49-F238E27FC236}">
                <a16:creationId xmlns:a16="http://schemas.microsoft.com/office/drawing/2014/main" id="{1B74A42C-B8D0-5C63-0358-E3963A8DE3FB}"/>
              </a:ext>
            </a:extLst>
          </p:cNvPr>
          <p:cNvCxnSpPr>
            <a:stCxn id="6" idx="3"/>
            <a:endCxn id="8" idx="3"/>
          </p:cNvCxnSpPr>
          <p:nvPr/>
        </p:nvCxnSpPr>
        <p:spPr>
          <a:xfrm flipV="1">
            <a:off x="9079412" y="2191276"/>
            <a:ext cx="1813412" cy="5920234"/>
          </a:xfrm>
          <a:prstGeom prst="bentConnector3">
            <a:avLst>
              <a:gd name="adj1" fmla="val 12941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sellaDiTesto 83">
                <a:extLst>
                  <a:ext uri="{FF2B5EF4-FFF2-40B4-BE49-F238E27FC236}">
                    <a16:creationId xmlns:a16="http://schemas.microsoft.com/office/drawing/2014/main" id="{D6FFD2B4-9FA5-5FF2-BCC0-4F13434DD90E}"/>
                  </a:ext>
                </a:extLst>
              </p:cNvPr>
              <p:cNvSpPr txBox="1"/>
              <p:nvPr/>
            </p:nvSpPr>
            <p:spPr>
              <a:xfrm>
                <a:off x="9669719" y="7706432"/>
                <a:ext cx="966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4" name="CasellaDiTesto 83">
                <a:extLst>
                  <a:ext uri="{FF2B5EF4-FFF2-40B4-BE49-F238E27FC236}">
                    <a16:creationId xmlns:a16="http://schemas.microsoft.com/office/drawing/2014/main" id="{D6FFD2B4-9FA5-5FF2-BCC0-4F13434DD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719" y="7706432"/>
                <a:ext cx="966686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89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10E0DA1-0DEC-1AF0-1FB3-240EBC9A061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4843"/>
            <a:ext cx="6120000" cy="459000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2060A06-39B6-4BF7-416C-944D3F2A671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rcRect t="19203" b="5796"/>
          <a:stretch/>
        </p:blipFill>
        <p:spPr>
          <a:xfrm>
            <a:off x="6120000" y="3974842"/>
            <a:ext cx="6120000" cy="459000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44053A6-C4B4-F404-9F67-FADC5203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167" y="2181328"/>
            <a:ext cx="10515600" cy="1934340"/>
          </a:xfrm>
        </p:spPr>
        <p:txBody>
          <a:bodyPr>
            <a:normAutofit/>
          </a:bodyPr>
          <a:lstStyle/>
          <a:p>
            <a:r>
              <a:rPr lang="en-US" sz="8800" b="1" dirty="0"/>
              <a:t>TESI: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865A017-A9FF-667F-87D0-7A7B4AD548EF}"/>
              </a:ext>
            </a:extLst>
          </p:cNvPr>
          <p:cNvSpPr txBox="1"/>
          <p:nvPr/>
        </p:nvSpPr>
        <p:spPr>
          <a:xfrm>
            <a:off x="462847" y="3974841"/>
            <a:ext cx="51943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ASPETTATIVE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2A00A74-0FE7-C99E-BFA1-97D749E750D6}"/>
              </a:ext>
            </a:extLst>
          </p:cNvPr>
          <p:cNvSpPr txBox="1"/>
          <p:nvPr/>
        </p:nvSpPr>
        <p:spPr>
          <a:xfrm>
            <a:off x="7654197" y="3974841"/>
            <a:ext cx="30516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REALT</a:t>
            </a:r>
            <a:r>
              <a:rPr lang="en-GB" sz="6600" b="1" i="0" dirty="0">
                <a:solidFill>
                  <a:srgbClr val="111111"/>
                </a:solidFill>
                <a:effectLst/>
                <a:latin typeface="-apple-system"/>
              </a:rPr>
              <a:t>À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402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50</Words>
  <Application>Microsoft Office PowerPoint</Application>
  <PresentationFormat>Personalizzato</PresentationFormat>
  <Paragraphs>37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9" baseType="lpstr">
      <vt:lpstr>-apple-system</vt:lpstr>
      <vt:lpstr>Aptos</vt:lpstr>
      <vt:lpstr>Aptos Display</vt:lpstr>
      <vt:lpstr>Arial</vt:lpstr>
      <vt:lpstr>Cambria Math</vt:lpstr>
      <vt:lpstr>Tema di Office</vt:lpstr>
      <vt:lpstr>Presentazione standard di PowerPoint</vt:lpstr>
      <vt:lpstr>Presentazione standard di PowerPoint</vt:lpstr>
      <vt:lpstr>TESI: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Riccardo Tessarin</dc:creator>
  <cp:lastModifiedBy>Riccardo Tessarin</cp:lastModifiedBy>
  <cp:revision>18</cp:revision>
  <dcterms:created xsi:type="dcterms:W3CDTF">2024-10-23T06:26:13Z</dcterms:created>
  <dcterms:modified xsi:type="dcterms:W3CDTF">2024-11-24T21:27:12Z</dcterms:modified>
</cp:coreProperties>
</file>