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34" r:id="rId4"/>
    <p:sldId id="330" r:id="rId5"/>
    <p:sldId id="323" r:id="rId6"/>
    <p:sldId id="338" r:id="rId7"/>
    <p:sldId id="325" r:id="rId8"/>
    <p:sldId id="326" r:id="rId9"/>
    <p:sldId id="336" r:id="rId10"/>
    <p:sldId id="332" r:id="rId11"/>
    <p:sldId id="328" r:id="rId12"/>
    <p:sldId id="335" r:id="rId13"/>
    <p:sldId id="33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CDB6-E715-475C-AEAE-E3FB1C03C36B}" type="doc">
      <dgm:prSet loTypeId="urn:microsoft.com/office/officeart/2005/8/layout/target1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4FDEC82B-B21F-4D41-AB16-20A203886F76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2382B-847D-49EA-A107-136C795E19B8}" type="parTrans" cxnId="{F36F4319-2025-4667-89AB-2D45F666D8A3}">
      <dgm:prSet/>
      <dgm:spPr/>
      <dgm:t>
        <a:bodyPr/>
        <a:lstStyle/>
        <a:p>
          <a:endParaRPr lang="en-IN"/>
        </a:p>
      </dgm:t>
    </dgm:pt>
    <dgm:pt modelId="{AFF08C3C-B4EC-4367-B048-C22FD24F56FA}" type="sibTrans" cxnId="{F36F4319-2025-4667-89AB-2D45F666D8A3}">
      <dgm:prSet/>
      <dgm:spPr/>
      <dgm:t>
        <a:bodyPr/>
        <a:lstStyle/>
        <a:p>
          <a:endParaRPr lang="en-IN"/>
        </a:p>
      </dgm:t>
    </dgm:pt>
    <dgm:pt modelId="{350FB2AC-9B30-4470-8348-4691BFC584CE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Empower furniture, lighting, paints, flooring companies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DDF971-0974-457A-9745-6167C0F6106A}" type="parTrans" cxnId="{8F633F1E-B43B-442D-A746-E24A4E49976D}">
      <dgm:prSet/>
      <dgm:spPr/>
      <dgm:t>
        <a:bodyPr/>
        <a:lstStyle/>
        <a:p>
          <a:endParaRPr lang="en-IN"/>
        </a:p>
      </dgm:t>
    </dgm:pt>
    <dgm:pt modelId="{23449BD7-FE13-42DF-B160-06B0897C9ED2}" type="sibTrans" cxnId="{8F633F1E-B43B-442D-A746-E24A4E49976D}">
      <dgm:prSet/>
      <dgm:spPr/>
      <dgm:t>
        <a:bodyPr/>
        <a:lstStyle/>
        <a:p>
          <a:endParaRPr lang="en-IN"/>
        </a:p>
      </dgm:t>
    </dgm:pt>
    <dgm:pt modelId="{F78878E6-33A8-4977-BF88-6B20380EDA38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Innovative Solutions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A2017-7C72-4DFB-9895-06843E699290}" type="parTrans" cxnId="{D9355BAA-DE1D-4396-9045-26ECDF951255}">
      <dgm:prSet/>
      <dgm:spPr/>
      <dgm:t>
        <a:bodyPr/>
        <a:lstStyle/>
        <a:p>
          <a:endParaRPr lang="en-IN"/>
        </a:p>
      </dgm:t>
    </dgm:pt>
    <dgm:pt modelId="{190D3C02-B07C-4C14-A5D6-0452598B0B02}" type="sibTrans" cxnId="{D9355BAA-DE1D-4396-9045-26ECDF951255}">
      <dgm:prSet/>
      <dgm:spPr/>
      <dgm:t>
        <a:bodyPr/>
        <a:lstStyle/>
        <a:p>
          <a:endParaRPr lang="en-IN"/>
        </a:p>
      </dgm:t>
    </dgm:pt>
    <dgm:pt modelId="{FFA8D7D8-DB2D-4E78-AABF-7C69C9ED39AB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4CF8AD-2027-48F3-BBD4-85B25D497DF7}" type="parTrans" cxnId="{A436786D-000B-4396-9C35-9023BEA7C3C4}">
      <dgm:prSet/>
      <dgm:spPr/>
      <dgm:t>
        <a:bodyPr/>
        <a:lstStyle/>
        <a:p>
          <a:endParaRPr lang="en-IN"/>
        </a:p>
      </dgm:t>
    </dgm:pt>
    <dgm:pt modelId="{8B2E54C8-8FD5-45C9-9CFD-91923EE0D915}" type="sibTrans" cxnId="{A436786D-000B-4396-9C35-9023BEA7C3C4}">
      <dgm:prSet/>
      <dgm:spPr/>
      <dgm:t>
        <a:bodyPr/>
        <a:lstStyle/>
        <a:p>
          <a:endParaRPr lang="en-IN"/>
        </a:p>
      </dgm:t>
    </dgm:pt>
    <dgm:pt modelId="{498A6CA5-F663-4CCB-9EB6-7518C184CFF4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B66B5-6509-4E9A-91DB-0A7B2CF1E85A}" type="parTrans" cxnId="{900F26FC-3D51-443F-8AC6-74B8E8288655}">
      <dgm:prSet/>
      <dgm:spPr/>
      <dgm:t>
        <a:bodyPr/>
        <a:lstStyle/>
        <a:p>
          <a:endParaRPr lang="en-IN"/>
        </a:p>
      </dgm:t>
    </dgm:pt>
    <dgm:pt modelId="{47A7687D-E59D-4D28-8092-8B27579210D5}" type="sibTrans" cxnId="{900F26FC-3D51-443F-8AC6-74B8E8288655}">
      <dgm:prSet/>
      <dgm:spPr/>
      <dgm:t>
        <a:bodyPr/>
        <a:lstStyle/>
        <a:p>
          <a:endParaRPr lang="en-IN"/>
        </a:p>
      </dgm:t>
    </dgm:pt>
    <dgm:pt modelId="{3C50CBDC-6F49-483A-9CAD-6153B5F6931B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D9717-C757-47FD-950E-D8CF30D2162C}" type="parTrans" cxnId="{C4211E85-D88C-4B2D-8031-0CCB05D625F5}">
      <dgm:prSet/>
      <dgm:spPr/>
      <dgm:t>
        <a:bodyPr/>
        <a:lstStyle/>
        <a:p>
          <a:endParaRPr lang="en-IN"/>
        </a:p>
      </dgm:t>
    </dgm:pt>
    <dgm:pt modelId="{A178439E-B641-4241-95FB-39B5714F22C7}" type="sibTrans" cxnId="{C4211E85-D88C-4B2D-8031-0CCB05D625F5}">
      <dgm:prSet/>
      <dgm:spPr/>
      <dgm:t>
        <a:bodyPr/>
        <a:lstStyle/>
        <a:p>
          <a:endParaRPr lang="en-IN"/>
        </a:p>
      </dgm:t>
    </dgm:pt>
    <dgm:pt modelId="{58317890-174B-4C27-8F83-FB2BBE753F8C}" type="pres">
      <dgm:prSet presAssocID="{D97CCDB6-E715-475C-AEAE-E3FB1C03C36B}" presName="composite" presStyleCnt="0">
        <dgm:presLayoutVars>
          <dgm:chMax val="5"/>
          <dgm:dir/>
          <dgm:resizeHandles val="exact"/>
        </dgm:presLayoutVars>
      </dgm:prSet>
      <dgm:spPr/>
    </dgm:pt>
    <dgm:pt modelId="{B379ABC3-A99B-4F29-89EE-BC5DA1C1886D}" type="pres">
      <dgm:prSet presAssocID="{4FDEC82B-B21F-4D41-AB16-20A203886F76}" presName="circle1" presStyleLbl="lnNode1" presStyleIdx="0" presStyleCnt="3"/>
      <dgm:spPr/>
    </dgm:pt>
    <dgm:pt modelId="{64A374B3-898E-4F8B-BB95-F0A0D5A3878E}" type="pres">
      <dgm:prSet presAssocID="{4FDEC82B-B21F-4D41-AB16-20A203886F76}" presName="text1" presStyleLbl="revTx" presStyleIdx="0" presStyleCnt="3" custScaleX="234799" custScaleY="91429" custLinFactNeighborX="64876">
        <dgm:presLayoutVars>
          <dgm:bulletEnabled val="1"/>
        </dgm:presLayoutVars>
      </dgm:prSet>
      <dgm:spPr/>
    </dgm:pt>
    <dgm:pt modelId="{B56C4CD4-B212-4B44-B840-D07729D7EC87}" type="pres">
      <dgm:prSet presAssocID="{4FDEC82B-B21F-4D41-AB16-20A203886F76}" presName="line1" presStyleLbl="callout" presStyleIdx="0" presStyleCnt="6"/>
      <dgm:spPr/>
    </dgm:pt>
    <dgm:pt modelId="{B879E96B-DB36-425F-87AF-371CE75CF4F4}" type="pres">
      <dgm:prSet presAssocID="{4FDEC82B-B21F-4D41-AB16-20A203886F76}" presName="d1" presStyleLbl="callout" presStyleIdx="1" presStyleCnt="6"/>
      <dgm:spPr/>
    </dgm:pt>
    <dgm:pt modelId="{05839219-CFAF-4328-9724-222E24049AD2}" type="pres">
      <dgm:prSet presAssocID="{F78878E6-33A8-4977-BF88-6B20380EDA38}" presName="circle2" presStyleLbl="lnNode1" presStyleIdx="1" presStyleCnt="3"/>
      <dgm:spPr/>
    </dgm:pt>
    <dgm:pt modelId="{1251AC03-0FC7-4941-B363-D9BFD97E28F8}" type="pres">
      <dgm:prSet presAssocID="{F78878E6-33A8-4977-BF88-6B20380EDA38}" presName="text2" presStyleLbl="revTx" presStyleIdx="1" presStyleCnt="3" custScaleX="213333" custScaleY="91429" custLinFactNeighborX="57741">
        <dgm:presLayoutVars>
          <dgm:bulletEnabled val="1"/>
        </dgm:presLayoutVars>
      </dgm:prSet>
      <dgm:spPr/>
    </dgm:pt>
    <dgm:pt modelId="{2CB53246-5BD5-44AA-8810-346D3B972E66}" type="pres">
      <dgm:prSet presAssocID="{F78878E6-33A8-4977-BF88-6B20380EDA38}" presName="line2" presStyleLbl="callout" presStyleIdx="2" presStyleCnt="6"/>
      <dgm:spPr/>
    </dgm:pt>
    <dgm:pt modelId="{FF4D4280-5052-4DB1-A759-0A92C5F70AE3}" type="pres">
      <dgm:prSet presAssocID="{F78878E6-33A8-4977-BF88-6B20380EDA38}" presName="d2" presStyleLbl="callout" presStyleIdx="3" presStyleCnt="6"/>
      <dgm:spPr/>
    </dgm:pt>
    <dgm:pt modelId="{48BE38F8-635D-4662-9DEF-3AEDF29FF4EA}" type="pres">
      <dgm:prSet presAssocID="{498A6CA5-F663-4CCB-9EB6-7518C184CFF4}" presName="circle3" presStyleLbl="lnNode1" presStyleIdx="2" presStyleCnt="3"/>
      <dgm:spPr/>
    </dgm:pt>
    <dgm:pt modelId="{0DAA68DA-8A0F-4E74-B965-A5055DD55C5F}" type="pres">
      <dgm:prSet presAssocID="{498A6CA5-F663-4CCB-9EB6-7518C184CFF4}" presName="text3" presStyleLbl="revTx" presStyleIdx="2" presStyleCnt="3" custScaleX="213333" custScaleY="91429" custLinFactNeighborX="56453">
        <dgm:presLayoutVars>
          <dgm:bulletEnabled val="1"/>
        </dgm:presLayoutVars>
      </dgm:prSet>
      <dgm:spPr/>
    </dgm:pt>
    <dgm:pt modelId="{63F79ABA-B9CD-4E2D-A8DB-CE326E0312F7}" type="pres">
      <dgm:prSet presAssocID="{498A6CA5-F663-4CCB-9EB6-7518C184CFF4}" presName="line3" presStyleLbl="callout" presStyleIdx="4" presStyleCnt="6"/>
      <dgm:spPr/>
    </dgm:pt>
    <dgm:pt modelId="{151D683B-6133-4D0A-92B9-18E707BDF321}" type="pres">
      <dgm:prSet presAssocID="{498A6CA5-F663-4CCB-9EB6-7518C184CFF4}" presName="d3" presStyleLbl="callout" presStyleIdx="5" presStyleCnt="6"/>
      <dgm:spPr/>
    </dgm:pt>
  </dgm:ptLst>
  <dgm:cxnLst>
    <dgm:cxn modelId="{F36F4319-2025-4667-89AB-2D45F666D8A3}" srcId="{D97CCDB6-E715-475C-AEAE-E3FB1C03C36B}" destId="{4FDEC82B-B21F-4D41-AB16-20A203886F76}" srcOrd="0" destOrd="0" parTransId="{52A2382B-847D-49EA-A107-136C795E19B8}" sibTransId="{AFF08C3C-B4EC-4367-B048-C22FD24F56FA}"/>
    <dgm:cxn modelId="{8F633F1E-B43B-442D-A746-E24A4E49976D}" srcId="{4FDEC82B-B21F-4D41-AB16-20A203886F76}" destId="{350FB2AC-9B30-4470-8348-4691BFC584CE}" srcOrd="0" destOrd="0" parTransId="{D1DDF971-0974-457A-9745-6167C0F6106A}" sibTransId="{23449BD7-FE13-42DF-B160-06B0897C9ED2}"/>
    <dgm:cxn modelId="{C861B143-016A-41A0-8AAD-F2F947FEFAFD}" type="presOf" srcId="{350FB2AC-9B30-4470-8348-4691BFC584CE}" destId="{64A374B3-898E-4F8B-BB95-F0A0D5A3878E}" srcOrd="0" destOrd="1" presId="urn:microsoft.com/office/officeart/2005/8/layout/target1"/>
    <dgm:cxn modelId="{76EA7D66-2477-4C39-9E6B-244ED6ED78A4}" type="presOf" srcId="{4FDEC82B-B21F-4D41-AB16-20A203886F76}" destId="{64A374B3-898E-4F8B-BB95-F0A0D5A3878E}" srcOrd="0" destOrd="0" presId="urn:microsoft.com/office/officeart/2005/8/layout/target1"/>
    <dgm:cxn modelId="{A436786D-000B-4396-9C35-9023BEA7C3C4}" srcId="{F78878E6-33A8-4977-BF88-6B20380EDA38}" destId="{FFA8D7D8-DB2D-4E78-AABF-7C69C9ED39AB}" srcOrd="0" destOrd="0" parTransId="{D74CF8AD-2027-48F3-BBD4-85B25D497DF7}" sibTransId="{8B2E54C8-8FD5-45C9-9CFD-91923EE0D915}"/>
    <dgm:cxn modelId="{C4211E85-D88C-4B2D-8031-0CCB05D625F5}" srcId="{498A6CA5-F663-4CCB-9EB6-7518C184CFF4}" destId="{3C50CBDC-6F49-483A-9CAD-6153B5F6931B}" srcOrd="0" destOrd="0" parTransId="{54ED9717-C757-47FD-950E-D8CF30D2162C}" sibTransId="{A178439E-B641-4241-95FB-39B5714F22C7}"/>
    <dgm:cxn modelId="{D9355BAA-DE1D-4396-9045-26ECDF951255}" srcId="{D97CCDB6-E715-475C-AEAE-E3FB1C03C36B}" destId="{F78878E6-33A8-4977-BF88-6B20380EDA38}" srcOrd="1" destOrd="0" parTransId="{A93A2017-7C72-4DFB-9895-06843E699290}" sibTransId="{190D3C02-B07C-4C14-A5D6-0452598B0B02}"/>
    <dgm:cxn modelId="{C1E86CC9-5A99-4975-AC1A-6F7F139AC1B7}" type="presOf" srcId="{D97CCDB6-E715-475C-AEAE-E3FB1C03C36B}" destId="{58317890-174B-4C27-8F83-FB2BBE753F8C}" srcOrd="0" destOrd="0" presId="urn:microsoft.com/office/officeart/2005/8/layout/target1"/>
    <dgm:cxn modelId="{D3A748CE-EF33-4FBC-A96A-FCCC34876734}" type="presOf" srcId="{F78878E6-33A8-4977-BF88-6B20380EDA38}" destId="{1251AC03-0FC7-4941-B363-D9BFD97E28F8}" srcOrd="0" destOrd="0" presId="urn:microsoft.com/office/officeart/2005/8/layout/target1"/>
    <dgm:cxn modelId="{876053DC-FD33-43DD-83C9-FAE982897ABB}" type="presOf" srcId="{498A6CA5-F663-4CCB-9EB6-7518C184CFF4}" destId="{0DAA68DA-8A0F-4E74-B965-A5055DD55C5F}" srcOrd="0" destOrd="0" presId="urn:microsoft.com/office/officeart/2005/8/layout/target1"/>
    <dgm:cxn modelId="{E5002EE8-C1F8-411F-99C8-A694466635F5}" type="presOf" srcId="{FFA8D7D8-DB2D-4E78-AABF-7C69C9ED39AB}" destId="{1251AC03-0FC7-4941-B363-D9BFD97E28F8}" srcOrd="0" destOrd="1" presId="urn:microsoft.com/office/officeart/2005/8/layout/target1"/>
    <dgm:cxn modelId="{3E6867EA-F08D-44F2-A013-3EE5FC5A67DB}" type="presOf" srcId="{3C50CBDC-6F49-483A-9CAD-6153B5F6931B}" destId="{0DAA68DA-8A0F-4E74-B965-A5055DD55C5F}" srcOrd="0" destOrd="1" presId="urn:microsoft.com/office/officeart/2005/8/layout/target1"/>
    <dgm:cxn modelId="{900F26FC-3D51-443F-8AC6-74B8E8288655}" srcId="{D97CCDB6-E715-475C-AEAE-E3FB1C03C36B}" destId="{498A6CA5-F663-4CCB-9EB6-7518C184CFF4}" srcOrd="2" destOrd="0" parTransId="{721B66B5-6509-4E9A-91DB-0A7B2CF1E85A}" sibTransId="{47A7687D-E59D-4D28-8092-8B27579210D5}"/>
    <dgm:cxn modelId="{E3258FC2-9635-49C8-9AD2-E6D2870CE8C8}" type="presParOf" srcId="{58317890-174B-4C27-8F83-FB2BBE753F8C}" destId="{B379ABC3-A99B-4F29-89EE-BC5DA1C1886D}" srcOrd="0" destOrd="0" presId="urn:microsoft.com/office/officeart/2005/8/layout/target1"/>
    <dgm:cxn modelId="{255A9FFC-7E86-4E0A-800B-BC7C7DE82BEF}" type="presParOf" srcId="{58317890-174B-4C27-8F83-FB2BBE753F8C}" destId="{64A374B3-898E-4F8B-BB95-F0A0D5A3878E}" srcOrd="1" destOrd="0" presId="urn:microsoft.com/office/officeart/2005/8/layout/target1"/>
    <dgm:cxn modelId="{91C89EF8-DD40-4A7E-9AF7-FFE965231732}" type="presParOf" srcId="{58317890-174B-4C27-8F83-FB2BBE753F8C}" destId="{B56C4CD4-B212-4B44-B840-D07729D7EC87}" srcOrd="2" destOrd="0" presId="urn:microsoft.com/office/officeart/2005/8/layout/target1"/>
    <dgm:cxn modelId="{DF0B52DC-2858-4066-AE4A-B81004D31460}" type="presParOf" srcId="{58317890-174B-4C27-8F83-FB2BBE753F8C}" destId="{B879E96B-DB36-425F-87AF-371CE75CF4F4}" srcOrd="3" destOrd="0" presId="urn:microsoft.com/office/officeart/2005/8/layout/target1"/>
    <dgm:cxn modelId="{571DC4F8-6AEB-4206-BF96-D0766D91A7CE}" type="presParOf" srcId="{58317890-174B-4C27-8F83-FB2BBE753F8C}" destId="{05839219-CFAF-4328-9724-222E24049AD2}" srcOrd="4" destOrd="0" presId="urn:microsoft.com/office/officeart/2005/8/layout/target1"/>
    <dgm:cxn modelId="{4213F796-1836-4FC9-808E-77EAC1505E44}" type="presParOf" srcId="{58317890-174B-4C27-8F83-FB2BBE753F8C}" destId="{1251AC03-0FC7-4941-B363-D9BFD97E28F8}" srcOrd="5" destOrd="0" presId="urn:microsoft.com/office/officeart/2005/8/layout/target1"/>
    <dgm:cxn modelId="{033E6CC1-31E6-4444-BD86-7B30C0C1C0C0}" type="presParOf" srcId="{58317890-174B-4C27-8F83-FB2BBE753F8C}" destId="{2CB53246-5BD5-44AA-8810-346D3B972E66}" srcOrd="6" destOrd="0" presId="urn:microsoft.com/office/officeart/2005/8/layout/target1"/>
    <dgm:cxn modelId="{AEA829DE-1249-4E28-A045-11154776F948}" type="presParOf" srcId="{58317890-174B-4C27-8F83-FB2BBE753F8C}" destId="{FF4D4280-5052-4DB1-A759-0A92C5F70AE3}" srcOrd="7" destOrd="0" presId="urn:microsoft.com/office/officeart/2005/8/layout/target1"/>
    <dgm:cxn modelId="{A73E3C40-46BF-496C-B87C-3A5C26EE82C6}" type="presParOf" srcId="{58317890-174B-4C27-8F83-FB2BBE753F8C}" destId="{48BE38F8-635D-4662-9DEF-3AEDF29FF4EA}" srcOrd="8" destOrd="0" presId="urn:microsoft.com/office/officeart/2005/8/layout/target1"/>
    <dgm:cxn modelId="{4AAF6DF9-A76E-4AEF-B638-6327FB2A445D}" type="presParOf" srcId="{58317890-174B-4C27-8F83-FB2BBE753F8C}" destId="{0DAA68DA-8A0F-4E74-B965-A5055DD55C5F}" srcOrd="9" destOrd="0" presId="urn:microsoft.com/office/officeart/2005/8/layout/target1"/>
    <dgm:cxn modelId="{D9178618-9D3A-47B1-95FA-5B8D76E2300B}" type="presParOf" srcId="{58317890-174B-4C27-8F83-FB2BBE753F8C}" destId="{63F79ABA-B9CD-4E2D-A8DB-CE326E0312F7}" srcOrd="10" destOrd="0" presId="urn:microsoft.com/office/officeart/2005/8/layout/target1"/>
    <dgm:cxn modelId="{9FEE8443-DEED-4F33-869D-239C9ED8D735}" type="presParOf" srcId="{58317890-174B-4C27-8F83-FB2BBE753F8C}" destId="{151D683B-6133-4D0A-92B9-18E707BDF32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94C06F-9FFB-4672-B848-41DB7B9FED7B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B5F8C20E-B41A-4B19-A53C-CD9266764E2E}">
      <dgm:prSet custT="1"/>
      <dgm:spPr/>
      <dgm:t>
        <a:bodyPr/>
        <a:lstStyle/>
        <a:p>
          <a:r>
            <a: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7BCFC-33D1-44F1-891E-DCF0F5FBD66E}" type="parTrans" cxnId="{DE572109-476D-4FC5-B92B-E96BCDB7DFB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13F17-EC82-45EF-AAEF-8F745F616571}" type="sibTrans" cxnId="{DE572109-476D-4FC5-B92B-E96BCDB7DFBB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35611-F74A-4B20-BD4A-7F389CA372D4}">
      <dgm:prSet custT="1"/>
      <dgm:spPr/>
      <dgm:t>
        <a:bodyPr/>
        <a:lstStyle/>
        <a:p>
          <a:r>
            <a: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22F85-5985-41CC-B324-D24F016700C5}" type="parTrans" cxnId="{DD54BC06-3A49-4544-8E86-BB4ECAD30335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5BFC9-5330-4CB0-92F2-E43918B395BB}" type="sibTrans" cxnId="{DD54BC06-3A49-4544-8E86-BB4ECAD30335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720C3-108A-4395-B091-AF91A9280E55}">
      <dgm:prSet custT="1"/>
      <dgm:spPr/>
      <dgm:t>
        <a:bodyPr/>
        <a:lstStyle/>
        <a:p>
          <a:r>
            <a:rPr lang="en-US"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91059-F31A-4772-96F3-2D39985971D3}" type="parTrans" cxnId="{B2F63E25-1F90-4171-9FC8-8E0540504831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1FB7D-1218-4B83-B65C-4CC866A1CEE9}" type="sibTrans" cxnId="{B2F63E25-1F90-4171-9FC8-8E0540504831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53AD7-6672-4D11-8DBA-7E5F8C5E519C}">
      <dgm:prSet custT="1"/>
      <dgm:spPr/>
      <dgm:t>
        <a:bodyPr/>
        <a:lstStyle/>
        <a:p>
          <a:r>
            <a:rPr lang="en-US" sz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03F86-BE2B-4218-ACAD-8C9E07B37F7F}" type="parTrans" cxnId="{0B7DF94B-E711-427C-9DF9-4A08E37A3102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B199B-0FB8-4BC8-B642-DF8F89641BFA}" type="sibTrans" cxnId="{0B7DF94B-E711-427C-9DF9-4A08E37A3102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242C6-BC51-48BC-B4C4-4D75818AEA27}" type="pres">
      <dgm:prSet presAssocID="{2A94C06F-9FFB-4672-B848-41DB7B9FED7B}" presName="cycle" presStyleCnt="0">
        <dgm:presLayoutVars>
          <dgm:dir/>
          <dgm:resizeHandles val="exact"/>
        </dgm:presLayoutVars>
      </dgm:prSet>
      <dgm:spPr/>
    </dgm:pt>
    <dgm:pt modelId="{19C36DD7-1DC4-45C9-9950-910A25780409}" type="pres">
      <dgm:prSet presAssocID="{B5F8C20E-B41A-4B19-A53C-CD9266764E2E}" presName="node" presStyleLbl="node1" presStyleIdx="0" presStyleCnt="4">
        <dgm:presLayoutVars>
          <dgm:bulletEnabled val="1"/>
        </dgm:presLayoutVars>
      </dgm:prSet>
      <dgm:spPr/>
    </dgm:pt>
    <dgm:pt modelId="{03ECFEFF-0328-4F43-BE2C-DF95CB93B711}" type="pres">
      <dgm:prSet presAssocID="{D7613F17-EC82-45EF-AAEF-8F745F616571}" presName="sibTrans" presStyleLbl="sibTrans2D1" presStyleIdx="0" presStyleCnt="4"/>
      <dgm:spPr/>
    </dgm:pt>
    <dgm:pt modelId="{D1B57C64-5B96-40F9-8203-2DA01DE428E3}" type="pres">
      <dgm:prSet presAssocID="{D7613F17-EC82-45EF-AAEF-8F745F616571}" presName="connectorText" presStyleLbl="sibTrans2D1" presStyleIdx="0" presStyleCnt="4"/>
      <dgm:spPr/>
    </dgm:pt>
    <dgm:pt modelId="{0390B9AA-3B79-4FC1-8A5A-ED62AD146867}" type="pres">
      <dgm:prSet presAssocID="{92D35611-F74A-4B20-BD4A-7F389CA372D4}" presName="node" presStyleLbl="node1" presStyleIdx="1" presStyleCnt="4">
        <dgm:presLayoutVars>
          <dgm:bulletEnabled val="1"/>
        </dgm:presLayoutVars>
      </dgm:prSet>
      <dgm:spPr/>
    </dgm:pt>
    <dgm:pt modelId="{3079286B-6419-45A3-8404-35E591AA46C8}" type="pres">
      <dgm:prSet presAssocID="{0CD5BFC9-5330-4CB0-92F2-E43918B395BB}" presName="sibTrans" presStyleLbl="sibTrans2D1" presStyleIdx="1" presStyleCnt="4"/>
      <dgm:spPr/>
    </dgm:pt>
    <dgm:pt modelId="{BA86FED6-C2CA-49C2-841B-74BD6C2827FE}" type="pres">
      <dgm:prSet presAssocID="{0CD5BFC9-5330-4CB0-92F2-E43918B395BB}" presName="connectorText" presStyleLbl="sibTrans2D1" presStyleIdx="1" presStyleCnt="4"/>
      <dgm:spPr/>
    </dgm:pt>
    <dgm:pt modelId="{BC5149F5-7EC9-466C-9673-F482B472299B}" type="pres">
      <dgm:prSet presAssocID="{58D720C3-108A-4395-B091-AF91A9280E55}" presName="node" presStyleLbl="node1" presStyleIdx="2" presStyleCnt="4">
        <dgm:presLayoutVars>
          <dgm:bulletEnabled val="1"/>
        </dgm:presLayoutVars>
      </dgm:prSet>
      <dgm:spPr/>
    </dgm:pt>
    <dgm:pt modelId="{0B486C44-B698-4626-82A0-AB86982CFB8A}" type="pres">
      <dgm:prSet presAssocID="{9701FB7D-1218-4B83-B65C-4CC866A1CEE9}" presName="sibTrans" presStyleLbl="sibTrans2D1" presStyleIdx="2" presStyleCnt="4"/>
      <dgm:spPr/>
    </dgm:pt>
    <dgm:pt modelId="{F18029A4-A1F9-4761-9F9E-86DDA2E86C24}" type="pres">
      <dgm:prSet presAssocID="{9701FB7D-1218-4B83-B65C-4CC866A1CEE9}" presName="connectorText" presStyleLbl="sibTrans2D1" presStyleIdx="2" presStyleCnt="4"/>
      <dgm:spPr/>
    </dgm:pt>
    <dgm:pt modelId="{6DCEFFEB-EA97-485C-867A-EADC7705F2DB}" type="pres">
      <dgm:prSet presAssocID="{26653AD7-6672-4D11-8DBA-7E5F8C5E519C}" presName="node" presStyleLbl="node1" presStyleIdx="3" presStyleCnt="4">
        <dgm:presLayoutVars>
          <dgm:bulletEnabled val="1"/>
        </dgm:presLayoutVars>
      </dgm:prSet>
      <dgm:spPr/>
    </dgm:pt>
    <dgm:pt modelId="{1A963F0A-27CC-441F-B5D2-EFB53FF27BE7}" type="pres">
      <dgm:prSet presAssocID="{7E6B199B-0FB8-4BC8-B642-DF8F89641BFA}" presName="sibTrans" presStyleLbl="sibTrans2D1" presStyleIdx="3" presStyleCnt="4"/>
      <dgm:spPr/>
    </dgm:pt>
    <dgm:pt modelId="{1DD3287D-59AD-46B3-AA55-3FBD572BADB1}" type="pres">
      <dgm:prSet presAssocID="{7E6B199B-0FB8-4BC8-B642-DF8F89641BFA}" presName="connectorText" presStyleLbl="sibTrans2D1" presStyleIdx="3" presStyleCnt="4"/>
      <dgm:spPr/>
    </dgm:pt>
  </dgm:ptLst>
  <dgm:cxnLst>
    <dgm:cxn modelId="{DD54BC06-3A49-4544-8E86-BB4ECAD30335}" srcId="{2A94C06F-9FFB-4672-B848-41DB7B9FED7B}" destId="{92D35611-F74A-4B20-BD4A-7F389CA372D4}" srcOrd="1" destOrd="0" parTransId="{0C622F85-5985-41CC-B324-D24F016700C5}" sibTransId="{0CD5BFC9-5330-4CB0-92F2-E43918B395BB}"/>
    <dgm:cxn modelId="{DE572109-476D-4FC5-B92B-E96BCDB7DFBB}" srcId="{2A94C06F-9FFB-4672-B848-41DB7B9FED7B}" destId="{B5F8C20E-B41A-4B19-A53C-CD9266764E2E}" srcOrd="0" destOrd="0" parTransId="{F9C7BCFC-33D1-44F1-891E-DCF0F5FBD66E}" sibTransId="{D7613F17-EC82-45EF-AAEF-8F745F616571}"/>
    <dgm:cxn modelId="{09AC8A13-EADD-4679-A490-D14BA13FC167}" type="presOf" srcId="{92D35611-F74A-4B20-BD4A-7F389CA372D4}" destId="{0390B9AA-3B79-4FC1-8A5A-ED62AD146867}" srcOrd="0" destOrd="0" presId="urn:microsoft.com/office/officeart/2005/8/layout/cycle2"/>
    <dgm:cxn modelId="{76629322-9C6B-4AD8-9D96-45BD542C2F92}" type="presOf" srcId="{0CD5BFC9-5330-4CB0-92F2-E43918B395BB}" destId="{BA86FED6-C2CA-49C2-841B-74BD6C2827FE}" srcOrd="1" destOrd="0" presId="urn:microsoft.com/office/officeart/2005/8/layout/cycle2"/>
    <dgm:cxn modelId="{B2F63E25-1F90-4171-9FC8-8E0540504831}" srcId="{2A94C06F-9FFB-4672-B848-41DB7B9FED7B}" destId="{58D720C3-108A-4395-B091-AF91A9280E55}" srcOrd="2" destOrd="0" parTransId="{20C91059-F31A-4772-96F3-2D39985971D3}" sibTransId="{9701FB7D-1218-4B83-B65C-4CC866A1CEE9}"/>
    <dgm:cxn modelId="{60A1CD46-9ABF-4485-A7CA-60266691077B}" type="presOf" srcId="{58D720C3-108A-4395-B091-AF91A9280E55}" destId="{BC5149F5-7EC9-466C-9673-F482B472299B}" srcOrd="0" destOrd="0" presId="urn:microsoft.com/office/officeart/2005/8/layout/cycle2"/>
    <dgm:cxn modelId="{0B7DF94B-E711-427C-9DF9-4A08E37A3102}" srcId="{2A94C06F-9FFB-4672-B848-41DB7B9FED7B}" destId="{26653AD7-6672-4D11-8DBA-7E5F8C5E519C}" srcOrd="3" destOrd="0" parTransId="{15403F86-BE2B-4218-ACAD-8C9E07B37F7F}" sibTransId="{7E6B199B-0FB8-4BC8-B642-DF8F89641BFA}"/>
    <dgm:cxn modelId="{E2ABDE4D-12E4-4C1A-9F30-93A7740EB9AF}" type="presOf" srcId="{7E6B199B-0FB8-4BC8-B642-DF8F89641BFA}" destId="{1A963F0A-27CC-441F-B5D2-EFB53FF27BE7}" srcOrd="0" destOrd="0" presId="urn:microsoft.com/office/officeart/2005/8/layout/cycle2"/>
    <dgm:cxn modelId="{C383E354-4151-4057-B450-787AD0C2DE5C}" type="presOf" srcId="{B5F8C20E-B41A-4B19-A53C-CD9266764E2E}" destId="{19C36DD7-1DC4-45C9-9950-910A25780409}" srcOrd="0" destOrd="0" presId="urn:microsoft.com/office/officeart/2005/8/layout/cycle2"/>
    <dgm:cxn modelId="{95575155-CE53-4005-9E43-B59B6693FF34}" type="presOf" srcId="{D7613F17-EC82-45EF-AAEF-8F745F616571}" destId="{D1B57C64-5B96-40F9-8203-2DA01DE428E3}" srcOrd="1" destOrd="0" presId="urn:microsoft.com/office/officeart/2005/8/layout/cycle2"/>
    <dgm:cxn modelId="{C0B78F55-E409-40E2-8411-A80212664DF4}" type="presOf" srcId="{26653AD7-6672-4D11-8DBA-7E5F8C5E519C}" destId="{6DCEFFEB-EA97-485C-867A-EADC7705F2DB}" srcOrd="0" destOrd="0" presId="urn:microsoft.com/office/officeart/2005/8/layout/cycle2"/>
    <dgm:cxn modelId="{22A6AC79-B8BF-4EA2-825B-ADC7E260CF57}" type="presOf" srcId="{9701FB7D-1218-4B83-B65C-4CC866A1CEE9}" destId="{0B486C44-B698-4626-82A0-AB86982CFB8A}" srcOrd="0" destOrd="0" presId="urn:microsoft.com/office/officeart/2005/8/layout/cycle2"/>
    <dgm:cxn modelId="{BAB7A78B-44BB-4898-AAE2-646A62C38075}" type="presOf" srcId="{2A94C06F-9FFB-4672-B848-41DB7B9FED7B}" destId="{8AF242C6-BC51-48BC-B4C4-4D75818AEA27}" srcOrd="0" destOrd="0" presId="urn:microsoft.com/office/officeart/2005/8/layout/cycle2"/>
    <dgm:cxn modelId="{F350AEA0-CE68-495C-B6F7-B18134640103}" type="presOf" srcId="{0CD5BFC9-5330-4CB0-92F2-E43918B395BB}" destId="{3079286B-6419-45A3-8404-35E591AA46C8}" srcOrd="0" destOrd="0" presId="urn:microsoft.com/office/officeart/2005/8/layout/cycle2"/>
    <dgm:cxn modelId="{E44DBDD4-533C-4776-9643-D4C7E54B3F46}" type="presOf" srcId="{7E6B199B-0FB8-4BC8-B642-DF8F89641BFA}" destId="{1DD3287D-59AD-46B3-AA55-3FBD572BADB1}" srcOrd="1" destOrd="0" presId="urn:microsoft.com/office/officeart/2005/8/layout/cycle2"/>
    <dgm:cxn modelId="{2EFD10D8-8751-4F5E-8863-89C69337C3E6}" type="presOf" srcId="{9701FB7D-1218-4B83-B65C-4CC866A1CEE9}" destId="{F18029A4-A1F9-4761-9F9E-86DDA2E86C24}" srcOrd="1" destOrd="0" presId="urn:microsoft.com/office/officeart/2005/8/layout/cycle2"/>
    <dgm:cxn modelId="{12F6AFDF-9F56-4EDB-9F12-29FCD8977D10}" type="presOf" srcId="{D7613F17-EC82-45EF-AAEF-8F745F616571}" destId="{03ECFEFF-0328-4F43-BE2C-DF95CB93B711}" srcOrd="0" destOrd="0" presId="urn:microsoft.com/office/officeart/2005/8/layout/cycle2"/>
    <dgm:cxn modelId="{82230ADD-4887-4839-A451-E670D6D550C6}" type="presParOf" srcId="{8AF242C6-BC51-48BC-B4C4-4D75818AEA27}" destId="{19C36DD7-1DC4-45C9-9950-910A25780409}" srcOrd="0" destOrd="0" presId="urn:microsoft.com/office/officeart/2005/8/layout/cycle2"/>
    <dgm:cxn modelId="{DA3E240B-E96C-466F-B0D1-2CC3E9FE0B17}" type="presParOf" srcId="{8AF242C6-BC51-48BC-B4C4-4D75818AEA27}" destId="{03ECFEFF-0328-4F43-BE2C-DF95CB93B711}" srcOrd="1" destOrd="0" presId="urn:microsoft.com/office/officeart/2005/8/layout/cycle2"/>
    <dgm:cxn modelId="{3DC9B7B8-4DA0-4874-BD4F-E056CD466EBD}" type="presParOf" srcId="{03ECFEFF-0328-4F43-BE2C-DF95CB93B711}" destId="{D1B57C64-5B96-40F9-8203-2DA01DE428E3}" srcOrd="0" destOrd="0" presId="urn:microsoft.com/office/officeart/2005/8/layout/cycle2"/>
    <dgm:cxn modelId="{7449DC88-95D8-45DD-AB6D-87C138709076}" type="presParOf" srcId="{8AF242C6-BC51-48BC-B4C4-4D75818AEA27}" destId="{0390B9AA-3B79-4FC1-8A5A-ED62AD146867}" srcOrd="2" destOrd="0" presId="urn:microsoft.com/office/officeart/2005/8/layout/cycle2"/>
    <dgm:cxn modelId="{5AC6C494-64B0-42DB-8DBE-647B3E8AFFBD}" type="presParOf" srcId="{8AF242C6-BC51-48BC-B4C4-4D75818AEA27}" destId="{3079286B-6419-45A3-8404-35E591AA46C8}" srcOrd="3" destOrd="0" presId="urn:microsoft.com/office/officeart/2005/8/layout/cycle2"/>
    <dgm:cxn modelId="{DE97639D-7150-47E8-A579-C9D787BF2CE1}" type="presParOf" srcId="{3079286B-6419-45A3-8404-35E591AA46C8}" destId="{BA86FED6-C2CA-49C2-841B-74BD6C2827FE}" srcOrd="0" destOrd="0" presId="urn:microsoft.com/office/officeart/2005/8/layout/cycle2"/>
    <dgm:cxn modelId="{4BDB4683-F581-4FF0-917E-1265CA9892F1}" type="presParOf" srcId="{8AF242C6-BC51-48BC-B4C4-4D75818AEA27}" destId="{BC5149F5-7EC9-466C-9673-F482B472299B}" srcOrd="4" destOrd="0" presId="urn:microsoft.com/office/officeart/2005/8/layout/cycle2"/>
    <dgm:cxn modelId="{2A651D89-F9A0-4312-BCAA-70F18014B186}" type="presParOf" srcId="{8AF242C6-BC51-48BC-B4C4-4D75818AEA27}" destId="{0B486C44-B698-4626-82A0-AB86982CFB8A}" srcOrd="5" destOrd="0" presId="urn:microsoft.com/office/officeart/2005/8/layout/cycle2"/>
    <dgm:cxn modelId="{11131BCC-C08A-47B9-AFA8-A740D964D180}" type="presParOf" srcId="{0B486C44-B698-4626-82A0-AB86982CFB8A}" destId="{F18029A4-A1F9-4761-9F9E-86DDA2E86C24}" srcOrd="0" destOrd="0" presId="urn:microsoft.com/office/officeart/2005/8/layout/cycle2"/>
    <dgm:cxn modelId="{1C7CBB85-A76B-44F2-944F-33E8377142E2}" type="presParOf" srcId="{8AF242C6-BC51-48BC-B4C4-4D75818AEA27}" destId="{6DCEFFEB-EA97-485C-867A-EADC7705F2DB}" srcOrd="6" destOrd="0" presId="urn:microsoft.com/office/officeart/2005/8/layout/cycle2"/>
    <dgm:cxn modelId="{DD113BC3-4B45-4545-A863-7EF78D43D9B7}" type="presParOf" srcId="{8AF242C6-BC51-48BC-B4C4-4D75818AEA27}" destId="{1A963F0A-27CC-441F-B5D2-EFB53FF27BE7}" srcOrd="7" destOrd="0" presId="urn:microsoft.com/office/officeart/2005/8/layout/cycle2"/>
    <dgm:cxn modelId="{F064BA37-5245-4969-B83D-8B5D3A1F74CC}" type="presParOf" srcId="{1A963F0A-27CC-441F-B5D2-EFB53FF27BE7}" destId="{1DD3287D-59AD-46B3-AA55-3FBD572BAD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52C38BA-018D-47D6-B6D7-40D473B59B7D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78B14558-FC68-4E3C-B299-A39F429B4F21}">
      <dgm:prSet custT="1"/>
      <dgm:spPr/>
      <dgm:t>
        <a:bodyPr/>
        <a:lstStyle/>
        <a:p>
          <a:r>
            <a: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r>
            <a: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building biz pipeline</a:t>
          </a:r>
          <a:endParaRPr lang="en-IN" sz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83B74-62DB-48FC-AE6B-D9AD5EAD33BD}" type="parTrans" cxnId="{FBAD0FA6-9E21-4960-93B6-FF8984857574}">
      <dgm:prSet/>
      <dgm:spPr/>
      <dgm:t>
        <a:bodyPr/>
        <a:lstStyle/>
        <a:p>
          <a:endParaRPr lang="en-IN"/>
        </a:p>
      </dgm:t>
    </dgm:pt>
    <dgm:pt modelId="{5ADF07C7-4A79-4D38-A8B0-541DDA04C676}" type="sibTrans" cxnId="{FBAD0FA6-9E21-4960-93B6-FF8984857574}">
      <dgm:prSet/>
      <dgm:spPr/>
      <dgm:t>
        <a:bodyPr/>
        <a:lstStyle/>
        <a:p>
          <a:endParaRPr lang="en-IN"/>
        </a:p>
      </dgm:t>
    </dgm:pt>
    <dgm:pt modelId="{AFBA9196-A8D6-4BA2-8D0A-3E82C196850B}">
      <dgm:prSet custT="1"/>
      <dgm:spPr/>
      <dgm:t>
        <a:bodyPr/>
        <a:lstStyle/>
        <a:p>
          <a:pPr algn="ctr">
            <a:buNone/>
          </a:pPr>
          <a:r>
            <a: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algn="ctr">
            <a:buNone/>
          </a:pPr>
          <a:r>
            <a: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A2249-C451-483E-8FE1-9977BB38957C}" type="parTrans" cxnId="{54321427-5323-421C-98B8-FF81D96AF065}">
      <dgm:prSet/>
      <dgm:spPr/>
      <dgm:t>
        <a:bodyPr/>
        <a:lstStyle/>
        <a:p>
          <a:endParaRPr lang="en-IN"/>
        </a:p>
      </dgm:t>
    </dgm:pt>
    <dgm:pt modelId="{F9EB72DB-B893-4B19-AF1B-EFDA45BFF504}" type="sibTrans" cxnId="{54321427-5323-421C-98B8-FF81D96AF065}">
      <dgm:prSet/>
      <dgm:spPr/>
      <dgm:t>
        <a:bodyPr/>
        <a:lstStyle/>
        <a:p>
          <a:endParaRPr lang="en-IN"/>
        </a:p>
      </dgm:t>
    </dgm:pt>
    <dgm:pt modelId="{ED989043-76EC-404F-9DA5-4B230184A5B6}">
      <dgm:prSet custT="1"/>
      <dgm:spPr/>
      <dgm:t>
        <a:bodyPr/>
        <a:lstStyle/>
        <a:p>
          <a:pPr algn="ctr">
            <a:buNone/>
          </a:pPr>
          <a:r>
            <a:rPr lang="en-US" sz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BFF01-E34B-413C-BDEB-DA1ADDCAD910}" type="parTrans" cxnId="{5C5C2235-2B5F-4943-8D65-0F40EC199A9B}">
      <dgm:prSet/>
      <dgm:spPr/>
      <dgm:t>
        <a:bodyPr/>
        <a:lstStyle/>
        <a:p>
          <a:endParaRPr lang="en-IN"/>
        </a:p>
      </dgm:t>
    </dgm:pt>
    <dgm:pt modelId="{C525A2BC-A989-44C6-8029-1F9CC7A72BFE}" type="sibTrans" cxnId="{5C5C2235-2B5F-4943-8D65-0F40EC199A9B}">
      <dgm:prSet/>
      <dgm:spPr/>
      <dgm:t>
        <a:bodyPr/>
        <a:lstStyle/>
        <a:p>
          <a:endParaRPr lang="en-IN"/>
        </a:p>
      </dgm:t>
    </dgm:pt>
    <dgm:pt modelId="{538702EA-21F8-4F84-AD12-5A98325756E3}">
      <dgm:prSet custT="1"/>
      <dgm:spPr/>
      <dgm:t>
        <a:bodyPr/>
        <a:lstStyle/>
        <a:p>
          <a:r>
            <a:rPr lang="en-US" sz="12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2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4631B2-963B-4D08-8531-5D1FC021FD6B}" type="parTrans" cxnId="{8C01C1F5-BE81-4ACD-AFFF-27E4EF2EBC60}">
      <dgm:prSet/>
      <dgm:spPr/>
      <dgm:t>
        <a:bodyPr/>
        <a:lstStyle/>
        <a:p>
          <a:endParaRPr lang="en-IN"/>
        </a:p>
      </dgm:t>
    </dgm:pt>
    <dgm:pt modelId="{39B855E5-5CC3-4103-95C1-C64220A9DF8F}" type="sibTrans" cxnId="{8C01C1F5-BE81-4ACD-AFFF-27E4EF2EBC60}">
      <dgm:prSet/>
      <dgm:spPr/>
      <dgm:t>
        <a:bodyPr/>
        <a:lstStyle/>
        <a:p>
          <a:endParaRPr lang="en-IN"/>
        </a:p>
      </dgm:t>
    </dgm:pt>
    <dgm:pt modelId="{7DAE1129-B634-4333-B8D9-7766A9351AAF}" type="pres">
      <dgm:prSet presAssocID="{F52C38BA-018D-47D6-B6D7-40D473B59B7D}" presName="compositeShape" presStyleCnt="0">
        <dgm:presLayoutVars>
          <dgm:dir/>
          <dgm:resizeHandles/>
        </dgm:presLayoutVars>
      </dgm:prSet>
      <dgm:spPr/>
    </dgm:pt>
    <dgm:pt modelId="{FA87709A-DFFC-42C9-AC10-153E7AD98C28}" type="pres">
      <dgm:prSet presAssocID="{F52C38BA-018D-47D6-B6D7-40D473B59B7D}" presName="pyramid" presStyleLbl="node1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C329DDAC-8EAD-42A4-888F-254321B68D3A}" type="pres">
      <dgm:prSet presAssocID="{F52C38BA-018D-47D6-B6D7-40D473B59B7D}" presName="theList" presStyleCnt="0"/>
      <dgm:spPr/>
    </dgm:pt>
    <dgm:pt modelId="{C4CDCC73-1B1B-4809-A356-C1959FCF8475}" type="pres">
      <dgm:prSet presAssocID="{78B14558-FC68-4E3C-B299-A39F429B4F21}" presName="aNode" presStyleLbl="fgAcc1" presStyleIdx="0" presStyleCnt="3">
        <dgm:presLayoutVars>
          <dgm:bulletEnabled val="1"/>
        </dgm:presLayoutVars>
      </dgm:prSet>
      <dgm:spPr/>
    </dgm:pt>
    <dgm:pt modelId="{639EE2D2-A0C7-485F-9D1F-6D0CBADAD127}" type="pres">
      <dgm:prSet presAssocID="{78B14558-FC68-4E3C-B299-A39F429B4F21}" presName="aSpace" presStyleCnt="0"/>
      <dgm:spPr/>
    </dgm:pt>
    <dgm:pt modelId="{7983FF76-445A-4CCD-83F6-F51E2B46C7AF}" type="pres">
      <dgm:prSet presAssocID="{AFBA9196-A8D6-4BA2-8D0A-3E82C196850B}" presName="aNode" presStyleLbl="fgAcc1" presStyleIdx="1" presStyleCnt="3">
        <dgm:presLayoutVars>
          <dgm:bulletEnabled val="1"/>
        </dgm:presLayoutVars>
      </dgm:prSet>
      <dgm:spPr/>
    </dgm:pt>
    <dgm:pt modelId="{702191D5-CDA3-4650-A757-5E9594D2CE5C}" type="pres">
      <dgm:prSet presAssocID="{AFBA9196-A8D6-4BA2-8D0A-3E82C196850B}" presName="aSpace" presStyleCnt="0"/>
      <dgm:spPr/>
    </dgm:pt>
    <dgm:pt modelId="{189F2369-BF2A-4F70-B09E-EFBBDB1DDAEE}" type="pres">
      <dgm:prSet presAssocID="{538702EA-21F8-4F84-AD12-5A98325756E3}" presName="aNode" presStyleLbl="fgAcc1" presStyleIdx="2" presStyleCnt="3">
        <dgm:presLayoutVars>
          <dgm:bulletEnabled val="1"/>
        </dgm:presLayoutVars>
      </dgm:prSet>
      <dgm:spPr/>
    </dgm:pt>
    <dgm:pt modelId="{2BDFAB42-AAC3-4A2B-8FAE-843460FBB146}" type="pres">
      <dgm:prSet presAssocID="{538702EA-21F8-4F84-AD12-5A98325756E3}" presName="aSpace" presStyleCnt="0"/>
      <dgm:spPr/>
    </dgm:pt>
  </dgm:ptLst>
  <dgm:cxnLst>
    <dgm:cxn modelId="{54321427-5323-421C-98B8-FF81D96AF065}" srcId="{F52C38BA-018D-47D6-B6D7-40D473B59B7D}" destId="{AFBA9196-A8D6-4BA2-8D0A-3E82C196850B}" srcOrd="1" destOrd="0" parTransId="{6A7A2249-C451-483E-8FE1-9977BB38957C}" sibTransId="{F9EB72DB-B893-4B19-AF1B-EFDA45BFF504}"/>
    <dgm:cxn modelId="{5C5C2235-2B5F-4943-8D65-0F40EC199A9B}" srcId="{AFBA9196-A8D6-4BA2-8D0A-3E82C196850B}" destId="{ED989043-76EC-404F-9DA5-4B230184A5B6}" srcOrd="0" destOrd="0" parTransId="{411BFF01-E34B-413C-BDEB-DA1ADDCAD910}" sibTransId="{C525A2BC-A989-44C6-8029-1F9CC7A72BFE}"/>
    <dgm:cxn modelId="{6AD61160-0E9D-4374-829A-327808899825}" type="presOf" srcId="{ED989043-76EC-404F-9DA5-4B230184A5B6}" destId="{7983FF76-445A-4CCD-83F6-F51E2B46C7AF}" srcOrd="0" destOrd="1" presId="urn:microsoft.com/office/officeart/2005/8/layout/pyramid2"/>
    <dgm:cxn modelId="{7C604261-339E-4EEA-9CDA-31FEA319B304}" type="presOf" srcId="{538702EA-21F8-4F84-AD12-5A98325756E3}" destId="{189F2369-BF2A-4F70-B09E-EFBBDB1DDAEE}" srcOrd="0" destOrd="0" presId="urn:microsoft.com/office/officeart/2005/8/layout/pyramid2"/>
    <dgm:cxn modelId="{FBAD0FA6-9E21-4960-93B6-FF8984857574}" srcId="{F52C38BA-018D-47D6-B6D7-40D473B59B7D}" destId="{78B14558-FC68-4E3C-B299-A39F429B4F21}" srcOrd="0" destOrd="0" parTransId="{EA683B74-62DB-48FC-AE6B-D9AD5EAD33BD}" sibTransId="{5ADF07C7-4A79-4D38-A8B0-541DDA04C676}"/>
    <dgm:cxn modelId="{DB9962B2-534E-4076-BFEE-9267A82EB8B1}" type="presOf" srcId="{78B14558-FC68-4E3C-B299-A39F429B4F21}" destId="{C4CDCC73-1B1B-4809-A356-C1959FCF8475}" srcOrd="0" destOrd="0" presId="urn:microsoft.com/office/officeart/2005/8/layout/pyramid2"/>
    <dgm:cxn modelId="{CA7CFABF-76D9-4B5B-94B6-4553C46818FF}" type="presOf" srcId="{AFBA9196-A8D6-4BA2-8D0A-3E82C196850B}" destId="{7983FF76-445A-4CCD-83F6-F51E2B46C7AF}" srcOrd="0" destOrd="0" presId="urn:microsoft.com/office/officeart/2005/8/layout/pyramid2"/>
    <dgm:cxn modelId="{8C01C1F5-BE81-4ACD-AFFF-27E4EF2EBC60}" srcId="{F52C38BA-018D-47D6-B6D7-40D473B59B7D}" destId="{538702EA-21F8-4F84-AD12-5A98325756E3}" srcOrd="2" destOrd="0" parTransId="{7C4631B2-963B-4D08-8531-5D1FC021FD6B}" sibTransId="{39B855E5-5CC3-4103-95C1-C64220A9DF8F}"/>
    <dgm:cxn modelId="{B23E2EFC-3469-44C5-A08B-8A0A4AEB321F}" type="presOf" srcId="{F52C38BA-018D-47D6-B6D7-40D473B59B7D}" destId="{7DAE1129-B634-4333-B8D9-7766A9351AAF}" srcOrd="0" destOrd="0" presId="urn:microsoft.com/office/officeart/2005/8/layout/pyramid2"/>
    <dgm:cxn modelId="{2CDD4D93-8AFE-4E47-9E0E-F06FD560163F}" type="presParOf" srcId="{7DAE1129-B634-4333-B8D9-7766A9351AAF}" destId="{FA87709A-DFFC-42C9-AC10-153E7AD98C28}" srcOrd="0" destOrd="0" presId="urn:microsoft.com/office/officeart/2005/8/layout/pyramid2"/>
    <dgm:cxn modelId="{AD85B227-DA63-4201-9CCE-9AACAACC3EE8}" type="presParOf" srcId="{7DAE1129-B634-4333-B8D9-7766A9351AAF}" destId="{C329DDAC-8EAD-42A4-888F-254321B68D3A}" srcOrd="1" destOrd="0" presId="urn:microsoft.com/office/officeart/2005/8/layout/pyramid2"/>
    <dgm:cxn modelId="{8D4D2D7C-D333-4C22-9B95-52639F43AFDC}" type="presParOf" srcId="{C329DDAC-8EAD-42A4-888F-254321B68D3A}" destId="{C4CDCC73-1B1B-4809-A356-C1959FCF8475}" srcOrd="0" destOrd="0" presId="urn:microsoft.com/office/officeart/2005/8/layout/pyramid2"/>
    <dgm:cxn modelId="{6C22EB8F-99C4-4DD9-BDFE-C3097D6A18FF}" type="presParOf" srcId="{C329DDAC-8EAD-42A4-888F-254321B68D3A}" destId="{639EE2D2-A0C7-485F-9D1F-6D0CBADAD127}" srcOrd="1" destOrd="0" presId="urn:microsoft.com/office/officeart/2005/8/layout/pyramid2"/>
    <dgm:cxn modelId="{6A52DF8A-CA3B-4A8B-80B5-3718DCF4BF83}" type="presParOf" srcId="{C329DDAC-8EAD-42A4-888F-254321B68D3A}" destId="{7983FF76-445A-4CCD-83F6-F51E2B46C7AF}" srcOrd="2" destOrd="0" presId="urn:microsoft.com/office/officeart/2005/8/layout/pyramid2"/>
    <dgm:cxn modelId="{A356366E-DE6C-4EAE-B5FB-5D211B4F9D2C}" type="presParOf" srcId="{C329DDAC-8EAD-42A4-888F-254321B68D3A}" destId="{702191D5-CDA3-4650-A757-5E9594D2CE5C}" srcOrd="3" destOrd="0" presId="urn:microsoft.com/office/officeart/2005/8/layout/pyramid2"/>
    <dgm:cxn modelId="{FA06F9FB-4581-4B80-8493-31B03E608B75}" type="presParOf" srcId="{C329DDAC-8EAD-42A4-888F-254321B68D3A}" destId="{189F2369-BF2A-4F70-B09E-EFBBDB1DDAEE}" srcOrd="4" destOrd="0" presId="urn:microsoft.com/office/officeart/2005/8/layout/pyramid2"/>
    <dgm:cxn modelId="{ECCC969B-7FB2-4085-9E14-9B5F1E676F0F}" type="presParOf" srcId="{C329DDAC-8EAD-42A4-888F-254321B68D3A}" destId="{2BDFAB42-AAC3-4A2B-8FAE-843460FBB14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EB7426-C03A-47A9-93C0-06BC5494A40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1AA27413-8F09-4509-9981-64B2493D01DA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Expertise  </a:t>
          </a:r>
          <a:endParaRPr lang="en-IN" sz="14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7F226F-C7A1-40DA-B218-CF5C7C337658}" type="parTrans" cxnId="{8B66D2E4-A46C-4D68-81D8-B324395C6648}">
      <dgm:prSet/>
      <dgm:spPr/>
      <dgm:t>
        <a:bodyPr/>
        <a:lstStyle/>
        <a:p>
          <a:endParaRPr lang="en-IN"/>
        </a:p>
      </dgm:t>
    </dgm:pt>
    <dgm:pt modelId="{73CC400B-CB86-4609-ABB3-2917C1EF03F7}" type="sibTrans" cxnId="{8B66D2E4-A46C-4D68-81D8-B324395C6648}">
      <dgm:prSet/>
      <dgm:spPr/>
      <dgm:t>
        <a:bodyPr/>
        <a:lstStyle/>
        <a:p>
          <a:endParaRPr lang="en-IN"/>
        </a:p>
      </dgm:t>
    </dgm:pt>
    <dgm:pt modelId="{ED53FCE9-B48C-4473-BE93-BCA4D3ABA052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 technical expertise to leverage 3DCommerce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184D0-08C3-4712-B7EE-1B95448B50FB}" type="parTrans" cxnId="{3D9CAA95-AF8B-4ABA-9EC8-F7C9BC88EDD6}">
      <dgm:prSet/>
      <dgm:spPr/>
      <dgm:t>
        <a:bodyPr/>
        <a:lstStyle/>
        <a:p>
          <a:endParaRPr lang="en-IN"/>
        </a:p>
      </dgm:t>
    </dgm:pt>
    <dgm:pt modelId="{55825908-D5FC-4384-8EED-0696321AD1AA}" type="sibTrans" cxnId="{3D9CAA95-AF8B-4ABA-9EC8-F7C9BC88EDD6}">
      <dgm:prSet/>
      <dgm:spPr/>
      <dgm:t>
        <a:bodyPr/>
        <a:lstStyle/>
        <a:p>
          <a:endParaRPr lang="en-IN"/>
        </a:p>
      </dgm:t>
    </dgm:pt>
    <dgm:pt modelId="{C0372D3D-8558-47FB-BEC2-044572537E83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Experience</a:t>
          </a:r>
          <a:endParaRPr lang="en-IN" sz="14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301BC7-0C5E-4F10-88A4-64122024304E}" type="parTrans" cxnId="{F9D3A296-0B2A-400F-81EC-0489AC120837}">
      <dgm:prSet/>
      <dgm:spPr/>
      <dgm:t>
        <a:bodyPr/>
        <a:lstStyle/>
        <a:p>
          <a:endParaRPr lang="en-IN"/>
        </a:p>
      </dgm:t>
    </dgm:pt>
    <dgm:pt modelId="{BC424D48-ADAE-4691-86DD-6B800F565F3D}" type="sibTrans" cxnId="{F9D3A296-0B2A-400F-81EC-0489AC120837}">
      <dgm:prSet/>
      <dgm:spPr/>
      <dgm:t>
        <a:bodyPr/>
        <a:lstStyle/>
        <a:p>
          <a:endParaRPr lang="en-IN"/>
        </a:p>
      </dgm:t>
    </dgm:pt>
    <dgm:pt modelId="{8A843DA9-C273-48D1-AEAD-E9D49C46A4C0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Un-able to offer compelling customer-experiences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39FA52-089C-46AB-9682-036D0F06EBDC}" type="parTrans" cxnId="{E5F9709E-3F65-41ED-BD9E-500AA985343F}">
      <dgm:prSet/>
      <dgm:spPr/>
      <dgm:t>
        <a:bodyPr/>
        <a:lstStyle/>
        <a:p>
          <a:endParaRPr lang="en-IN"/>
        </a:p>
      </dgm:t>
    </dgm:pt>
    <dgm:pt modelId="{6173A65A-AF25-4291-B54B-2875FD264816}" type="sibTrans" cxnId="{E5F9709E-3F65-41ED-BD9E-500AA985343F}">
      <dgm:prSet/>
      <dgm:spPr/>
      <dgm:t>
        <a:bodyPr/>
        <a:lstStyle/>
        <a:p>
          <a:endParaRPr lang="en-IN"/>
        </a:p>
      </dgm:t>
    </dgm:pt>
    <dgm:pt modelId="{1117A2D2-0B22-4A73-84FE-8FB6B367FD1B}">
      <dgm:prSet custT="1"/>
      <dgm:spPr>
        <a:ln>
          <a:solidFill>
            <a:srgbClr val="FF0000"/>
          </a:solidFill>
        </a:ln>
      </dgm:spPr>
      <dgm:t>
        <a:bodyPr/>
        <a:lstStyle/>
        <a:p>
          <a:r>
            <a:rPr lang="en-US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Risk </a:t>
          </a:r>
          <a:endParaRPr lang="en-IN" sz="14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2DB40-0EB9-40CB-9D22-951C35FAB100}" type="parTrans" cxnId="{7FAD4E4A-A218-4FD9-9D42-4DF85C2F3780}">
      <dgm:prSet/>
      <dgm:spPr/>
      <dgm:t>
        <a:bodyPr/>
        <a:lstStyle/>
        <a:p>
          <a:endParaRPr lang="en-IN"/>
        </a:p>
      </dgm:t>
    </dgm:pt>
    <dgm:pt modelId="{8ACBECB1-8EC7-4660-A13F-3D4B282C4E52}" type="sibTrans" cxnId="{7FAD4E4A-A218-4FD9-9D42-4DF85C2F3780}">
      <dgm:prSet/>
      <dgm:spPr/>
      <dgm:t>
        <a:bodyPr/>
        <a:lstStyle/>
        <a:p>
          <a:endParaRPr lang="en-IN"/>
        </a:p>
      </dgm:t>
    </dgm:pt>
    <dgm:pt modelId="{E80940F1-BE95-4092-A76A-B9CE2A4EDB94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losing customers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138C5-8BAF-4AB9-B9C9-D8F1A395D6BE}" type="parTrans" cxnId="{67064715-B1A8-4824-8665-1A13CF8713BD}">
      <dgm:prSet/>
      <dgm:spPr/>
      <dgm:t>
        <a:bodyPr/>
        <a:lstStyle/>
        <a:p>
          <a:endParaRPr lang="en-IN"/>
        </a:p>
      </dgm:t>
    </dgm:pt>
    <dgm:pt modelId="{6245F2EA-B171-4215-A7CA-43CBC989712E}" type="sibTrans" cxnId="{67064715-B1A8-4824-8665-1A13CF8713BD}">
      <dgm:prSet/>
      <dgm:spPr/>
      <dgm:t>
        <a:bodyPr/>
        <a:lstStyle/>
        <a:p>
          <a:endParaRPr lang="en-IN"/>
        </a:p>
      </dgm:t>
    </dgm:pt>
    <dgm:pt modelId="{5515850F-3CDE-4474-A542-E23018EE94FB}" type="pres">
      <dgm:prSet presAssocID="{E0EB7426-C03A-47A9-93C0-06BC5494A40C}" presName="rootnode" presStyleCnt="0">
        <dgm:presLayoutVars>
          <dgm:chMax/>
          <dgm:chPref/>
          <dgm:dir/>
          <dgm:animLvl val="lvl"/>
        </dgm:presLayoutVars>
      </dgm:prSet>
      <dgm:spPr/>
    </dgm:pt>
    <dgm:pt modelId="{5D11D0E3-7FB8-4844-9724-B0E3BBC0FCD5}" type="pres">
      <dgm:prSet presAssocID="{1AA27413-8F09-4509-9981-64B2493D01DA}" presName="composite" presStyleCnt="0"/>
      <dgm:spPr/>
    </dgm:pt>
    <dgm:pt modelId="{24EFE8E9-E7C7-4D0E-ABE4-6269CA6BF332}" type="pres">
      <dgm:prSet presAssocID="{1AA27413-8F09-4509-9981-64B2493D01DA}" presName="bentUpArrow1" presStyleLbl="alignImgPlace1" presStyleIdx="0" presStyleCnt="2" custScaleX="155790" custScaleY="64341"/>
      <dgm:spPr>
        <a:solidFill>
          <a:schemeClr val="bg1"/>
        </a:solidFill>
        <a:ln>
          <a:solidFill>
            <a:srgbClr val="FF0000"/>
          </a:solidFill>
        </a:ln>
      </dgm:spPr>
    </dgm:pt>
    <dgm:pt modelId="{DCDDEB17-C6DC-43E2-811C-07400DCE7015}" type="pres">
      <dgm:prSet presAssocID="{1AA27413-8F09-4509-9981-64B2493D01DA}" presName="ParentText" presStyleLbl="node1" presStyleIdx="0" presStyleCnt="3" custLinFactNeighborX="-61064">
        <dgm:presLayoutVars>
          <dgm:chMax val="1"/>
          <dgm:chPref val="1"/>
          <dgm:bulletEnabled val="1"/>
        </dgm:presLayoutVars>
      </dgm:prSet>
      <dgm:spPr/>
    </dgm:pt>
    <dgm:pt modelId="{29B3DC1B-EFDB-4C9C-8DEA-B48B8E5D78B9}" type="pres">
      <dgm:prSet presAssocID="{1AA27413-8F09-4509-9981-64B2493D01DA}" presName="ChildText" presStyleLbl="revTx" presStyleIdx="0" presStyleCnt="3" custScaleX="261712" custLinFactNeighborX="-437" custLinFactNeighborY="-1587">
        <dgm:presLayoutVars>
          <dgm:chMax val="0"/>
          <dgm:chPref val="0"/>
          <dgm:bulletEnabled val="1"/>
        </dgm:presLayoutVars>
      </dgm:prSet>
      <dgm:spPr/>
    </dgm:pt>
    <dgm:pt modelId="{2D8C651A-6353-4166-B097-7D680A789B5F}" type="pres">
      <dgm:prSet presAssocID="{73CC400B-CB86-4609-ABB3-2917C1EF03F7}" presName="sibTrans" presStyleCnt="0"/>
      <dgm:spPr/>
    </dgm:pt>
    <dgm:pt modelId="{EA6A4636-3439-401B-A8AA-02B02AA3171E}" type="pres">
      <dgm:prSet presAssocID="{C0372D3D-8558-47FB-BEC2-044572537E83}" presName="composite" presStyleCnt="0"/>
      <dgm:spPr/>
    </dgm:pt>
    <dgm:pt modelId="{58AD5B3F-E149-4169-9BDD-6B77D58D2A6D}" type="pres">
      <dgm:prSet presAssocID="{C0372D3D-8558-47FB-BEC2-044572537E83}" presName="bentUpArrow1" presStyleLbl="alignImgPlace1" presStyleIdx="1" presStyleCnt="2" custScaleX="142613" custScaleY="78503" custLinFactNeighborX="81672"/>
      <dgm:spPr>
        <a:solidFill>
          <a:schemeClr val="bg1"/>
        </a:solidFill>
        <a:ln>
          <a:solidFill>
            <a:srgbClr val="FF0000"/>
          </a:solidFill>
        </a:ln>
      </dgm:spPr>
    </dgm:pt>
    <dgm:pt modelId="{65AE4894-347F-48DA-843C-E3DE02BE5AB7}" type="pres">
      <dgm:prSet presAssocID="{C0372D3D-8558-47FB-BEC2-044572537E83}" presName="ParentText" presStyleLbl="node1" presStyleIdx="1" presStyleCnt="3" custLinFactNeighborX="-10316">
        <dgm:presLayoutVars>
          <dgm:chMax val="1"/>
          <dgm:chPref val="1"/>
          <dgm:bulletEnabled val="1"/>
        </dgm:presLayoutVars>
      </dgm:prSet>
      <dgm:spPr/>
    </dgm:pt>
    <dgm:pt modelId="{C8AD0CB5-178E-4FD5-B4F4-C312082D86C0}" type="pres">
      <dgm:prSet presAssocID="{C0372D3D-8558-47FB-BEC2-044572537E83}" presName="ChildText" presStyleLbl="revTx" presStyleIdx="1" presStyleCnt="3" custScaleX="276638" custLinFactNeighborX="80311">
        <dgm:presLayoutVars>
          <dgm:chMax val="0"/>
          <dgm:chPref val="0"/>
          <dgm:bulletEnabled val="1"/>
        </dgm:presLayoutVars>
      </dgm:prSet>
      <dgm:spPr/>
    </dgm:pt>
    <dgm:pt modelId="{7E246218-0176-4027-A778-A67AC8B50A1C}" type="pres">
      <dgm:prSet presAssocID="{BC424D48-ADAE-4691-86DD-6B800F565F3D}" presName="sibTrans" presStyleCnt="0"/>
      <dgm:spPr/>
    </dgm:pt>
    <dgm:pt modelId="{01CDAE2D-3ABD-4C2F-BBCC-52F73C08AF9D}" type="pres">
      <dgm:prSet presAssocID="{1117A2D2-0B22-4A73-84FE-8FB6B367FD1B}" presName="composite" presStyleCnt="0"/>
      <dgm:spPr/>
    </dgm:pt>
    <dgm:pt modelId="{ABBB2388-B419-4653-B231-E67F5DA2ADCC}" type="pres">
      <dgm:prSet presAssocID="{1117A2D2-0B22-4A73-84FE-8FB6B367FD1B}" presName="ParentText" presStyleLbl="node1" presStyleIdx="2" presStyleCnt="3" custLinFactNeighborX="39391">
        <dgm:presLayoutVars>
          <dgm:chMax val="1"/>
          <dgm:chPref val="1"/>
          <dgm:bulletEnabled val="1"/>
        </dgm:presLayoutVars>
      </dgm:prSet>
      <dgm:spPr/>
    </dgm:pt>
    <dgm:pt modelId="{C9B463D9-1A7B-43B2-AA20-2BC582250585}" type="pres">
      <dgm:prSet presAssocID="{1117A2D2-0B22-4A73-84FE-8FB6B367FD1B}" presName="FinalChildText" presStyleLbl="revTx" presStyleIdx="2" presStyleCnt="3" custScaleX="182733" custLinFactX="8022" custLinFactNeighborX="100000">
        <dgm:presLayoutVars>
          <dgm:chMax val="0"/>
          <dgm:chPref val="0"/>
          <dgm:bulletEnabled val="1"/>
        </dgm:presLayoutVars>
      </dgm:prSet>
      <dgm:spPr/>
    </dgm:pt>
  </dgm:ptLst>
  <dgm:cxnLst>
    <dgm:cxn modelId="{67064715-B1A8-4824-8665-1A13CF8713BD}" srcId="{1117A2D2-0B22-4A73-84FE-8FB6B367FD1B}" destId="{E80940F1-BE95-4092-A76A-B9CE2A4EDB94}" srcOrd="0" destOrd="0" parTransId="{6CF138C5-8BAF-4AB9-B9C9-D8F1A395D6BE}" sibTransId="{6245F2EA-B171-4215-A7CA-43CBC989712E}"/>
    <dgm:cxn modelId="{A66E6327-2320-413D-8C02-BF3DE2DD1062}" type="presOf" srcId="{ED53FCE9-B48C-4473-BE93-BCA4D3ABA052}" destId="{29B3DC1B-EFDB-4C9C-8DEA-B48B8E5D78B9}" srcOrd="0" destOrd="0" presId="urn:microsoft.com/office/officeart/2005/8/layout/StepDownProcess"/>
    <dgm:cxn modelId="{01240F5E-B826-4D27-B408-7987036EA919}" type="presOf" srcId="{E80940F1-BE95-4092-A76A-B9CE2A4EDB94}" destId="{C9B463D9-1A7B-43B2-AA20-2BC582250585}" srcOrd="0" destOrd="0" presId="urn:microsoft.com/office/officeart/2005/8/layout/StepDownProcess"/>
    <dgm:cxn modelId="{7FAD4E4A-A218-4FD9-9D42-4DF85C2F3780}" srcId="{E0EB7426-C03A-47A9-93C0-06BC5494A40C}" destId="{1117A2D2-0B22-4A73-84FE-8FB6B367FD1B}" srcOrd="2" destOrd="0" parTransId="{C362DB40-0EB9-40CB-9D22-951C35FAB100}" sibTransId="{8ACBECB1-8EC7-4660-A13F-3D4B282C4E52}"/>
    <dgm:cxn modelId="{11FAD355-9D33-4ED9-8F6B-EAF75F94B4C4}" type="presOf" srcId="{C0372D3D-8558-47FB-BEC2-044572537E83}" destId="{65AE4894-347F-48DA-843C-E3DE02BE5AB7}" srcOrd="0" destOrd="0" presId="urn:microsoft.com/office/officeart/2005/8/layout/StepDownProcess"/>
    <dgm:cxn modelId="{B899AE8D-81EA-4D39-9719-21415FE48708}" type="presOf" srcId="{1AA27413-8F09-4509-9981-64B2493D01DA}" destId="{DCDDEB17-C6DC-43E2-811C-07400DCE7015}" srcOrd="0" destOrd="0" presId="urn:microsoft.com/office/officeart/2005/8/layout/StepDownProcess"/>
    <dgm:cxn modelId="{3D9CAA95-AF8B-4ABA-9EC8-F7C9BC88EDD6}" srcId="{1AA27413-8F09-4509-9981-64B2493D01DA}" destId="{ED53FCE9-B48C-4473-BE93-BCA4D3ABA052}" srcOrd="0" destOrd="0" parTransId="{929184D0-08C3-4712-B7EE-1B95448B50FB}" sibTransId="{55825908-D5FC-4384-8EED-0696321AD1AA}"/>
    <dgm:cxn modelId="{F9D3A296-0B2A-400F-81EC-0489AC120837}" srcId="{E0EB7426-C03A-47A9-93C0-06BC5494A40C}" destId="{C0372D3D-8558-47FB-BEC2-044572537E83}" srcOrd="1" destOrd="0" parTransId="{FE301BC7-0C5E-4F10-88A4-64122024304E}" sibTransId="{BC424D48-ADAE-4691-86DD-6B800F565F3D}"/>
    <dgm:cxn modelId="{E5F9709E-3F65-41ED-BD9E-500AA985343F}" srcId="{C0372D3D-8558-47FB-BEC2-044572537E83}" destId="{8A843DA9-C273-48D1-AEAD-E9D49C46A4C0}" srcOrd="0" destOrd="0" parTransId="{6039FA52-089C-46AB-9682-036D0F06EBDC}" sibTransId="{6173A65A-AF25-4291-B54B-2875FD264816}"/>
    <dgm:cxn modelId="{0C8E7DA4-B8ED-4BE0-9644-C4A71AAD0E29}" type="presOf" srcId="{E0EB7426-C03A-47A9-93C0-06BC5494A40C}" destId="{5515850F-3CDE-4474-A542-E23018EE94FB}" srcOrd="0" destOrd="0" presId="urn:microsoft.com/office/officeart/2005/8/layout/StepDownProcess"/>
    <dgm:cxn modelId="{662E99B5-2954-4D76-B69A-AB92A9BBC44B}" type="presOf" srcId="{1117A2D2-0B22-4A73-84FE-8FB6B367FD1B}" destId="{ABBB2388-B419-4653-B231-E67F5DA2ADCC}" srcOrd="0" destOrd="0" presId="urn:microsoft.com/office/officeart/2005/8/layout/StepDownProcess"/>
    <dgm:cxn modelId="{B65840D3-AFA4-400A-A79D-6A7B4FE6552C}" type="presOf" srcId="{8A843DA9-C273-48D1-AEAD-E9D49C46A4C0}" destId="{C8AD0CB5-178E-4FD5-B4F4-C312082D86C0}" srcOrd="0" destOrd="0" presId="urn:microsoft.com/office/officeart/2005/8/layout/StepDownProcess"/>
    <dgm:cxn modelId="{8B66D2E4-A46C-4D68-81D8-B324395C6648}" srcId="{E0EB7426-C03A-47A9-93C0-06BC5494A40C}" destId="{1AA27413-8F09-4509-9981-64B2493D01DA}" srcOrd="0" destOrd="0" parTransId="{6B7F226F-C7A1-40DA-B218-CF5C7C337658}" sibTransId="{73CC400B-CB86-4609-ABB3-2917C1EF03F7}"/>
    <dgm:cxn modelId="{701F3D94-1303-4D4F-939A-3CC244C1F529}" type="presParOf" srcId="{5515850F-3CDE-4474-A542-E23018EE94FB}" destId="{5D11D0E3-7FB8-4844-9724-B0E3BBC0FCD5}" srcOrd="0" destOrd="0" presId="urn:microsoft.com/office/officeart/2005/8/layout/StepDownProcess"/>
    <dgm:cxn modelId="{D6AE7730-3B6E-4221-8902-69951DEE9566}" type="presParOf" srcId="{5D11D0E3-7FB8-4844-9724-B0E3BBC0FCD5}" destId="{24EFE8E9-E7C7-4D0E-ABE4-6269CA6BF332}" srcOrd="0" destOrd="0" presId="urn:microsoft.com/office/officeart/2005/8/layout/StepDownProcess"/>
    <dgm:cxn modelId="{7E86F9ED-4847-49FE-A77F-05E2BC57886C}" type="presParOf" srcId="{5D11D0E3-7FB8-4844-9724-B0E3BBC0FCD5}" destId="{DCDDEB17-C6DC-43E2-811C-07400DCE7015}" srcOrd="1" destOrd="0" presId="urn:microsoft.com/office/officeart/2005/8/layout/StepDownProcess"/>
    <dgm:cxn modelId="{633FEB74-A741-4C53-A6C1-70FD3AACBB37}" type="presParOf" srcId="{5D11D0E3-7FB8-4844-9724-B0E3BBC0FCD5}" destId="{29B3DC1B-EFDB-4C9C-8DEA-B48B8E5D78B9}" srcOrd="2" destOrd="0" presId="urn:microsoft.com/office/officeart/2005/8/layout/StepDownProcess"/>
    <dgm:cxn modelId="{772FE8C7-3E87-4303-8A85-F40AEEDC6DA8}" type="presParOf" srcId="{5515850F-3CDE-4474-A542-E23018EE94FB}" destId="{2D8C651A-6353-4166-B097-7D680A789B5F}" srcOrd="1" destOrd="0" presId="urn:microsoft.com/office/officeart/2005/8/layout/StepDownProcess"/>
    <dgm:cxn modelId="{305E91C6-50CA-459B-957B-C42A5A0FD02F}" type="presParOf" srcId="{5515850F-3CDE-4474-A542-E23018EE94FB}" destId="{EA6A4636-3439-401B-A8AA-02B02AA3171E}" srcOrd="2" destOrd="0" presId="urn:microsoft.com/office/officeart/2005/8/layout/StepDownProcess"/>
    <dgm:cxn modelId="{5F4DA6E1-0F4D-4A6F-85DC-F4818D45581F}" type="presParOf" srcId="{EA6A4636-3439-401B-A8AA-02B02AA3171E}" destId="{58AD5B3F-E149-4169-9BDD-6B77D58D2A6D}" srcOrd="0" destOrd="0" presId="urn:microsoft.com/office/officeart/2005/8/layout/StepDownProcess"/>
    <dgm:cxn modelId="{A2B5F641-DC45-4855-9621-79E8332AEB39}" type="presParOf" srcId="{EA6A4636-3439-401B-A8AA-02B02AA3171E}" destId="{65AE4894-347F-48DA-843C-E3DE02BE5AB7}" srcOrd="1" destOrd="0" presId="urn:microsoft.com/office/officeart/2005/8/layout/StepDownProcess"/>
    <dgm:cxn modelId="{ABCFEC33-CF43-4531-A619-A6C8CDBB577E}" type="presParOf" srcId="{EA6A4636-3439-401B-A8AA-02B02AA3171E}" destId="{C8AD0CB5-178E-4FD5-B4F4-C312082D86C0}" srcOrd="2" destOrd="0" presId="urn:microsoft.com/office/officeart/2005/8/layout/StepDownProcess"/>
    <dgm:cxn modelId="{E74E3B79-DBA7-48D8-B47D-B6F495E737C9}" type="presParOf" srcId="{5515850F-3CDE-4474-A542-E23018EE94FB}" destId="{7E246218-0176-4027-A778-A67AC8B50A1C}" srcOrd="3" destOrd="0" presId="urn:microsoft.com/office/officeart/2005/8/layout/StepDownProcess"/>
    <dgm:cxn modelId="{9CBD0DA9-164E-408B-BDE5-F05BE989E6BC}" type="presParOf" srcId="{5515850F-3CDE-4474-A542-E23018EE94FB}" destId="{01CDAE2D-3ABD-4C2F-BBCC-52F73C08AF9D}" srcOrd="4" destOrd="0" presId="urn:microsoft.com/office/officeart/2005/8/layout/StepDownProcess"/>
    <dgm:cxn modelId="{39B62B49-3883-40D9-9DBA-2169ED957D54}" type="presParOf" srcId="{01CDAE2D-3ABD-4C2F-BBCC-52F73C08AF9D}" destId="{ABBB2388-B419-4653-B231-E67F5DA2ADCC}" srcOrd="0" destOrd="0" presId="urn:microsoft.com/office/officeart/2005/8/layout/StepDownProcess"/>
    <dgm:cxn modelId="{7213C33A-C89D-458E-98A7-6D76B609294F}" type="presParOf" srcId="{01CDAE2D-3ABD-4C2F-BBCC-52F73C08AF9D}" destId="{C9B463D9-1A7B-43B2-AA20-2BC582250585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C9E65D-DA72-4D81-BC6C-0FB5F9B14A1B}" type="doc">
      <dgm:prSet loTypeId="urn:microsoft.com/office/officeart/2005/8/layout/equation2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ABE4D9C4-3CC9-447A-BED9-679DA51C5706}">
      <dgm:prSet custT="1"/>
      <dgm:spPr/>
      <dgm:t>
        <a:bodyPr anchor="t"/>
        <a:lstStyle/>
        <a:p>
          <a:pPr algn="ctr">
            <a:buNone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algn="ctr">
            <a:buNone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Innovations in</a:t>
          </a:r>
        </a:p>
        <a:p>
          <a:pPr algn="ctr">
            <a:buNone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AC9F8E-F47C-44CA-AC66-B5F59154828F}" type="parTrans" cxnId="{C5F42E6B-833F-4300-B48F-C6A63BBBB09E}">
      <dgm:prSet/>
      <dgm:spPr/>
      <dgm:t>
        <a:bodyPr/>
        <a:lstStyle/>
        <a:p>
          <a:endParaRPr lang="en-IN"/>
        </a:p>
      </dgm:t>
    </dgm:pt>
    <dgm:pt modelId="{55737250-BABA-4C5D-A1D3-D950A8FE2BF5}" type="sibTrans" cxnId="{C5F42E6B-833F-4300-B48F-C6A63BBBB09E}">
      <dgm:prSet/>
      <dgm:spPr/>
      <dgm:t>
        <a:bodyPr/>
        <a:lstStyle/>
        <a:p>
          <a:endParaRPr lang="en-IN"/>
        </a:p>
      </dgm:t>
    </dgm:pt>
    <dgm:pt modelId="{825E8622-A595-4E10-B9C4-811C50594CE5}">
      <dgm:prSet custT="1"/>
      <dgm:spPr/>
      <dgm:t>
        <a:bodyPr anchor="t"/>
        <a:lstStyle/>
        <a:p>
          <a:pPr algn="ctr">
            <a:buNone/>
          </a:pP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BDCE9-088B-477E-B28E-DA54BAA0DBDC}" type="parTrans" cxnId="{23E1A18F-9FF9-4B89-9865-1B84438D1E1A}">
      <dgm:prSet/>
      <dgm:spPr/>
      <dgm:t>
        <a:bodyPr/>
        <a:lstStyle/>
        <a:p>
          <a:endParaRPr lang="en-IN"/>
        </a:p>
      </dgm:t>
    </dgm:pt>
    <dgm:pt modelId="{13113299-380C-4E87-82E5-2964BCA941E6}" type="sibTrans" cxnId="{23E1A18F-9FF9-4B89-9865-1B84438D1E1A}">
      <dgm:prSet/>
      <dgm:spPr/>
      <dgm:t>
        <a:bodyPr/>
        <a:lstStyle/>
        <a:p>
          <a:endParaRPr lang="en-IN"/>
        </a:p>
      </dgm:t>
    </dgm:pt>
    <dgm:pt modelId="{7A711451-E6DD-4B30-96E3-986055AFE514}">
      <dgm:prSet custT="1"/>
      <dgm:spPr/>
      <dgm:t>
        <a:bodyPr anchor="t"/>
        <a:lstStyle/>
        <a:p>
          <a:pPr algn="ctr">
            <a:buNone/>
          </a:pP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, Kiosk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F358AE-C1C9-4566-87B2-6A022A5D4043}" type="parTrans" cxnId="{1328B946-CFC2-4FC6-AF9B-151E8938E142}">
      <dgm:prSet/>
      <dgm:spPr/>
      <dgm:t>
        <a:bodyPr/>
        <a:lstStyle/>
        <a:p>
          <a:endParaRPr lang="en-IN"/>
        </a:p>
      </dgm:t>
    </dgm:pt>
    <dgm:pt modelId="{9D3BB3E4-3DFE-415F-A9B0-9BE92EFF7DD9}" type="sibTrans" cxnId="{1328B946-CFC2-4FC6-AF9B-151E8938E142}">
      <dgm:prSet/>
      <dgm:spPr/>
      <dgm:t>
        <a:bodyPr/>
        <a:lstStyle/>
        <a:p>
          <a:endParaRPr lang="en-IN"/>
        </a:p>
      </dgm:t>
    </dgm:pt>
    <dgm:pt modelId="{C812B5A7-8F8A-45FE-A0D5-2A8692108AC1}">
      <dgm:prSet custT="1"/>
      <dgm:spPr/>
      <dgm:t>
        <a:bodyPr anchor="t"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 3DCommerce Solution</a:t>
          </a:r>
        </a:p>
      </dgm:t>
    </dgm:pt>
    <dgm:pt modelId="{5F38836C-8C4E-477E-A3CC-0C2347D55722}" type="parTrans" cxnId="{15ABB8C4-769A-46F3-AB43-3C1B37AEC947}">
      <dgm:prSet/>
      <dgm:spPr/>
      <dgm:t>
        <a:bodyPr/>
        <a:lstStyle/>
        <a:p>
          <a:endParaRPr lang="en-IN"/>
        </a:p>
      </dgm:t>
    </dgm:pt>
    <dgm:pt modelId="{CA2474E7-D13F-4A91-859D-7D9C4F25A7B7}" type="sibTrans" cxnId="{15ABB8C4-769A-46F3-AB43-3C1B37AEC947}">
      <dgm:prSet/>
      <dgm:spPr/>
      <dgm:t>
        <a:bodyPr/>
        <a:lstStyle/>
        <a:p>
          <a:endParaRPr lang="en-IN"/>
        </a:p>
      </dgm:t>
    </dgm:pt>
    <dgm:pt modelId="{FBF5CCC1-7704-429B-A9B3-F7099A8ED558}" type="pres">
      <dgm:prSet presAssocID="{61C9E65D-DA72-4D81-BC6C-0FB5F9B14A1B}" presName="Name0" presStyleCnt="0">
        <dgm:presLayoutVars>
          <dgm:dir/>
          <dgm:resizeHandles val="exact"/>
        </dgm:presLayoutVars>
      </dgm:prSet>
      <dgm:spPr/>
    </dgm:pt>
    <dgm:pt modelId="{90E190E5-65D4-4D5E-A19D-F0F1D1CF1AB4}" type="pres">
      <dgm:prSet presAssocID="{61C9E65D-DA72-4D81-BC6C-0FB5F9B14A1B}" presName="vNodes" presStyleCnt="0"/>
      <dgm:spPr/>
    </dgm:pt>
    <dgm:pt modelId="{D6FBFACC-9B0A-4776-A347-3A0592778F50}" type="pres">
      <dgm:prSet presAssocID="{ABE4D9C4-3CC9-447A-BED9-679DA51C5706}" presName="node" presStyleLbl="node1" presStyleIdx="0" presStyleCnt="3" custScaleX="84914" custScaleY="85088">
        <dgm:presLayoutVars>
          <dgm:bulletEnabled val="1"/>
        </dgm:presLayoutVars>
      </dgm:prSet>
      <dgm:spPr/>
    </dgm:pt>
    <dgm:pt modelId="{A5381CF7-2ECE-42AF-B9D7-D30FA5EE948B}" type="pres">
      <dgm:prSet presAssocID="{55737250-BABA-4C5D-A1D3-D950A8FE2BF5}" presName="spacerT" presStyleCnt="0"/>
      <dgm:spPr/>
    </dgm:pt>
    <dgm:pt modelId="{20CDD3F9-0581-423E-8D6D-B38CBB500270}" type="pres">
      <dgm:prSet presAssocID="{55737250-BABA-4C5D-A1D3-D950A8FE2BF5}" presName="sibTrans" presStyleLbl="sibTrans2D1" presStyleIdx="0" presStyleCnt="2" custScaleX="45047" custScaleY="45047"/>
      <dgm:spPr/>
    </dgm:pt>
    <dgm:pt modelId="{9A7280C9-A9C3-4938-B444-6317E73A8EA6}" type="pres">
      <dgm:prSet presAssocID="{55737250-BABA-4C5D-A1D3-D950A8FE2BF5}" presName="spacerB" presStyleCnt="0"/>
      <dgm:spPr/>
    </dgm:pt>
    <dgm:pt modelId="{6F5EB29C-550E-4877-BD2A-FE66EBCFDE90}" type="pres">
      <dgm:prSet presAssocID="{7A711451-E6DD-4B30-96E3-986055AFE514}" presName="node" presStyleLbl="node1" presStyleIdx="1" presStyleCnt="3" custScaleX="84914" custScaleY="85088">
        <dgm:presLayoutVars>
          <dgm:bulletEnabled val="1"/>
        </dgm:presLayoutVars>
      </dgm:prSet>
      <dgm:spPr/>
    </dgm:pt>
    <dgm:pt modelId="{15FCE60A-5F3B-4C62-8EF9-FA4F29878E99}" type="pres">
      <dgm:prSet presAssocID="{61C9E65D-DA72-4D81-BC6C-0FB5F9B14A1B}" presName="sibTransLast" presStyleLbl="sibTrans2D1" presStyleIdx="1" presStyleCnt="2" custScaleX="82161" custScaleY="70235"/>
      <dgm:spPr/>
    </dgm:pt>
    <dgm:pt modelId="{144EE153-8507-48F4-B94A-AA33CD54A5B6}" type="pres">
      <dgm:prSet presAssocID="{61C9E65D-DA72-4D81-BC6C-0FB5F9B14A1B}" presName="connectorText" presStyleLbl="sibTrans2D1" presStyleIdx="1" presStyleCnt="2"/>
      <dgm:spPr/>
    </dgm:pt>
    <dgm:pt modelId="{15849866-4FDE-4507-8114-013D611A9B1A}" type="pres">
      <dgm:prSet presAssocID="{61C9E65D-DA72-4D81-BC6C-0FB5F9B14A1B}" presName="lastNode" presStyleLbl="node1" presStyleIdx="2" presStyleCnt="3" custScaleX="90093" custScaleY="92307">
        <dgm:presLayoutVars>
          <dgm:bulletEnabled val="1"/>
        </dgm:presLayoutVars>
      </dgm:prSet>
      <dgm:spPr/>
    </dgm:pt>
  </dgm:ptLst>
  <dgm:cxnLst>
    <dgm:cxn modelId="{04B0AD00-81D0-4E6B-9797-702D14835A8F}" type="presOf" srcId="{61C9E65D-DA72-4D81-BC6C-0FB5F9B14A1B}" destId="{FBF5CCC1-7704-429B-A9B3-F7099A8ED558}" srcOrd="0" destOrd="0" presId="urn:microsoft.com/office/officeart/2005/8/layout/equation2"/>
    <dgm:cxn modelId="{3D7DE81F-42BB-46D3-BFD2-35CAEA169E24}" type="presOf" srcId="{55737250-BABA-4C5D-A1D3-D950A8FE2BF5}" destId="{20CDD3F9-0581-423E-8D6D-B38CBB500270}" srcOrd="0" destOrd="0" presId="urn:microsoft.com/office/officeart/2005/8/layout/equation2"/>
    <dgm:cxn modelId="{70DAF462-2DDC-4A5E-B4F7-996973E7B921}" type="presOf" srcId="{C812B5A7-8F8A-45FE-A0D5-2A8692108AC1}" destId="{15849866-4FDE-4507-8114-013D611A9B1A}" srcOrd="0" destOrd="0" presId="urn:microsoft.com/office/officeart/2005/8/layout/equation2"/>
    <dgm:cxn modelId="{1328B946-CFC2-4FC6-AF9B-151E8938E142}" srcId="{61C9E65D-DA72-4D81-BC6C-0FB5F9B14A1B}" destId="{7A711451-E6DD-4B30-96E3-986055AFE514}" srcOrd="1" destOrd="0" parTransId="{6CF358AE-C1C9-4566-87B2-6A022A5D4043}" sibTransId="{9D3BB3E4-3DFE-415F-A9B0-9BE92EFF7DD9}"/>
    <dgm:cxn modelId="{C5F42E6B-833F-4300-B48F-C6A63BBBB09E}" srcId="{61C9E65D-DA72-4D81-BC6C-0FB5F9B14A1B}" destId="{ABE4D9C4-3CC9-447A-BED9-679DA51C5706}" srcOrd="0" destOrd="0" parTransId="{E0AC9F8E-F47C-44CA-AC66-B5F59154828F}" sibTransId="{55737250-BABA-4C5D-A1D3-D950A8FE2BF5}"/>
    <dgm:cxn modelId="{B7F4A552-F42D-4C02-A73D-4E17D091B2D4}" type="presOf" srcId="{825E8622-A595-4E10-B9C4-811C50594CE5}" destId="{D6FBFACC-9B0A-4776-A347-3A0592778F50}" srcOrd="0" destOrd="1" presId="urn:microsoft.com/office/officeart/2005/8/layout/equation2"/>
    <dgm:cxn modelId="{AC4C9575-CC71-4501-BBB0-7C85164F3BA3}" type="presOf" srcId="{9D3BB3E4-3DFE-415F-A9B0-9BE92EFF7DD9}" destId="{144EE153-8507-48F4-B94A-AA33CD54A5B6}" srcOrd="1" destOrd="0" presId="urn:microsoft.com/office/officeart/2005/8/layout/equation2"/>
    <dgm:cxn modelId="{EB749458-75B5-4DC4-BB70-C2A12884EB8D}" type="presOf" srcId="{9D3BB3E4-3DFE-415F-A9B0-9BE92EFF7DD9}" destId="{15FCE60A-5F3B-4C62-8EF9-FA4F29878E99}" srcOrd="0" destOrd="0" presId="urn:microsoft.com/office/officeart/2005/8/layout/equation2"/>
    <dgm:cxn modelId="{23E1A18F-9FF9-4B89-9865-1B84438D1E1A}" srcId="{ABE4D9C4-3CC9-447A-BED9-679DA51C5706}" destId="{825E8622-A595-4E10-B9C4-811C50594CE5}" srcOrd="0" destOrd="0" parTransId="{4D8BDCE9-088B-477E-B28E-DA54BAA0DBDC}" sibTransId="{13113299-380C-4E87-82E5-2964BCA941E6}"/>
    <dgm:cxn modelId="{5549A7C1-313B-4A2A-8157-3DB1FB891463}" type="presOf" srcId="{7A711451-E6DD-4B30-96E3-986055AFE514}" destId="{6F5EB29C-550E-4877-BD2A-FE66EBCFDE90}" srcOrd="0" destOrd="0" presId="urn:microsoft.com/office/officeart/2005/8/layout/equation2"/>
    <dgm:cxn modelId="{15ABB8C4-769A-46F3-AB43-3C1B37AEC947}" srcId="{61C9E65D-DA72-4D81-BC6C-0FB5F9B14A1B}" destId="{C812B5A7-8F8A-45FE-A0D5-2A8692108AC1}" srcOrd="2" destOrd="0" parTransId="{5F38836C-8C4E-477E-A3CC-0C2347D55722}" sibTransId="{CA2474E7-D13F-4A91-859D-7D9C4F25A7B7}"/>
    <dgm:cxn modelId="{95BC4DD3-9C5C-4655-B790-6F95C87B28DD}" type="presOf" srcId="{ABE4D9C4-3CC9-447A-BED9-679DA51C5706}" destId="{D6FBFACC-9B0A-4776-A347-3A0592778F50}" srcOrd="0" destOrd="0" presId="urn:microsoft.com/office/officeart/2005/8/layout/equation2"/>
    <dgm:cxn modelId="{5F24D0BA-03B7-4871-A7FF-36AC8431CC1A}" type="presParOf" srcId="{FBF5CCC1-7704-429B-A9B3-F7099A8ED558}" destId="{90E190E5-65D4-4D5E-A19D-F0F1D1CF1AB4}" srcOrd="0" destOrd="0" presId="urn:microsoft.com/office/officeart/2005/8/layout/equation2"/>
    <dgm:cxn modelId="{CF38D064-AC9A-48B0-B78B-1D01C52E1E5C}" type="presParOf" srcId="{90E190E5-65D4-4D5E-A19D-F0F1D1CF1AB4}" destId="{D6FBFACC-9B0A-4776-A347-3A0592778F50}" srcOrd="0" destOrd="0" presId="urn:microsoft.com/office/officeart/2005/8/layout/equation2"/>
    <dgm:cxn modelId="{DC29D1B7-42F5-4AD5-BB08-5C97D4467E8F}" type="presParOf" srcId="{90E190E5-65D4-4D5E-A19D-F0F1D1CF1AB4}" destId="{A5381CF7-2ECE-42AF-B9D7-D30FA5EE948B}" srcOrd="1" destOrd="0" presId="urn:microsoft.com/office/officeart/2005/8/layout/equation2"/>
    <dgm:cxn modelId="{608B17B5-60B8-4143-B2E3-5EA2CDB36244}" type="presParOf" srcId="{90E190E5-65D4-4D5E-A19D-F0F1D1CF1AB4}" destId="{20CDD3F9-0581-423E-8D6D-B38CBB500270}" srcOrd="2" destOrd="0" presId="urn:microsoft.com/office/officeart/2005/8/layout/equation2"/>
    <dgm:cxn modelId="{DA434558-AA7C-45D9-BDA6-75D40C881DD1}" type="presParOf" srcId="{90E190E5-65D4-4D5E-A19D-F0F1D1CF1AB4}" destId="{9A7280C9-A9C3-4938-B444-6317E73A8EA6}" srcOrd="3" destOrd="0" presId="urn:microsoft.com/office/officeart/2005/8/layout/equation2"/>
    <dgm:cxn modelId="{A3FC44A9-BE96-47B1-975A-F749EEECA460}" type="presParOf" srcId="{90E190E5-65D4-4D5E-A19D-F0F1D1CF1AB4}" destId="{6F5EB29C-550E-4877-BD2A-FE66EBCFDE90}" srcOrd="4" destOrd="0" presId="urn:microsoft.com/office/officeart/2005/8/layout/equation2"/>
    <dgm:cxn modelId="{A0E8E2C2-F455-4C35-A041-B5E7A545A183}" type="presParOf" srcId="{FBF5CCC1-7704-429B-A9B3-F7099A8ED558}" destId="{15FCE60A-5F3B-4C62-8EF9-FA4F29878E99}" srcOrd="1" destOrd="0" presId="urn:microsoft.com/office/officeart/2005/8/layout/equation2"/>
    <dgm:cxn modelId="{D15179AD-B6EC-4CCE-99D7-4B19F587CAC3}" type="presParOf" srcId="{15FCE60A-5F3B-4C62-8EF9-FA4F29878E99}" destId="{144EE153-8507-48F4-B94A-AA33CD54A5B6}" srcOrd="0" destOrd="0" presId="urn:microsoft.com/office/officeart/2005/8/layout/equation2"/>
    <dgm:cxn modelId="{9538CB74-ADBE-491A-B909-118754D889E5}" type="presParOf" srcId="{FBF5CCC1-7704-429B-A9B3-F7099A8ED558}" destId="{15849866-4FDE-4507-8114-013D611A9B1A}" srcOrd="2" destOrd="0" presId="urn:microsoft.com/office/officeart/2005/8/layout/equati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6AD24E-FA0E-4A86-A360-D025101F273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5F8E90E-B22C-4B90-9D65-832B5BD0724B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2B12D-B14E-4455-BACF-5EFD2633E513}" type="parTrans" cxnId="{C5AA9046-3FC6-408F-B1AD-B4CD8F0DA11B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7809-9B39-4F44-92F7-FE47F18831EC}" type="sibTrans" cxnId="{C5AA9046-3FC6-408F-B1AD-B4CD8F0DA11B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8AFA-6E68-43DD-A2D5-95C604C4C938}">
      <dgm:prSet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algn="ctr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algn="ctr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algn="ctr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2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05C4E-7EBD-4B3E-9F9F-4B3F7B7906E7}" type="parTrans" cxnId="{C898E60B-5E1D-4710-BFD0-D254BA495C7D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1E195-04FC-4EA7-AAFC-B4D7E7074BC4}" type="sibTrans" cxnId="{C898E60B-5E1D-4710-BFD0-D254BA495C7D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1CFEA-741E-4297-9C3F-45C229C0949C}">
      <dgm:prSet custT="1"/>
      <dgm:spPr/>
      <dgm:t>
        <a:bodyPr anchor="ctr"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WWW invented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4D83C-AFF4-4997-B024-4E5583A3FB20}" type="parTrans" cxnId="{67E3249A-8429-4EBC-8FAF-516A8058EC3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26D6E-A747-4E92-910D-B41B26ECC72B}" type="sibTrans" cxnId="{67E3249A-8429-4EBC-8FAF-516A8058EC32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7DE6C-F5E1-4FDC-83AB-D1C3C07CA89D}">
      <dgm:prSet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Based on glTF standard </a:t>
          </a:r>
        </a:p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Industry, investor, customer traction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8E9069-D3D5-4D47-BC74-A7AE106627FC}" type="parTrans" cxnId="{68D6D49E-D09C-4D5E-825E-E0EE3F9D64F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6018F-86D5-4AF2-84AB-E56963359C7D}" type="sibTrans" cxnId="{68D6D49E-D09C-4D5E-825E-E0EE3F9D64F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9B08D-6104-43C0-9A4B-E9836C2AE6AE}">
      <dgm:prSet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algn="ctr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  <a:p>
          <a:pPr algn="ctr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Chatbot3D, Recommend3D</a:t>
          </a:r>
        </a:p>
        <a:p>
          <a:pPr algn="ctr"/>
          <a:r>
            <a:rPr lang="en-US" sz="12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2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30841D-0CC1-4263-B66D-72F1243B042E}" type="parTrans" cxnId="{1E05BC1A-2679-43D8-97A4-98336451DD6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90BDD-B3A8-4DFE-B991-8A10F255BC28}" type="sibTrans" cxnId="{1E05BC1A-2679-43D8-97A4-98336451DD6A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71B1F-B7B0-4598-96D4-B7103EEE2EF9}" type="pres">
      <dgm:prSet presAssocID="{356AD24E-FA0E-4A86-A360-D025101F273F}" presName="CompostProcess" presStyleCnt="0">
        <dgm:presLayoutVars>
          <dgm:dir/>
          <dgm:resizeHandles val="exact"/>
        </dgm:presLayoutVars>
      </dgm:prSet>
      <dgm:spPr/>
    </dgm:pt>
    <dgm:pt modelId="{F4B3D4CA-915E-4742-843D-D268A0426E8C}" type="pres">
      <dgm:prSet presAssocID="{356AD24E-FA0E-4A86-A360-D025101F273F}" presName="arrow" presStyleLbl="bgShp" presStyleIdx="0" presStyleCnt="1" custScaleX="117620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1D7D2DDE-426F-412C-A249-0E583959A7AE}" type="pres">
      <dgm:prSet presAssocID="{356AD24E-FA0E-4A86-A360-D025101F273F}" presName="linearProcess" presStyleCnt="0"/>
      <dgm:spPr/>
    </dgm:pt>
    <dgm:pt modelId="{49366A51-30E1-441A-8E06-FB9877D1F3FA}" type="pres">
      <dgm:prSet presAssocID="{D5F8E90E-B22C-4B90-9D65-832B5BD0724B}" presName="textNode" presStyleLbl="node1" presStyleIdx="0" presStyleCnt="5" custScaleX="41034" custScaleY="77736">
        <dgm:presLayoutVars>
          <dgm:bulletEnabled val="1"/>
        </dgm:presLayoutVars>
      </dgm:prSet>
      <dgm:spPr/>
    </dgm:pt>
    <dgm:pt modelId="{0CA8E505-9A3C-434F-A9B1-6F0FD75FFCCF}" type="pres">
      <dgm:prSet presAssocID="{F09D7809-9B39-4F44-92F7-FE47F18831EC}" presName="sibTrans" presStyleCnt="0"/>
      <dgm:spPr/>
    </dgm:pt>
    <dgm:pt modelId="{29B45CE6-55A3-41D7-B49F-79231FD82A66}" type="pres">
      <dgm:prSet presAssocID="{D5588AFA-6E68-43DD-A2D5-95C604C4C938}" presName="textNode" presStyleLbl="node1" presStyleIdx="1" presStyleCnt="5" custScaleX="41034" custScaleY="77736" custLinFactNeighborX="-43341" custLinFactNeighborY="1186">
        <dgm:presLayoutVars>
          <dgm:bulletEnabled val="1"/>
        </dgm:presLayoutVars>
      </dgm:prSet>
      <dgm:spPr/>
    </dgm:pt>
    <dgm:pt modelId="{49FCD556-3337-410F-BD5F-F6954C5D3339}" type="pres">
      <dgm:prSet presAssocID="{6D11E195-04FC-4EA7-AAFC-B4D7E7074BC4}" presName="sibTrans" presStyleCnt="0"/>
      <dgm:spPr/>
    </dgm:pt>
    <dgm:pt modelId="{79B19BAA-2D3D-4C71-A695-B09690F10EE6}" type="pres">
      <dgm:prSet presAssocID="{5971CFEA-741E-4297-9C3F-45C229C0949C}" presName="textNode" presStyleLbl="node1" presStyleIdx="2" presStyleCnt="5" custScaleX="41034" custScaleY="77736" custLinFactNeighborX="-81566">
        <dgm:presLayoutVars>
          <dgm:bulletEnabled val="1"/>
        </dgm:presLayoutVars>
      </dgm:prSet>
      <dgm:spPr/>
    </dgm:pt>
    <dgm:pt modelId="{A5875DEB-C192-4A65-8011-869BE33A6772}" type="pres">
      <dgm:prSet presAssocID="{2E326D6E-A747-4E92-910D-B41B26ECC72B}" presName="sibTrans" presStyleCnt="0"/>
      <dgm:spPr/>
    </dgm:pt>
    <dgm:pt modelId="{D97CD830-0278-49B2-81DA-7BB0878763A5}" type="pres">
      <dgm:prSet presAssocID="{FD77DE6C-F5E1-4FDC-83AB-D1C3C07CA89D}" presName="textNode" presStyleLbl="node1" presStyleIdx="3" presStyleCnt="5" custScaleX="41034" custScaleY="77736" custLinFactNeighborX="-87236">
        <dgm:presLayoutVars>
          <dgm:bulletEnabled val="1"/>
        </dgm:presLayoutVars>
      </dgm:prSet>
      <dgm:spPr/>
    </dgm:pt>
    <dgm:pt modelId="{9CC22811-3883-4F47-B3FC-BA296B6D4786}" type="pres">
      <dgm:prSet presAssocID="{2326018F-86D5-4AF2-84AB-E56963359C7D}" presName="sibTrans" presStyleCnt="0"/>
      <dgm:spPr/>
    </dgm:pt>
    <dgm:pt modelId="{2A10FA73-4130-4366-B3FC-8BB1802F3A0A}" type="pres">
      <dgm:prSet presAssocID="{D099B08D-6104-43C0-9A4B-E9836C2AE6AE}" presName="textNode" presStyleLbl="node1" presStyleIdx="4" presStyleCnt="5" custScaleX="41034" custScaleY="77736" custLinFactNeighborX="-97794">
        <dgm:presLayoutVars>
          <dgm:bulletEnabled val="1"/>
        </dgm:presLayoutVars>
      </dgm:prSet>
      <dgm:spPr/>
    </dgm:pt>
  </dgm:ptLst>
  <dgm:cxnLst>
    <dgm:cxn modelId="{C898E60B-5E1D-4710-BFD0-D254BA495C7D}" srcId="{356AD24E-FA0E-4A86-A360-D025101F273F}" destId="{D5588AFA-6E68-43DD-A2D5-95C604C4C938}" srcOrd="1" destOrd="0" parTransId="{77005C4E-7EBD-4B3E-9F9F-4B3F7B7906E7}" sibTransId="{6D11E195-04FC-4EA7-AAFC-B4D7E7074BC4}"/>
    <dgm:cxn modelId="{1E05BC1A-2679-43D8-97A4-98336451DD6A}" srcId="{356AD24E-FA0E-4A86-A360-D025101F273F}" destId="{D099B08D-6104-43C0-9A4B-E9836C2AE6AE}" srcOrd="4" destOrd="0" parTransId="{B430841D-0CC1-4263-B66D-72F1243B042E}" sibTransId="{9DD90BDD-B3A8-4DFE-B991-8A10F255BC28}"/>
    <dgm:cxn modelId="{6EF60F3F-6C0F-4D97-8246-265366156D08}" type="presOf" srcId="{FD77DE6C-F5E1-4FDC-83AB-D1C3C07CA89D}" destId="{D97CD830-0278-49B2-81DA-7BB0878763A5}" srcOrd="0" destOrd="0" presId="urn:microsoft.com/office/officeart/2005/8/layout/hProcess9"/>
    <dgm:cxn modelId="{C5AA9046-3FC6-408F-B1AD-B4CD8F0DA11B}" srcId="{356AD24E-FA0E-4A86-A360-D025101F273F}" destId="{D5F8E90E-B22C-4B90-9D65-832B5BD0724B}" srcOrd="0" destOrd="0" parTransId="{CFA2B12D-B14E-4455-BACF-5EFD2633E513}" sibTransId="{F09D7809-9B39-4F44-92F7-FE47F18831EC}"/>
    <dgm:cxn modelId="{5237306B-3E45-42D2-A150-584AF6E78092}" type="presOf" srcId="{D099B08D-6104-43C0-9A4B-E9836C2AE6AE}" destId="{2A10FA73-4130-4366-B3FC-8BB1802F3A0A}" srcOrd="0" destOrd="0" presId="urn:microsoft.com/office/officeart/2005/8/layout/hProcess9"/>
    <dgm:cxn modelId="{693CA37B-AE89-4D41-8212-52EAA32001A8}" type="presOf" srcId="{356AD24E-FA0E-4A86-A360-D025101F273F}" destId="{3DE71B1F-B7B0-4598-96D4-B7103EEE2EF9}" srcOrd="0" destOrd="0" presId="urn:microsoft.com/office/officeart/2005/8/layout/hProcess9"/>
    <dgm:cxn modelId="{67E3249A-8429-4EBC-8FAF-516A8058EC32}" srcId="{356AD24E-FA0E-4A86-A360-D025101F273F}" destId="{5971CFEA-741E-4297-9C3F-45C229C0949C}" srcOrd="2" destOrd="0" parTransId="{AE94D83C-AFF4-4997-B024-4E5583A3FB20}" sibTransId="{2E326D6E-A747-4E92-910D-B41B26ECC72B}"/>
    <dgm:cxn modelId="{68D6D49E-D09C-4D5E-825E-E0EE3F9D64F1}" srcId="{356AD24E-FA0E-4A86-A360-D025101F273F}" destId="{FD77DE6C-F5E1-4FDC-83AB-D1C3C07CA89D}" srcOrd="3" destOrd="0" parTransId="{DC8E9069-D3D5-4D47-BC74-A7AE106627FC}" sibTransId="{2326018F-86D5-4AF2-84AB-E56963359C7D}"/>
    <dgm:cxn modelId="{7166D2E2-6382-45DC-9510-EF40D6CC6EDB}" type="presOf" srcId="{5971CFEA-741E-4297-9C3F-45C229C0949C}" destId="{79B19BAA-2D3D-4C71-A695-B09690F10EE6}" srcOrd="0" destOrd="0" presId="urn:microsoft.com/office/officeart/2005/8/layout/hProcess9"/>
    <dgm:cxn modelId="{B2CF35EE-382A-4CE5-B911-02E3BC640C97}" type="presOf" srcId="{D5F8E90E-B22C-4B90-9D65-832B5BD0724B}" destId="{49366A51-30E1-441A-8E06-FB9877D1F3FA}" srcOrd="0" destOrd="0" presId="urn:microsoft.com/office/officeart/2005/8/layout/hProcess9"/>
    <dgm:cxn modelId="{1B84D0F8-A5CC-432C-8918-FB24CEAE76AD}" type="presOf" srcId="{D5588AFA-6E68-43DD-A2D5-95C604C4C938}" destId="{29B45CE6-55A3-41D7-B49F-79231FD82A66}" srcOrd="0" destOrd="0" presId="urn:microsoft.com/office/officeart/2005/8/layout/hProcess9"/>
    <dgm:cxn modelId="{171D0066-7451-4261-83C9-7F38AE9F52CF}" type="presParOf" srcId="{3DE71B1F-B7B0-4598-96D4-B7103EEE2EF9}" destId="{F4B3D4CA-915E-4742-843D-D268A0426E8C}" srcOrd="0" destOrd="0" presId="urn:microsoft.com/office/officeart/2005/8/layout/hProcess9"/>
    <dgm:cxn modelId="{29E731C8-CBF7-4E20-8ED9-ECD80E5B7CAD}" type="presParOf" srcId="{3DE71B1F-B7B0-4598-96D4-B7103EEE2EF9}" destId="{1D7D2DDE-426F-412C-A249-0E583959A7AE}" srcOrd="1" destOrd="0" presId="urn:microsoft.com/office/officeart/2005/8/layout/hProcess9"/>
    <dgm:cxn modelId="{2D6CA4C9-0CBB-4EBF-BDCC-3830740533A2}" type="presParOf" srcId="{1D7D2DDE-426F-412C-A249-0E583959A7AE}" destId="{49366A51-30E1-441A-8E06-FB9877D1F3FA}" srcOrd="0" destOrd="0" presId="urn:microsoft.com/office/officeart/2005/8/layout/hProcess9"/>
    <dgm:cxn modelId="{58CBCE44-0C97-4121-B0B0-25DD1B33E3F4}" type="presParOf" srcId="{1D7D2DDE-426F-412C-A249-0E583959A7AE}" destId="{0CA8E505-9A3C-434F-A9B1-6F0FD75FFCCF}" srcOrd="1" destOrd="0" presId="urn:microsoft.com/office/officeart/2005/8/layout/hProcess9"/>
    <dgm:cxn modelId="{814FFA81-6866-4E01-A67C-F7C5C9DE9D44}" type="presParOf" srcId="{1D7D2DDE-426F-412C-A249-0E583959A7AE}" destId="{29B45CE6-55A3-41D7-B49F-79231FD82A66}" srcOrd="2" destOrd="0" presId="urn:microsoft.com/office/officeart/2005/8/layout/hProcess9"/>
    <dgm:cxn modelId="{7FE4CC7A-41F0-46B5-BDEC-287BC0228B86}" type="presParOf" srcId="{1D7D2DDE-426F-412C-A249-0E583959A7AE}" destId="{49FCD556-3337-410F-BD5F-F6954C5D3339}" srcOrd="3" destOrd="0" presId="urn:microsoft.com/office/officeart/2005/8/layout/hProcess9"/>
    <dgm:cxn modelId="{6EF10197-454D-4D48-A234-CA4D277D9AD8}" type="presParOf" srcId="{1D7D2DDE-426F-412C-A249-0E583959A7AE}" destId="{79B19BAA-2D3D-4C71-A695-B09690F10EE6}" srcOrd="4" destOrd="0" presId="urn:microsoft.com/office/officeart/2005/8/layout/hProcess9"/>
    <dgm:cxn modelId="{D8BF1929-B9A0-4938-B165-F3591F19F2CD}" type="presParOf" srcId="{1D7D2DDE-426F-412C-A249-0E583959A7AE}" destId="{A5875DEB-C192-4A65-8011-869BE33A6772}" srcOrd="5" destOrd="0" presId="urn:microsoft.com/office/officeart/2005/8/layout/hProcess9"/>
    <dgm:cxn modelId="{E8EBAB7F-694A-43C6-A9DC-738AE243CE50}" type="presParOf" srcId="{1D7D2DDE-426F-412C-A249-0E583959A7AE}" destId="{D97CD830-0278-49B2-81DA-7BB0878763A5}" srcOrd="6" destOrd="0" presId="urn:microsoft.com/office/officeart/2005/8/layout/hProcess9"/>
    <dgm:cxn modelId="{E6D2B278-89EB-465C-BED3-3A602153B151}" type="presParOf" srcId="{1D7D2DDE-426F-412C-A249-0E583959A7AE}" destId="{9CC22811-3883-4F47-B3FC-BA296B6D4786}" srcOrd="7" destOrd="0" presId="urn:microsoft.com/office/officeart/2005/8/layout/hProcess9"/>
    <dgm:cxn modelId="{51A517CF-DBC4-40FD-BB24-15AE7ADDEA35}" type="presParOf" srcId="{1D7D2DDE-426F-412C-A249-0E583959A7AE}" destId="{2A10FA73-4130-4366-B3FC-8BB1802F3A0A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46BFF2-5458-4065-8F00-8D1E55617504}" type="doc">
      <dgm:prSet loTypeId="urn:microsoft.com/office/officeart/2005/8/layout/hList9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2BA380F-554D-4189-9804-7936CEB95D55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Phase – 1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18E1A0-40A4-46E9-B2B5-E5F9A5878ACA}" type="parTrans" cxnId="{4786D498-FB16-4E44-BA8E-12EE0C2BBDFE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F88F95-BB14-4918-8A92-A816D2986BFC}" type="sibTrans" cxnId="{4786D498-FB16-4E44-BA8E-12EE0C2BBDFE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0D5443-1188-4700-97C9-5285D91316B9}">
      <dgm:prSet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$1.5 Trillion market (GMV)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70322A-F336-4126-9AAC-1F7AC4316DDC}" type="parTrans" cxnId="{C3E13480-7E5B-4C8D-A020-373E365815BE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FD265F-F52A-4913-8AA9-519864E33BC4}" type="sibTrans" cxnId="{C3E13480-7E5B-4C8D-A020-373E365815BE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7B8D81-FF07-449F-843C-AE9D5E201732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Furniture, Lighting, Paints, Flooring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FF4A98-5F7C-4028-9A8D-89BA4F9B807C}" type="parTrans" cxnId="{04DBE2E1-9CC9-4C63-BC6D-BD41F4ABF14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737E9-F817-4B8A-86A0-94E60C2171E6}" type="sibTrans" cxnId="{04DBE2E1-9CC9-4C63-BC6D-BD41F4ABF14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BC5F7E-6F22-4729-8376-CF17E7591316}">
      <dgm:prSet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B8D583-FDC2-449E-9237-E98F5D56EA07}" type="parTrans" cxnId="{E3522CB7-16B8-4CE9-BC83-E28FB79B0BD8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362451-F0D6-4B82-8F08-9D024EE29433}" type="sibTrans" cxnId="{E3522CB7-16B8-4CE9-BC83-E28FB79B0BD8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F80F7-4763-434A-9D50-0C55AB757731}">
      <dgm:prSet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Seriously embellish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Home-2-Shop-2-Home 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837406-EAD5-475B-A873-ECD628B47EFD}" type="parTrans" cxnId="{8ED083E6-8D38-4589-BD66-EDADEBDDA075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E07D08-6F5F-4D4C-A006-BADF6C1FFF51}" type="sibTrans" cxnId="{8ED083E6-8D38-4589-BD66-EDADEBDDA075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582077-9F70-49C6-A9E3-16BB9630D6D7}">
      <dgm:prSet custT="1"/>
      <dgm:spPr/>
      <dgm:t>
        <a:bodyPr/>
        <a:lstStyle/>
        <a:p>
          <a:pPr algn="ctr"/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Microsoft CoPilot 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- $8 bn (2024) CAGR 18% $36.6 bn (2033) 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0161C3-A751-4319-B95F-F81484EEBA3B}" type="parTrans" cxnId="{F9D3F5C8-F5C0-478D-B4A7-12570911A7FD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4C8EF-6173-4938-8566-70B494BA2E10}" type="sibTrans" cxnId="{F9D3F5C8-F5C0-478D-B4A7-12570911A7FD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1F824F-87B1-4690-8F09-635AA37FE5DC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Phase – 2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660AAD-A096-4A4F-973B-51B88CB5A75D}" type="parTrans" cxnId="{7DCF7974-743F-499B-8670-FBA76B03D89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A6996C-CE11-4E45-BC00-DEB9AD970202}" type="sibTrans" cxnId="{7DCF7974-743F-499B-8670-FBA76B03D89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BE5785-E800-4137-B500-C356FD348FD5}">
      <dgm:prSet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Chatbot3D, Recommend3D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FB2CD6-0111-46D7-94F8-4CE617C23FBA}" type="parTrans" cxnId="{4F7BCB77-1853-4259-BC32-CC4676158E1D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4A8048-CC13-4196-B55B-7EF95F6B117A}" type="sibTrans" cxnId="{4F7BCB77-1853-4259-BC32-CC4676158E1D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9E5008-9BBF-4C00-A5A4-0A589AB7541E}">
      <dgm:prSet custT="1"/>
      <dgm:spPr/>
      <dgm:t>
        <a:bodyPr/>
        <a:lstStyle/>
        <a:p>
          <a:pPr algn="ctr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Windows, Doors, Carpets, Fans</a:t>
          </a:r>
          <a:endParaRPr lang="en-IN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D10DEA-1001-47D0-8A0E-F9C0532129D2}" type="parTrans" cxnId="{E24F8B73-9E24-40B3-9964-018CD0FACA22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A4F53A-8111-4A07-9FAC-840174E52E90}" type="sibTrans" cxnId="{E24F8B73-9E24-40B3-9964-018CD0FACA22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AA762D-3E1B-4848-8144-C5B77EAA1A57}">
      <dgm:prSet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Office, Businesses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569F44-2723-4EFB-AFC5-13C0EB988ABE}" type="parTrans" cxnId="{E99C838F-3922-4832-AF05-698D6B982BAF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E64C2B-C81F-416D-BDB9-3270787ED8B0}" type="sibTrans" cxnId="{E99C838F-3922-4832-AF05-698D6B982BAF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E66F0A-BADD-4F10-9320-CAC432123E91}">
      <dgm:prSet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Jewelry, Toys, Fashion, Electronics, Appliances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F36CC3-AAB1-4841-A2C0-71B65B0230E8}" type="parTrans" cxnId="{8744F0BE-25B6-4418-8F0B-79AE5DF762E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94EF32-7761-4648-8DF8-BD9903045A50}" type="sibTrans" cxnId="{8744F0BE-25B6-4418-8F0B-79AE5DF762E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14F6D4-0197-4081-92DF-F6E7530F8825}">
      <dgm:prSet custT="1"/>
      <dgm:spPr/>
      <dgm:t>
        <a:bodyPr/>
        <a:lstStyle/>
        <a:p>
          <a:pPr algn="ctr"/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eCommerce software market at approx. $bn (2025) growing 15% CAGR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2C3DC4-1CFA-469D-95FD-F227C98F43C1}" type="parTrans" cxnId="{EA5CABC3-1636-43B6-9388-A927FDECE479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3EF5FD-29BF-432A-BAAC-65E7ACB4735E}" type="sibTrans" cxnId="{EA5CABC3-1636-43B6-9388-A927FDECE479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4DC0D-FA67-4623-B14E-75AE358169CB}">
      <dgm:prSet custT="1"/>
      <dgm:spPr/>
      <dgm:t>
        <a:bodyPr/>
        <a:lstStyle/>
        <a:p>
          <a:pPr algn="ctr"/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Guess Estimates 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- $10 bn with CAGR of 15% 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53F07C-70A2-4F97-94E8-4AD9FBA910FD}" type="parTrans" cxnId="{E27825BC-6341-435A-902C-E002C309056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E52D2D-B81C-49D1-BFD8-7282567EB888}" type="sibTrans" cxnId="{E27825BC-6341-435A-902C-E002C309056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CC3E17-83F6-4B1E-AE46-BA10F14E318F}" type="pres">
      <dgm:prSet presAssocID="{0646BFF2-5458-4065-8F00-8D1E55617504}" presName="list" presStyleCnt="0">
        <dgm:presLayoutVars>
          <dgm:dir/>
          <dgm:animLvl val="lvl"/>
        </dgm:presLayoutVars>
      </dgm:prSet>
      <dgm:spPr/>
    </dgm:pt>
    <dgm:pt modelId="{EB30A23B-A908-48D0-B5A2-986D3D237018}" type="pres">
      <dgm:prSet presAssocID="{D2BA380F-554D-4189-9804-7936CEB95D55}" presName="posSpace" presStyleCnt="0"/>
      <dgm:spPr/>
    </dgm:pt>
    <dgm:pt modelId="{55AA178A-818B-44F2-9058-D5EF172E5E0D}" type="pres">
      <dgm:prSet presAssocID="{D2BA380F-554D-4189-9804-7936CEB95D55}" presName="vertFlow" presStyleCnt="0"/>
      <dgm:spPr/>
    </dgm:pt>
    <dgm:pt modelId="{364081D0-9B26-4B07-975A-353ECCCBE693}" type="pres">
      <dgm:prSet presAssocID="{D2BA380F-554D-4189-9804-7936CEB95D55}" presName="topSpace" presStyleCnt="0"/>
      <dgm:spPr/>
    </dgm:pt>
    <dgm:pt modelId="{F9894C51-95AC-42C8-82DB-133FEDF833D0}" type="pres">
      <dgm:prSet presAssocID="{D2BA380F-554D-4189-9804-7936CEB95D55}" presName="firstComp" presStyleCnt="0"/>
      <dgm:spPr/>
    </dgm:pt>
    <dgm:pt modelId="{3CA1688F-A557-45DA-9FA5-989AE8475BF4}" type="pres">
      <dgm:prSet presAssocID="{D2BA380F-554D-4189-9804-7936CEB95D55}" presName="firstChild" presStyleLbl="bgAccFollowNode1" presStyleIdx="0" presStyleCnt="11" custScaleX="120634" custScaleY="48272" custLinFactNeighborX="-45321"/>
      <dgm:spPr/>
    </dgm:pt>
    <dgm:pt modelId="{3BE2EB24-E21F-4D4E-BDAF-3B94CB755CD1}" type="pres">
      <dgm:prSet presAssocID="{D2BA380F-554D-4189-9804-7936CEB95D55}" presName="firstChildTx" presStyleLbl="bgAccFollowNode1" presStyleIdx="0" presStyleCnt="11">
        <dgm:presLayoutVars>
          <dgm:bulletEnabled val="1"/>
        </dgm:presLayoutVars>
      </dgm:prSet>
      <dgm:spPr/>
    </dgm:pt>
    <dgm:pt modelId="{C4FAFF21-494E-46FF-BAE3-D51E023FDB7A}" type="pres">
      <dgm:prSet presAssocID="{DE7B8D81-FF07-449F-843C-AE9D5E201732}" presName="comp" presStyleCnt="0"/>
      <dgm:spPr/>
    </dgm:pt>
    <dgm:pt modelId="{34418650-272A-49B4-8FE0-2ECDE1A6C876}" type="pres">
      <dgm:prSet presAssocID="{DE7B8D81-FF07-449F-843C-AE9D5E201732}" presName="child" presStyleLbl="bgAccFollowNode1" presStyleIdx="1" presStyleCnt="11" custScaleX="120634" custScaleY="48272" custLinFactNeighborX="-45321"/>
      <dgm:spPr/>
    </dgm:pt>
    <dgm:pt modelId="{7848ED07-2932-4706-BC29-334B75646205}" type="pres">
      <dgm:prSet presAssocID="{DE7B8D81-FF07-449F-843C-AE9D5E201732}" presName="childTx" presStyleLbl="bgAccFollowNode1" presStyleIdx="1" presStyleCnt="11">
        <dgm:presLayoutVars>
          <dgm:bulletEnabled val="1"/>
        </dgm:presLayoutVars>
      </dgm:prSet>
      <dgm:spPr/>
    </dgm:pt>
    <dgm:pt modelId="{22492636-5718-4F64-81A2-82CAA4C31396}" type="pres">
      <dgm:prSet presAssocID="{D4BC5F7E-6F22-4729-8376-CF17E7591316}" presName="comp" presStyleCnt="0"/>
      <dgm:spPr/>
    </dgm:pt>
    <dgm:pt modelId="{256F8C0E-35F4-4A6A-82FB-34E0C6C7065F}" type="pres">
      <dgm:prSet presAssocID="{D4BC5F7E-6F22-4729-8376-CF17E7591316}" presName="child" presStyleLbl="bgAccFollowNode1" presStyleIdx="2" presStyleCnt="11" custScaleX="120634" custScaleY="48272" custLinFactNeighborX="-45245" custLinFactNeighborY="-422"/>
      <dgm:spPr/>
    </dgm:pt>
    <dgm:pt modelId="{56B71B93-F23B-4E22-B4CE-8A3FF10AC8E3}" type="pres">
      <dgm:prSet presAssocID="{D4BC5F7E-6F22-4729-8376-CF17E7591316}" presName="childTx" presStyleLbl="bgAccFollowNode1" presStyleIdx="2" presStyleCnt="11">
        <dgm:presLayoutVars>
          <dgm:bulletEnabled val="1"/>
        </dgm:presLayoutVars>
      </dgm:prSet>
      <dgm:spPr/>
    </dgm:pt>
    <dgm:pt modelId="{E0F1494C-2E66-4AC5-958D-E8D818647666}" type="pres">
      <dgm:prSet presAssocID="{B13F80F7-4763-434A-9D50-0C55AB757731}" presName="comp" presStyleCnt="0"/>
      <dgm:spPr/>
    </dgm:pt>
    <dgm:pt modelId="{241E58F8-D364-42DC-92DD-554837C3923D}" type="pres">
      <dgm:prSet presAssocID="{B13F80F7-4763-434A-9D50-0C55AB757731}" presName="child" presStyleLbl="bgAccFollowNode1" presStyleIdx="3" presStyleCnt="11" custScaleX="120634" custScaleY="48272" custLinFactNeighborX="-45321"/>
      <dgm:spPr/>
    </dgm:pt>
    <dgm:pt modelId="{298FD11B-8E4A-4C28-BA31-4AC6227DCA07}" type="pres">
      <dgm:prSet presAssocID="{B13F80F7-4763-434A-9D50-0C55AB757731}" presName="childTx" presStyleLbl="bgAccFollowNode1" presStyleIdx="3" presStyleCnt="11">
        <dgm:presLayoutVars>
          <dgm:bulletEnabled val="1"/>
        </dgm:presLayoutVars>
      </dgm:prSet>
      <dgm:spPr/>
    </dgm:pt>
    <dgm:pt modelId="{C170099C-DE67-45E5-8E2C-1E2B00CFF1B4}" type="pres">
      <dgm:prSet presAssocID="{EC582077-9F70-49C6-A9E3-16BB9630D6D7}" presName="comp" presStyleCnt="0"/>
      <dgm:spPr/>
    </dgm:pt>
    <dgm:pt modelId="{790DF2BA-AB37-4DBE-9974-DFA36A681CAE}" type="pres">
      <dgm:prSet presAssocID="{EC582077-9F70-49C6-A9E3-16BB9630D6D7}" presName="child" presStyleLbl="bgAccFollowNode1" presStyleIdx="4" presStyleCnt="11" custScaleX="120634" custScaleY="48272" custLinFactNeighborX="-45321"/>
      <dgm:spPr/>
    </dgm:pt>
    <dgm:pt modelId="{8F12447D-866E-486F-94DE-887234A0AB66}" type="pres">
      <dgm:prSet presAssocID="{EC582077-9F70-49C6-A9E3-16BB9630D6D7}" presName="childTx" presStyleLbl="bgAccFollowNode1" presStyleIdx="4" presStyleCnt="11">
        <dgm:presLayoutVars>
          <dgm:bulletEnabled val="1"/>
        </dgm:presLayoutVars>
      </dgm:prSet>
      <dgm:spPr/>
    </dgm:pt>
    <dgm:pt modelId="{A9CB865E-A675-4A0D-982F-A995B7174375}" type="pres">
      <dgm:prSet presAssocID="{D2BA380F-554D-4189-9804-7936CEB95D55}" presName="negSpace" presStyleCnt="0"/>
      <dgm:spPr/>
    </dgm:pt>
    <dgm:pt modelId="{1EC30D62-B5DA-4FBD-9E3F-5AB728464628}" type="pres">
      <dgm:prSet presAssocID="{D2BA380F-554D-4189-9804-7936CEB95D55}" presName="circle" presStyleLbl="node1" presStyleIdx="0" presStyleCnt="2" custScaleX="87607" custScaleY="87607" custLinFactNeighborX="-75344" custLinFactNeighborY="940"/>
      <dgm:spPr/>
    </dgm:pt>
    <dgm:pt modelId="{A8A84615-C692-4363-B754-B18202348F16}" type="pres">
      <dgm:prSet presAssocID="{D7F88F95-BB14-4918-8A92-A816D2986BFC}" presName="transSpace" presStyleCnt="0"/>
      <dgm:spPr/>
    </dgm:pt>
    <dgm:pt modelId="{05B6F937-3AFC-490D-9FDD-844AC38502EC}" type="pres">
      <dgm:prSet presAssocID="{181F824F-87B1-4690-8F09-635AA37FE5DC}" presName="posSpace" presStyleCnt="0"/>
      <dgm:spPr/>
    </dgm:pt>
    <dgm:pt modelId="{537B65B9-3A97-4CB8-9288-8F4BDC053545}" type="pres">
      <dgm:prSet presAssocID="{181F824F-87B1-4690-8F09-635AA37FE5DC}" presName="vertFlow" presStyleCnt="0"/>
      <dgm:spPr/>
    </dgm:pt>
    <dgm:pt modelId="{368CFD3D-7611-4FCA-9521-028E4C12B2B6}" type="pres">
      <dgm:prSet presAssocID="{181F824F-87B1-4690-8F09-635AA37FE5DC}" presName="topSpace" presStyleCnt="0"/>
      <dgm:spPr/>
    </dgm:pt>
    <dgm:pt modelId="{72E9EC95-AC6C-4153-9F52-CD54D7365C4A}" type="pres">
      <dgm:prSet presAssocID="{181F824F-87B1-4690-8F09-635AA37FE5DC}" presName="firstComp" presStyleCnt="0"/>
      <dgm:spPr/>
    </dgm:pt>
    <dgm:pt modelId="{1ED5561E-6E28-4F76-8B74-3C0AAB6BC79A}" type="pres">
      <dgm:prSet presAssocID="{181F824F-87B1-4690-8F09-635AA37FE5DC}" presName="firstChild" presStyleLbl="bgAccFollowNode1" presStyleIdx="5" presStyleCnt="11" custScaleX="114198" custScaleY="48272"/>
      <dgm:spPr/>
    </dgm:pt>
    <dgm:pt modelId="{780A6DA9-65C0-4B6F-8776-8778EE7C6BC7}" type="pres">
      <dgm:prSet presAssocID="{181F824F-87B1-4690-8F09-635AA37FE5DC}" presName="firstChildTx" presStyleLbl="bgAccFollowNode1" presStyleIdx="5" presStyleCnt="11">
        <dgm:presLayoutVars>
          <dgm:bulletEnabled val="1"/>
        </dgm:presLayoutVars>
      </dgm:prSet>
      <dgm:spPr/>
    </dgm:pt>
    <dgm:pt modelId="{27180C48-7BFB-4394-B7A5-21671E8AE820}" type="pres">
      <dgm:prSet presAssocID="{1F9E5008-9BBF-4C00-A5A4-0A589AB7541E}" presName="comp" presStyleCnt="0"/>
      <dgm:spPr/>
    </dgm:pt>
    <dgm:pt modelId="{905162A9-2E2F-4475-97E3-C8A818C5F926}" type="pres">
      <dgm:prSet presAssocID="{1F9E5008-9BBF-4C00-A5A4-0A589AB7541E}" presName="child" presStyleLbl="bgAccFollowNode1" presStyleIdx="6" presStyleCnt="11" custScaleX="114198" custScaleY="48272"/>
      <dgm:spPr/>
    </dgm:pt>
    <dgm:pt modelId="{C03762A1-8CEF-4D5C-AD11-A913CF7544D8}" type="pres">
      <dgm:prSet presAssocID="{1F9E5008-9BBF-4C00-A5A4-0A589AB7541E}" presName="childTx" presStyleLbl="bgAccFollowNode1" presStyleIdx="6" presStyleCnt="11">
        <dgm:presLayoutVars>
          <dgm:bulletEnabled val="1"/>
        </dgm:presLayoutVars>
      </dgm:prSet>
      <dgm:spPr/>
    </dgm:pt>
    <dgm:pt modelId="{F6422E84-7A75-49A6-9A93-0BB756E60F57}" type="pres">
      <dgm:prSet presAssocID="{86AA762D-3E1B-4848-8144-C5B77EAA1A57}" presName="comp" presStyleCnt="0"/>
      <dgm:spPr/>
    </dgm:pt>
    <dgm:pt modelId="{2C1239C3-A141-41CF-B1B5-A7B24ABFB31F}" type="pres">
      <dgm:prSet presAssocID="{86AA762D-3E1B-4848-8144-C5B77EAA1A57}" presName="child" presStyleLbl="bgAccFollowNode1" presStyleIdx="7" presStyleCnt="11" custScaleX="114198" custScaleY="48272"/>
      <dgm:spPr/>
    </dgm:pt>
    <dgm:pt modelId="{F7D2B1F9-C84D-4CB5-B658-2769CFBA9940}" type="pres">
      <dgm:prSet presAssocID="{86AA762D-3E1B-4848-8144-C5B77EAA1A57}" presName="childTx" presStyleLbl="bgAccFollowNode1" presStyleIdx="7" presStyleCnt="11">
        <dgm:presLayoutVars>
          <dgm:bulletEnabled val="1"/>
        </dgm:presLayoutVars>
      </dgm:prSet>
      <dgm:spPr/>
    </dgm:pt>
    <dgm:pt modelId="{A5D9DF41-BA45-4BA5-806F-36950A915236}" type="pres">
      <dgm:prSet presAssocID="{CCE66F0A-BADD-4F10-9320-CAC432123E91}" presName="comp" presStyleCnt="0"/>
      <dgm:spPr/>
    </dgm:pt>
    <dgm:pt modelId="{983E0840-9107-4FC9-A189-2A3DAE998EA5}" type="pres">
      <dgm:prSet presAssocID="{CCE66F0A-BADD-4F10-9320-CAC432123E91}" presName="child" presStyleLbl="bgAccFollowNode1" presStyleIdx="8" presStyleCnt="11" custScaleX="114198" custScaleY="48272"/>
      <dgm:spPr/>
    </dgm:pt>
    <dgm:pt modelId="{E84E3630-78FB-42A4-9385-74201707FF80}" type="pres">
      <dgm:prSet presAssocID="{CCE66F0A-BADD-4F10-9320-CAC432123E91}" presName="childTx" presStyleLbl="bgAccFollowNode1" presStyleIdx="8" presStyleCnt="11">
        <dgm:presLayoutVars>
          <dgm:bulletEnabled val="1"/>
        </dgm:presLayoutVars>
      </dgm:prSet>
      <dgm:spPr/>
    </dgm:pt>
    <dgm:pt modelId="{42CE77A3-DCA2-4BEE-8E3F-436C9DB3C7B7}" type="pres">
      <dgm:prSet presAssocID="{1E14F6D4-0197-4081-92DF-F6E7530F8825}" presName="comp" presStyleCnt="0"/>
      <dgm:spPr/>
    </dgm:pt>
    <dgm:pt modelId="{B7BE3247-7DD1-4937-A97A-E6BBEB0A03AD}" type="pres">
      <dgm:prSet presAssocID="{1E14F6D4-0197-4081-92DF-F6E7530F8825}" presName="child" presStyleLbl="bgAccFollowNode1" presStyleIdx="9" presStyleCnt="11" custScaleX="114198" custScaleY="48272"/>
      <dgm:spPr/>
    </dgm:pt>
    <dgm:pt modelId="{68F058CE-30F8-4899-955C-B51AD1454E9E}" type="pres">
      <dgm:prSet presAssocID="{1E14F6D4-0197-4081-92DF-F6E7530F8825}" presName="childTx" presStyleLbl="bgAccFollowNode1" presStyleIdx="9" presStyleCnt="11">
        <dgm:presLayoutVars>
          <dgm:bulletEnabled val="1"/>
        </dgm:presLayoutVars>
      </dgm:prSet>
      <dgm:spPr/>
    </dgm:pt>
    <dgm:pt modelId="{156B0D3E-41DD-4A40-BA69-50885E2349E9}" type="pres">
      <dgm:prSet presAssocID="{0634DC0D-FA67-4623-B14E-75AE358169CB}" presName="comp" presStyleCnt="0"/>
      <dgm:spPr/>
    </dgm:pt>
    <dgm:pt modelId="{0B2692E1-C5A9-46A0-9478-A725647A4F9A}" type="pres">
      <dgm:prSet presAssocID="{0634DC0D-FA67-4623-B14E-75AE358169CB}" presName="child" presStyleLbl="bgAccFollowNode1" presStyleIdx="10" presStyleCnt="11" custScaleX="114198" custScaleY="48272"/>
      <dgm:spPr/>
    </dgm:pt>
    <dgm:pt modelId="{017D8DCE-88B5-400D-BF63-742B3BBFEE13}" type="pres">
      <dgm:prSet presAssocID="{0634DC0D-FA67-4623-B14E-75AE358169CB}" presName="childTx" presStyleLbl="bgAccFollowNode1" presStyleIdx="10" presStyleCnt="11">
        <dgm:presLayoutVars>
          <dgm:bulletEnabled val="1"/>
        </dgm:presLayoutVars>
      </dgm:prSet>
      <dgm:spPr/>
    </dgm:pt>
    <dgm:pt modelId="{11F28559-F33C-46FB-BF84-695EFF3FDD7D}" type="pres">
      <dgm:prSet presAssocID="{181F824F-87B1-4690-8F09-635AA37FE5DC}" presName="negSpace" presStyleCnt="0"/>
      <dgm:spPr/>
    </dgm:pt>
    <dgm:pt modelId="{89EC0D73-680C-479E-AFAC-E44BDA83FDFF}" type="pres">
      <dgm:prSet presAssocID="{181F824F-87B1-4690-8F09-635AA37FE5DC}" presName="circle" presStyleLbl="node1" presStyleIdx="1" presStyleCnt="2" custScaleX="87607" custScaleY="87607" custLinFactNeighborX="-4034"/>
      <dgm:spPr/>
    </dgm:pt>
  </dgm:ptLst>
  <dgm:cxnLst>
    <dgm:cxn modelId="{4CB3D001-8C79-4279-AD74-79E35350CA8D}" type="presOf" srcId="{DE7B8D81-FF07-449F-843C-AE9D5E201732}" destId="{7848ED07-2932-4706-BC29-334B75646205}" srcOrd="1" destOrd="0" presId="urn:microsoft.com/office/officeart/2005/8/layout/hList9"/>
    <dgm:cxn modelId="{4960310B-00D0-4E71-9F26-5BA96859EB4A}" type="presOf" srcId="{EC582077-9F70-49C6-A9E3-16BB9630D6D7}" destId="{8F12447D-866E-486F-94DE-887234A0AB66}" srcOrd="1" destOrd="0" presId="urn:microsoft.com/office/officeart/2005/8/layout/hList9"/>
    <dgm:cxn modelId="{761B470F-9BE6-4BF7-A1E5-0E187FBD78A1}" type="presOf" srcId="{8E0D5443-1188-4700-97C9-5285D91316B9}" destId="{3BE2EB24-E21F-4D4E-BDAF-3B94CB755CD1}" srcOrd="1" destOrd="0" presId="urn:microsoft.com/office/officeart/2005/8/layout/hList9"/>
    <dgm:cxn modelId="{CF0D6B11-841A-4332-B578-256CB744B9C6}" type="presOf" srcId="{0634DC0D-FA67-4623-B14E-75AE358169CB}" destId="{0B2692E1-C5A9-46A0-9478-A725647A4F9A}" srcOrd="0" destOrd="0" presId="urn:microsoft.com/office/officeart/2005/8/layout/hList9"/>
    <dgm:cxn modelId="{41DEA112-EE89-43D4-8189-A5E99E03B6C7}" type="presOf" srcId="{1E14F6D4-0197-4081-92DF-F6E7530F8825}" destId="{68F058CE-30F8-4899-955C-B51AD1454E9E}" srcOrd="1" destOrd="0" presId="urn:microsoft.com/office/officeart/2005/8/layout/hList9"/>
    <dgm:cxn modelId="{508E0415-2382-44D5-BB9A-40D74095DEB2}" type="presOf" srcId="{181F824F-87B1-4690-8F09-635AA37FE5DC}" destId="{89EC0D73-680C-479E-AFAC-E44BDA83FDFF}" srcOrd="0" destOrd="0" presId="urn:microsoft.com/office/officeart/2005/8/layout/hList9"/>
    <dgm:cxn modelId="{DAB9AC15-862F-44FB-BAE9-2068789727B4}" type="presOf" srcId="{EC582077-9F70-49C6-A9E3-16BB9630D6D7}" destId="{790DF2BA-AB37-4DBE-9974-DFA36A681CAE}" srcOrd="0" destOrd="0" presId="urn:microsoft.com/office/officeart/2005/8/layout/hList9"/>
    <dgm:cxn modelId="{9F5D2117-E6E7-4DC8-91D8-7AAB0DDC8943}" type="presOf" srcId="{33BE5785-E800-4137-B500-C356FD348FD5}" destId="{1ED5561E-6E28-4F76-8B74-3C0AAB6BC79A}" srcOrd="0" destOrd="0" presId="urn:microsoft.com/office/officeart/2005/8/layout/hList9"/>
    <dgm:cxn modelId="{34CEA01D-FE85-44BF-89D8-C189CBB786F1}" type="presOf" srcId="{B13F80F7-4763-434A-9D50-0C55AB757731}" destId="{241E58F8-D364-42DC-92DD-554837C3923D}" srcOrd="0" destOrd="0" presId="urn:microsoft.com/office/officeart/2005/8/layout/hList9"/>
    <dgm:cxn modelId="{0EB0B324-3907-4DC0-B0B2-D53D2B1FD60A}" type="presOf" srcId="{D4BC5F7E-6F22-4729-8376-CF17E7591316}" destId="{56B71B93-F23B-4E22-B4CE-8A3FF10AC8E3}" srcOrd="1" destOrd="0" presId="urn:microsoft.com/office/officeart/2005/8/layout/hList9"/>
    <dgm:cxn modelId="{4B826E2C-F141-4D24-9E6D-B3D5D33DE45A}" type="presOf" srcId="{1E14F6D4-0197-4081-92DF-F6E7530F8825}" destId="{B7BE3247-7DD1-4937-A97A-E6BBEB0A03AD}" srcOrd="0" destOrd="0" presId="urn:microsoft.com/office/officeart/2005/8/layout/hList9"/>
    <dgm:cxn modelId="{DD0C255E-7D8C-4341-824A-077A0E5A700C}" type="presOf" srcId="{33BE5785-E800-4137-B500-C356FD348FD5}" destId="{780A6DA9-65C0-4B6F-8776-8778EE7C6BC7}" srcOrd="1" destOrd="0" presId="urn:microsoft.com/office/officeart/2005/8/layout/hList9"/>
    <dgm:cxn modelId="{D89C5B47-11A1-4F80-8CA9-88C069F2C987}" type="presOf" srcId="{D2BA380F-554D-4189-9804-7936CEB95D55}" destId="{1EC30D62-B5DA-4FBD-9E3F-5AB728464628}" srcOrd="0" destOrd="0" presId="urn:microsoft.com/office/officeart/2005/8/layout/hList9"/>
    <dgm:cxn modelId="{2E9D1D68-C6DD-48C2-804C-46594F7675DC}" type="presOf" srcId="{86AA762D-3E1B-4848-8144-C5B77EAA1A57}" destId="{F7D2B1F9-C84D-4CB5-B658-2769CFBA9940}" srcOrd="1" destOrd="0" presId="urn:microsoft.com/office/officeart/2005/8/layout/hList9"/>
    <dgm:cxn modelId="{62065E4A-C542-4FC2-81BA-9F97D52DAEDB}" type="presOf" srcId="{8E0D5443-1188-4700-97C9-5285D91316B9}" destId="{3CA1688F-A557-45DA-9FA5-989AE8475BF4}" srcOrd="0" destOrd="0" presId="urn:microsoft.com/office/officeart/2005/8/layout/hList9"/>
    <dgm:cxn modelId="{E24F8B73-9E24-40B3-9964-018CD0FACA22}" srcId="{181F824F-87B1-4690-8F09-635AA37FE5DC}" destId="{1F9E5008-9BBF-4C00-A5A4-0A589AB7541E}" srcOrd="1" destOrd="0" parTransId="{DBD10DEA-1001-47D0-8A0E-F9C0532129D2}" sibTransId="{BFA4F53A-8111-4A07-9FAC-840174E52E90}"/>
    <dgm:cxn modelId="{7DCF7974-743F-499B-8670-FBA76B03D897}" srcId="{0646BFF2-5458-4065-8F00-8D1E55617504}" destId="{181F824F-87B1-4690-8F09-635AA37FE5DC}" srcOrd="1" destOrd="0" parTransId="{6F660AAD-A096-4A4F-973B-51B88CB5A75D}" sibTransId="{99A6996C-CE11-4E45-BC00-DEB9AD970202}"/>
    <dgm:cxn modelId="{4F7BCB77-1853-4259-BC32-CC4676158E1D}" srcId="{181F824F-87B1-4690-8F09-635AA37FE5DC}" destId="{33BE5785-E800-4137-B500-C356FD348FD5}" srcOrd="0" destOrd="0" parTransId="{DEFB2CD6-0111-46D7-94F8-4CE617C23FBA}" sibTransId="{A14A8048-CC13-4196-B55B-7EF95F6B117A}"/>
    <dgm:cxn modelId="{6C1CE37D-ED76-4097-8F1C-9DC9AB086DA5}" type="presOf" srcId="{0646BFF2-5458-4065-8F00-8D1E55617504}" destId="{3ACC3E17-83F6-4B1E-AE46-BA10F14E318F}" srcOrd="0" destOrd="0" presId="urn:microsoft.com/office/officeart/2005/8/layout/hList9"/>
    <dgm:cxn modelId="{C3E13480-7E5B-4C8D-A020-373E365815BE}" srcId="{D2BA380F-554D-4189-9804-7936CEB95D55}" destId="{8E0D5443-1188-4700-97C9-5285D91316B9}" srcOrd="0" destOrd="0" parTransId="{7970322A-F336-4126-9AAC-1F7AC4316DDC}" sibTransId="{7FFD265F-F52A-4913-8AA9-519864E33BC4}"/>
    <dgm:cxn modelId="{4D0A1183-1B55-4F88-8AAF-24EA2CC8EA13}" type="presOf" srcId="{CCE66F0A-BADD-4F10-9320-CAC432123E91}" destId="{E84E3630-78FB-42A4-9385-74201707FF80}" srcOrd="1" destOrd="0" presId="urn:microsoft.com/office/officeart/2005/8/layout/hList9"/>
    <dgm:cxn modelId="{B8406589-ED26-4CC7-A448-31CE4A84166D}" type="presOf" srcId="{CCE66F0A-BADD-4F10-9320-CAC432123E91}" destId="{983E0840-9107-4FC9-A189-2A3DAE998EA5}" srcOrd="0" destOrd="0" presId="urn:microsoft.com/office/officeart/2005/8/layout/hList9"/>
    <dgm:cxn modelId="{E99C838F-3922-4832-AF05-698D6B982BAF}" srcId="{181F824F-87B1-4690-8F09-635AA37FE5DC}" destId="{86AA762D-3E1B-4848-8144-C5B77EAA1A57}" srcOrd="2" destOrd="0" parTransId="{7D569F44-2723-4EFB-AFC5-13C0EB988ABE}" sibTransId="{85E64C2B-C81F-416D-BDB9-3270787ED8B0}"/>
    <dgm:cxn modelId="{4786D498-FB16-4E44-BA8E-12EE0C2BBDFE}" srcId="{0646BFF2-5458-4065-8F00-8D1E55617504}" destId="{D2BA380F-554D-4189-9804-7936CEB95D55}" srcOrd="0" destOrd="0" parTransId="{4A18E1A0-40A4-46E9-B2B5-E5F9A5878ACA}" sibTransId="{D7F88F95-BB14-4918-8A92-A816D2986BFC}"/>
    <dgm:cxn modelId="{E3522CB7-16B8-4CE9-BC83-E28FB79B0BD8}" srcId="{D2BA380F-554D-4189-9804-7936CEB95D55}" destId="{D4BC5F7E-6F22-4729-8376-CF17E7591316}" srcOrd="2" destOrd="0" parTransId="{5FB8D583-FDC2-449E-9237-E98F5D56EA07}" sibTransId="{88362451-F0D6-4B82-8F08-9D024EE29433}"/>
    <dgm:cxn modelId="{D81160B8-0C64-4DF8-8638-8290DA125140}" type="presOf" srcId="{86AA762D-3E1B-4848-8144-C5B77EAA1A57}" destId="{2C1239C3-A141-41CF-B1B5-A7B24ABFB31F}" srcOrd="0" destOrd="0" presId="urn:microsoft.com/office/officeart/2005/8/layout/hList9"/>
    <dgm:cxn modelId="{E27825BC-6341-435A-902C-E002C309056B}" srcId="{181F824F-87B1-4690-8F09-635AA37FE5DC}" destId="{0634DC0D-FA67-4623-B14E-75AE358169CB}" srcOrd="5" destOrd="0" parTransId="{0B53F07C-70A2-4F97-94E8-4AD9FBA910FD}" sibTransId="{6CE52D2D-B81C-49D1-BFD8-7282567EB888}"/>
    <dgm:cxn modelId="{B05E4FBD-11EB-4059-ADA2-E374CBADB3C0}" type="presOf" srcId="{DE7B8D81-FF07-449F-843C-AE9D5E201732}" destId="{34418650-272A-49B4-8FE0-2ECDE1A6C876}" srcOrd="0" destOrd="0" presId="urn:microsoft.com/office/officeart/2005/8/layout/hList9"/>
    <dgm:cxn modelId="{8744F0BE-25B6-4418-8F0B-79AE5DF762EB}" srcId="{181F824F-87B1-4690-8F09-635AA37FE5DC}" destId="{CCE66F0A-BADD-4F10-9320-CAC432123E91}" srcOrd="3" destOrd="0" parTransId="{4DF36CC3-AAB1-4841-A2C0-71B65B0230E8}" sibTransId="{8494EF32-7761-4648-8DF8-BD9903045A50}"/>
    <dgm:cxn modelId="{EA5CABC3-1636-43B6-9388-A927FDECE479}" srcId="{181F824F-87B1-4690-8F09-635AA37FE5DC}" destId="{1E14F6D4-0197-4081-92DF-F6E7530F8825}" srcOrd="4" destOrd="0" parTransId="{5B2C3DC4-1CFA-469D-95FD-F227C98F43C1}" sibTransId="{E03EF5FD-29BF-432A-BAAC-65E7ACB4735E}"/>
    <dgm:cxn modelId="{E9C5E5C7-9D4A-4C85-9EED-AD7A9F12CBAE}" type="presOf" srcId="{B13F80F7-4763-434A-9D50-0C55AB757731}" destId="{298FD11B-8E4A-4C28-BA31-4AC6227DCA07}" srcOrd="1" destOrd="0" presId="urn:microsoft.com/office/officeart/2005/8/layout/hList9"/>
    <dgm:cxn modelId="{F9D3F5C8-F5C0-478D-B4A7-12570911A7FD}" srcId="{D2BA380F-554D-4189-9804-7936CEB95D55}" destId="{EC582077-9F70-49C6-A9E3-16BB9630D6D7}" srcOrd="4" destOrd="0" parTransId="{430161C3-A751-4319-B95F-F81484EEBA3B}" sibTransId="{3384C8EF-6173-4938-8566-70B494BA2E10}"/>
    <dgm:cxn modelId="{E01F4BCE-2185-47C7-A011-B4B1C83F0A03}" type="presOf" srcId="{1F9E5008-9BBF-4C00-A5A4-0A589AB7541E}" destId="{C03762A1-8CEF-4D5C-AD11-A913CF7544D8}" srcOrd="1" destOrd="0" presId="urn:microsoft.com/office/officeart/2005/8/layout/hList9"/>
    <dgm:cxn modelId="{51094DDD-6F0C-40CE-A407-8EA82B25DA98}" type="presOf" srcId="{0634DC0D-FA67-4623-B14E-75AE358169CB}" destId="{017D8DCE-88B5-400D-BF63-742B3BBFEE13}" srcOrd="1" destOrd="0" presId="urn:microsoft.com/office/officeart/2005/8/layout/hList9"/>
    <dgm:cxn modelId="{04DBE2E1-9CC9-4C63-BC6D-BD41F4ABF147}" srcId="{D2BA380F-554D-4189-9804-7936CEB95D55}" destId="{DE7B8D81-FF07-449F-843C-AE9D5E201732}" srcOrd="1" destOrd="0" parTransId="{50FF4A98-5F7C-4028-9A8D-89BA4F9B807C}" sibTransId="{AD6737E9-F817-4B8A-86A0-94E60C2171E6}"/>
    <dgm:cxn modelId="{8ED083E6-8D38-4589-BD66-EDADEBDDA075}" srcId="{D2BA380F-554D-4189-9804-7936CEB95D55}" destId="{B13F80F7-4763-434A-9D50-0C55AB757731}" srcOrd="3" destOrd="0" parTransId="{EA837406-EAD5-475B-A873-ECD628B47EFD}" sibTransId="{A3E07D08-6F5F-4D4C-A006-BADF6C1FFF51}"/>
    <dgm:cxn modelId="{D3F4FCF8-E9EA-4569-8E64-82F12417CA1E}" type="presOf" srcId="{D4BC5F7E-6F22-4729-8376-CF17E7591316}" destId="{256F8C0E-35F4-4A6A-82FB-34E0C6C7065F}" srcOrd="0" destOrd="0" presId="urn:microsoft.com/office/officeart/2005/8/layout/hList9"/>
    <dgm:cxn modelId="{4FF360FA-4C6A-4A88-AED6-0EE5C03C5297}" type="presOf" srcId="{1F9E5008-9BBF-4C00-A5A4-0A589AB7541E}" destId="{905162A9-2E2F-4475-97E3-C8A818C5F926}" srcOrd="0" destOrd="0" presId="urn:microsoft.com/office/officeart/2005/8/layout/hList9"/>
    <dgm:cxn modelId="{39E4728B-C8FD-4B85-8F4E-E045BD480485}" type="presParOf" srcId="{3ACC3E17-83F6-4B1E-AE46-BA10F14E318F}" destId="{EB30A23B-A908-48D0-B5A2-986D3D237018}" srcOrd="0" destOrd="0" presId="urn:microsoft.com/office/officeart/2005/8/layout/hList9"/>
    <dgm:cxn modelId="{278B70EC-7BEB-4872-A373-6EBC48091871}" type="presParOf" srcId="{3ACC3E17-83F6-4B1E-AE46-BA10F14E318F}" destId="{55AA178A-818B-44F2-9058-D5EF172E5E0D}" srcOrd="1" destOrd="0" presId="urn:microsoft.com/office/officeart/2005/8/layout/hList9"/>
    <dgm:cxn modelId="{A0240862-9B57-4E5A-8B59-2BDFFD0656DD}" type="presParOf" srcId="{55AA178A-818B-44F2-9058-D5EF172E5E0D}" destId="{364081D0-9B26-4B07-975A-353ECCCBE693}" srcOrd="0" destOrd="0" presId="urn:microsoft.com/office/officeart/2005/8/layout/hList9"/>
    <dgm:cxn modelId="{83E92609-B145-4E6B-B078-8A212284C573}" type="presParOf" srcId="{55AA178A-818B-44F2-9058-D5EF172E5E0D}" destId="{F9894C51-95AC-42C8-82DB-133FEDF833D0}" srcOrd="1" destOrd="0" presId="urn:microsoft.com/office/officeart/2005/8/layout/hList9"/>
    <dgm:cxn modelId="{61A3F7DE-095B-40CB-91BA-DC8B57D51A7A}" type="presParOf" srcId="{F9894C51-95AC-42C8-82DB-133FEDF833D0}" destId="{3CA1688F-A557-45DA-9FA5-989AE8475BF4}" srcOrd="0" destOrd="0" presId="urn:microsoft.com/office/officeart/2005/8/layout/hList9"/>
    <dgm:cxn modelId="{B5ACEBD6-1AD2-4127-94AD-0CBA9E98C65E}" type="presParOf" srcId="{F9894C51-95AC-42C8-82DB-133FEDF833D0}" destId="{3BE2EB24-E21F-4D4E-BDAF-3B94CB755CD1}" srcOrd="1" destOrd="0" presId="urn:microsoft.com/office/officeart/2005/8/layout/hList9"/>
    <dgm:cxn modelId="{33582990-64A5-4119-BC1A-018E4D73B24C}" type="presParOf" srcId="{55AA178A-818B-44F2-9058-D5EF172E5E0D}" destId="{C4FAFF21-494E-46FF-BAE3-D51E023FDB7A}" srcOrd="2" destOrd="0" presId="urn:microsoft.com/office/officeart/2005/8/layout/hList9"/>
    <dgm:cxn modelId="{F35DAD5A-3E2B-44C1-A43F-14B72D1ACC10}" type="presParOf" srcId="{C4FAFF21-494E-46FF-BAE3-D51E023FDB7A}" destId="{34418650-272A-49B4-8FE0-2ECDE1A6C876}" srcOrd="0" destOrd="0" presId="urn:microsoft.com/office/officeart/2005/8/layout/hList9"/>
    <dgm:cxn modelId="{7E772F6F-9EB3-41DD-A486-4CB8FD144354}" type="presParOf" srcId="{C4FAFF21-494E-46FF-BAE3-D51E023FDB7A}" destId="{7848ED07-2932-4706-BC29-334B75646205}" srcOrd="1" destOrd="0" presId="urn:microsoft.com/office/officeart/2005/8/layout/hList9"/>
    <dgm:cxn modelId="{56FCEAF9-35BA-4747-8BC1-40EE3922A878}" type="presParOf" srcId="{55AA178A-818B-44F2-9058-D5EF172E5E0D}" destId="{22492636-5718-4F64-81A2-82CAA4C31396}" srcOrd="3" destOrd="0" presId="urn:microsoft.com/office/officeart/2005/8/layout/hList9"/>
    <dgm:cxn modelId="{A1C82CDE-4A19-4012-BC86-ACC7346B56C9}" type="presParOf" srcId="{22492636-5718-4F64-81A2-82CAA4C31396}" destId="{256F8C0E-35F4-4A6A-82FB-34E0C6C7065F}" srcOrd="0" destOrd="0" presId="urn:microsoft.com/office/officeart/2005/8/layout/hList9"/>
    <dgm:cxn modelId="{4BCFC0AE-3450-43B2-9D69-63F2BAE4BEB0}" type="presParOf" srcId="{22492636-5718-4F64-81A2-82CAA4C31396}" destId="{56B71B93-F23B-4E22-B4CE-8A3FF10AC8E3}" srcOrd="1" destOrd="0" presId="urn:microsoft.com/office/officeart/2005/8/layout/hList9"/>
    <dgm:cxn modelId="{CACCF11D-FBAB-4397-A5E9-75A5B313B1FC}" type="presParOf" srcId="{55AA178A-818B-44F2-9058-D5EF172E5E0D}" destId="{E0F1494C-2E66-4AC5-958D-E8D818647666}" srcOrd="4" destOrd="0" presId="urn:microsoft.com/office/officeart/2005/8/layout/hList9"/>
    <dgm:cxn modelId="{730418C0-B4EA-49EF-AB69-CF7A3204E7DC}" type="presParOf" srcId="{E0F1494C-2E66-4AC5-958D-E8D818647666}" destId="{241E58F8-D364-42DC-92DD-554837C3923D}" srcOrd="0" destOrd="0" presId="urn:microsoft.com/office/officeart/2005/8/layout/hList9"/>
    <dgm:cxn modelId="{DF8C9949-A8FC-4888-A27B-629FDFA02336}" type="presParOf" srcId="{E0F1494C-2E66-4AC5-958D-E8D818647666}" destId="{298FD11B-8E4A-4C28-BA31-4AC6227DCA07}" srcOrd="1" destOrd="0" presId="urn:microsoft.com/office/officeart/2005/8/layout/hList9"/>
    <dgm:cxn modelId="{CF34AA20-554B-4A30-BEB8-A2CDEB184962}" type="presParOf" srcId="{55AA178A-818B-44F2-9058-D5EF172E5E0D}" destId="{C170099C-DE67-45E5-8E2C-1E2B00CFF1B4}" srcOrd="5" destOrd="0" presId="urn:microsoft.com/office/officeart/2005/8/layout/hList9"/>
    <dgm:cxn modelId="{448823BA-C414-4639-BD2E-BA6BDD51D193}" type="presParOf" srcId="{C170099C-DE67-45E5-8E2C-1E2B00CFF1B4}" destId="{790DF2BA-AB37-4DBE-9974-DFA36A681CAE}" srcOrd="0" destOrd="0" presId="urn:microsoft.com/office/officeart/2005/8/layout/hList9"/>
    <dgm:cxn modelId="{B0B18E29-F457-4CB6-8166-B49C627626A0}" type="presParOf" srcId="{C170099C-DE67-45E5-8E2C-1E2B00CFF1B4}" destId="{8F12447D-866E-486F-94DE-887234A0AB66}" srcOrd="1" destOrd="0" presId="urn:microsoft.com/office/officeart/2005/8/layout/hList9"/>
    <dgm:cxn modelId="{562BFA29-74FB-404C-9DD6-A47E1884A8B1}" type="presParOf" srcId="{3ACC3E17-83F6-4B1E-AE46-BA10F14E318F}" destId="{A9CB865E-A675-4A0D-982F-A995B7174375}" srcOrd="2" destOrd="0" presId="urn:microsoft.com/office/officeart/2005/8/layout/hList9"/>
    <dgm:cxn modelId="{AAB7DC57-8B36-48CF-92C6-415014BCE30C}" type="presParOf" srcId="{3ACC3E17-83F6-4B1E-AE46-BA10F14E318F}" destId="{1EC30D62-B5DA-4FBD-9E3F-5AB728464628}" srcOrd="3" destOrd="0" presId="urn:microsoft.com/office/officeart/2005/8/layout/hList9"/>
    <dgm:cxn modelId="{CFDAF8DC-6C5A-4D5A-B143-8EA881ECC72F}" type="presParOf" srcId="{3ACC3E17-83F6-4B1E-AE46-BA10F14E318F}" destId="{A8A84615-C692-4363-B754-B18202348F16}" srcOrd="4" destOrd="0" presId="urn:microsoft.com/office/officeart/2005/8/layout/hList9"/>
    <dgm:cxn modelId="{C5A5B0B0-C1DF-43A0-A5F1-C04E46DF3EA0}" type="presParOf" srcId="{3ACC3E17-83F6-4B1E-AE46-BA10F14E318F}" destId="{05B6F937-3AFC-490D-9FDD-844AC38502EC}" srcOrd="5" destOrd="0" presId="urn:microsoft.com/office/officeart/2005/8/layout/hList9"/>
    <dgm:cxn modelId="{DF37A5E7-915E-4693-B6D8-A03EE3EB6A3B}" type="presParOf" srcId="{3ACC3E17-83F6-4B1E-AE46-BA10F14E318F}" destId="{537B65B9-3A97-4CB8-9288-8F4BDC053545}" srcOrd="6" destOrd="0" presId="urn:microsoft.com/office/officeart/2005/8/layout/hList9"/>
    <dgm:cxn modelId="{C4A583B3-CCD4-482F-B6E4-01062EC0D4CC}" type="presParOf" srcId="{537B65B9-3A97-4CB8-9288-8F4BDC053545}" destId="{368CFD3D-7611-4FCA-9521-028E4C12B2B6}" srcOrd="0" destOrd="0" presId="urn:microsoft.com/office/officeart/2005/8/layout/hList9"/>
    <dgm:cxn modelId="{CF3A2AEE-DB51-42C8-9FB1-781C847877A6}" type="presParOf" srcId="{537B65B9-3A97-4CB8-9288-8F4BDC053545}" destId="{72E9EC95-AC6C-4153-9F52-CD54D7365C4A}" srcOrd="1" destOrd="0" presId="urn:microsoft.com/office/officeart/2005/8/layout/hList9"/>
    <dgm:cxn modelId="{5B56612A-8FBB-4E52-985C-7E29D5997418}" type="presParOf" srcId="{72E9EC95-AC6C-4153-9F52-CD54D7365C4A}" destId="{1ED5561E-6E28-4F76-8B74-3C0AAB6BC79A}" srcOrd="0" destOrd="0" presId="urn:microsoft.com/office/officeart/2005/8/layout/hList9"/>
    <dgm:cxn modelId="{3E57EE24-1091-460D-B0AE-D7FCACDEA9BA}" type="presParOf" srcId="{72E9EC95-AC6C-4153-9F52-CD54D7365C4A}" destId="{780A6DA9-65C0-4B6F-8776-8778EE7C6BC7}" srcOrd="1" destOrd="0" presId="urn:microsoft.com/office/officeart/2005/8/layout/hList9"/>
    <dgm:cxn modelId="{05154027-C85E-413C-B902-2C1247701049}" type="presParOf" srcId="{537B65B9-3A97-4CB8-9288-8F4BDC053545}" destId="{27180C48-7BFB-4394-B7A5-21671E8AE820}" srcOrd="2" destOrd="0" presId="urn:microsoft.com/office/officeart/2005/8/layout/hList9"/>
    <dgm:cxn modelId="{D07BA316-2A72-4921-9010-6E37DCA43384}" type="presParOf" srcId="{27180C48-7BFB-4394-B7A5-21671E8AE820}" destId="{905162A9-2E2F-4475-97E3-C8A818C5F926}" srcOrd="0" destOrd="0" presId="urn:microsoft.com/office/officeart/2005/8/layout/hList9"/>
    <dgm:cxn modelId="{FC27757B-BA86-468A-A27B-7107ABBDD442}" type="presParOf" srcId="{27180C48-7BFB-4394-B7A5-21671E8AE820}" destId="{C03762A1-8CEF-4D5C-AD11-A913CF7544D8}" srcOrd="1" destOrd="0" presId="urn:microsoft.com/office/officeart/2005/8/layout/hList9"/>
    <dgm:cxn modelId="{34202677-CE70-4564-8D3E-4D12AB5A682F}" type="presParOf" srcId="{537B65B9-3A97-4CB8-9288-8F4BDC053545}" destId="{F6422E84-7A75-49A6-9A93-0BB756E60F57}" srcOrd="3" destOrd="0" presId="urn:microsoft.com/office/officeart/2005/8/layout/hList9"/>
    <dgm:cxn modelId="{8006DAD3-3B9F-48AC-BD5E-1BD4316885A3}" type="presParOf" srcId="{F6422E84-7A75-49A6-9A93-0BB756E60F57}" destId="{2C1239C3-A141-41CF-B1B5-A7B24ABFB31F}" srcOrd="0" destOrd="0" presId="urn:microsoft.com/office/officeart/2005/8/layout/hList9"/>
    <dgm:cxn modelId="{6CD7A062-375A-4F13-BBD8-00E01C82F4D4}" type="presParOf" srcId="{F6422E84-7A75-49A6-9A93-0BB756E60F57}" destId="{F7D2B1F9-C84D-4CB5-B658-2769CFBA9940}" srcOrd="1" destOrd="0" presId="urn:microsoft.com/office/officeart/2005/8/layout/hList9"/>
    <dgm:cxn modelId="{FAFB0420-7645-48F1-BFF5-1924BA2A288E}" type="presParOf" srcId="{537B65B9-3A97-4CB8-9288-8F4BDC053545}" destId="{A5D9DF41-BA45-4BA5-806F-36950A915236}" srcOrd="4" destOrd="0" presId="urn:microsoft.com/office/officeart/2005/8/layout/hList9"/>
    <dgm:cxn modelId="{19E98881-E00C-4F0B-AC9D-8134BA09413F}" type="presParOf" srcId="{A5D9DF41-BA45-4BA5-806F-36950A915236}" destId="{983E0840-9107-4FC9-A189-2A3DAE998EA5}" srcOrd="0" destOrd="0" presId="urn:microsoft.com/office/officeart/2005/8/layout/hList9"/>
    <dgm:cxn modelId="{E02B7A0D-D36F-4BA3-AD40-F84F71E2D165}" type="presParOf" srcId="{A5D9DF41-BA45-4BA5-806F-36950A915236}" destId="{E84E3630-78FB-42A4-9385-74201707FF80}" srcOrd="1" destOrd="0" presId="urn:microsoft.com/office/officeart/2005/8/layout/hList9"/>
    <dgm:cxn modelId="{F0A16563-6C18-4E69-BB86-1A37576F90E8}" type="presParOf" srcId="{537B65B9-3A97-4CB8-9288-8F4BDC053545}" destId="{42CE77A3-DCA2-4BEE-8E3F-436C9DB3C7B7}" srcOrd="5" destOrd="0" presId="urn:microsoft.com/office/officeart/2005/8/layout/hList9"/>
    <dgm:cxn modelId="{1EAC9F3D-27F6-49E8-B575-D15776EC05A4}" type="presParOf" srcId="{42CE77A3-DCA2-4BEE-8E3F-436C9DB3C7B7}" destId="{B7BE3247-7DD1-4937-A97A-E6BBEB0A03AD}" srcOrd="0" destOrd="0" presId="urn:microsoft.com/office/officeart/2005/8/layout/hList9"/>
    <dgm:cxn modelId="{D61BF5D5-0658-43ED-A76A-6E91CBAD1E1D}" type="presParOf" srcId="{42CE77A3-DCA2-4BEE-8E3F-436C9DB3C7B7}" destId="{68F058CE-30F8-4899-955C-B51AD1454E9E}" srcOrd="1" destOrd="0" presId="urn:microsoft.com/office/officeart/2005/8/layout/hList9"/>
    <dgm:cxn modelId="{787D8CD5-C900-4EC1-BF9E-B3EB0F5A29D2}" type="presParOf" srcId="{537B65B9-3A97-4CB8-9288-8F4BDC053545}" destId="{156B0D3E-41DD-4A40-BA69-50885E2349E9}" srcOrd="6" destOrd="0" presId="urn:microsoft.com/office/officeart/2005/8/layout/hList9"/>
    <dgm:cxn modelId="{40563A19-FA3D-4D49-9CCE-EBB9CC4BCDB7}" type="presParOf" srcId="{156B0D3E-41DD-4A40-BA69-50885E2349E9}" destId="{0B2692E1-C5A9-46A0-9478-A725647A4F9A}" srcOrd="0" destOrd="0" presId="urn:microsoft.com/office/officeart/2005/8/layout/hList9"/>
    <dgm:cxn modelId="{62893998-DC3C-4C81-B107-7A22210BB78D}" type="presParOf" srcId="{156B0D3E-41DD-4A40-BA69-50885E2349E9}" destId="{017D8DCE-88B5-400D-BF63-742B3BBFEE13}" srcOrd="1" destOrd="0" presId="urn:microsoft.com/office/officeart/2005/8/layout/hList9"/>
    <dgm:cxn modelId="{DBC1F3CE-BA76-47B7-9248-D6B7B99DBA4A}" type="presParOf" srcId="{3ACC3E17-83F6-4B1E-AE46-BA10F14E318F}" destId="{11F28559-F33C-46FB-BF84-695EFF3FDD7D}" srcOrd="7" destOrd="0" presId="urn:microsoft.com/office/officeart/2005/8/layout/hList9"/>
    <dgm:cxn modelId="{BB64E5BC-168D-4DC1-B91E-55F3CAE9676E}" type="presParOf" srcId="{3ACC3E17-83F6-4B1E-AE46-BA10F14E318F}" destId="{89EC0D73-680C-479E-AFAC-E44BDA83FDFF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ECBADB-FF15-44DC-B5BD-C8CF561D66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7DBAC61A-AB4B-4FBA-A09C-CEBD80325B42}">
      <dgm:prSet custT="1"/>
      <dgm:spPr/>
      <dgm:t>
        <a:bodyPr anchor="ctr"/>
        <a:lstStyle/>
        <a:p>
          <a:pPr algn="just">
            <a:lnSpc>
              <a:spcPct val="100000"/>
            </a:lnSpc>
            <a:buNone/>
          </a:pPr>
          <a:r>
            <a:rPr lang="en-US" sz="11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algn="just">
            <a:lnSpc>
              <a:spcPct val="100000"/>
            </a:lnSpc>
            <a:buNone/>
          </a:pPr>
          <a:r>
            <a:rPr lang="en-US" sz="11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algn="just">
            <a:lnSpc>
              <a:spcPct val="100000"/>
            </a:lnSpc>
            <a:buNone/>
          </a:pPr>
          <a:r>
            <a:rPr lang="en-US" sz="11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algn="just">
            <a:lnSpc>
              <a:spcPct val="100000"/>
            </a:lnSpc>
            <a:buNone/>
          </a:pPr>
          <a:r>
            <a: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algn="just">
            <a:lnSpc>
              <a:spcPct val="100000"/>
            </a:lnSpc>
            <a:buNone/>
          </a:pPr>
          <a:r>
            <a:rPr lang="en-US" sz="11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algn="just">
            <a:lnSpc>
              <a:spcPct val="100000"/>
            </a:lnSpc>
            <a:buNone/>
          </a:pPr>
          <a:r>
            <a:rPr lang="en-US" sz="11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100" b="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916C4-0B76-4C6F-88E7-67B86D06F2A6}" type="parTrans" cxnId="{8C6E9D06-0954-48C9-B489-258C35B46371}">
      <dgm:prSet/>
      <dgm:spPr/>
      <dgm:t>
        <a:bodyPr/>
        <a:lstStyle/>
        <a:p>
          <a:endParaRPr lang="en-IN"/>
        </a:p>
      </dgm:t>
    </dgm:pt>
    <dgm:pt modelId="{172BF478-A5CA-4A2B-A042-39483B8699E1}" type="sibTrans" cxnId="{8C6E9D06-0954-48C9-B489-258C35B46371}">
      <dgm:prSet/>
      <dgm:spPr/>
      <dgm:t>
        <a:bodyPr/>
        <a:lstStyle/>
        <a:p>
          <a:endParaRPr lang="en-IN"/>
        </a:p>
      </dgm:t>
    </dgm:pt>
    <dgm:pt modelId="{A4240250-965B-4309-A877-8ABF06C2743D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1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0799A-BD2B-4259-A335-92216EE7780F}" type="parTrans" cxnId="{A0F62F4F-81C2-40F0-8878-819301DEEF0F}">
      <dgm:prSet/>
      <dgm:spPr/>
      <dgm:t>
        <a:bodyPr/>
        <a:lstStyle/>
        <a:p>
          <a:endParaRPr lang="en-IN"/>
        </a:p>
      </dgm:t>
    </dgm:pt>
    <dgm:pt modelId="{77796FAB-D0F2-4404-834A-DD183E97C51D}" type="sibTrans" cxnId="{A0F62F4F-81C2-40F0-8878-819301DEEF0F}">
      <dgm:prSet/>
      <dgm:spPr/>
      <dgm:t>
        <a:bodyPr/>
        <a:lstStyle/>
        <a:p>
          <a:endParaRPr lang="en-IN"/>
        </a:p>
      </dgm:t>
    </dgm:pt>
    <dgm:pt modelId="{D989808D-C947-4642-B30D-A3B47A7858B3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1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29276-9433-430E-9C1F-6B50DC97E1C0}" type="parTrans" cxnId="{361582B9-1521-48F5-930D-099B2E1E952D}">
      <dgm:prSet/>
      <dgm:spPr/>
      <dgm:t>
        <a:bodyPr/>
        <a:lstStyle/>
        <a:p>
          <a:endParaRPr lang="en-IN"/>
        </a:p>
      </dgm:t>
    </dgm:pt>
    <dgm:pt modelId="{2DFB8DF6-9F37-4245-8B76-B4924E2BAAB6}" type="sibTrans" cxnId="{361582B9-1521-48F5-930D-099B2E1E952D}">
      <dgm:prSet/>
      <dgm:spPr/>
      <dgm:t>
        <a:bodyPr/>
        <a:lstStyle/>
        <a:p>
          <a:endParaRPr lang="en-IN"/>
        </a:p>
      </dgm:t>
    </dgm:pt>
    <dgm:pt modelId="{D83B06F4-159C-4D7D-95FC-26A4399BAAB1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1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B99B1-F5C7-4F6A-8266-BABA22DFFA39}" type="parTrans" cxnId="{8F8BE41D-96BD-4601-AB73-74FFE89B217F}">
      <dgm:prSet/>
      <dgm:spPr/>
      <dgm:t>
        <a:bodyPr/>
        <a:lstStyle/>
        <a:p>
          <a:endParaRPr lang="en-IN"/>
        </a:p>
      </dgm:t>
    </dgm:pt>
    <dgm:pt modelId="{74FB735F-F870-497B-B821-46995585DEE0}" type="sibTrans" cxnId="{8F8BE41D-96BD-4601-AB73-74FFE89B217F}">
      <dgm:prSet/>
      <dgm:spPr/>
      <dgm:t>
        <a:bodyPr/>
        <a:lstStyle/>
        <a:p>
          <a:endParaRPr lang="en-IN"/>
        </a:p>
      </dgm:t>
    </dgm:pt>
    <dgm:pt modelId="{897CC5CC-CCE4-467B-ADC8-D3E79309C136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1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89E6-22EA-42A6-809D-D385D2EDFCDA}" type="parTrans" cxnId="{29CCECF7-0DFB-4E50-9B90-CFE34A2E459B}">
      <dgm:prSet/>
      <dgm:spPr/>
      <dgm:t>
        <a:bodyPr/>
        <a:lstStyle/>
        <a:p>
          <a:endParaRPr lang="en-IN"/>
        </a:p>
      </dgm:t>
    </dgm:pt>
    <dgm:pt modelId="{73E53787-1CEE-4127-A2F9-854087AEE890}" type="sibTrans" cxnId="{29CCECF7-0DFB-4E50-9B90-CFE34A2E459B}">
      <dgm:prSet/>
      <dgm:spPr/>
      <dgm:t>
        <a:bodyPr/>
        <a:lstStyle/>
        <a:p>
          <a:endParaRPr lang="en-IN"/>
        </a:p>
      </dgm:t>
    </dgm:pt>
    <dgm:pt modelId="{D6ACED83-F573-446A-95A9-E5FA0EDCDB22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1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1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ACDC9-EDB0-4482-A968-F64B8A0BB571}" type="parTrans" cxnId="{16EC48CB-8CB4-4487-A229-7C116C8AAFD7}">
      <dgm:prSet/>
      <dgm:spPr/>
      <dgm:t>
        <a:bodyPr/>
        <a:lstStyle/>
        <a:p>
          <a:endParaRPr lang="en-IN"/>
        </a:p>
      </dgm:t>
    </dgm:pt>
    <dgm:pt modelId="{5556425C-4AE3-405B-BAF2-5A6D68248B25}" type="sibTrans" cxnId="{16EC48CB-8CB4-4487-A229-7C116C8AAFD7}">
      <dgm:prSet/>
      <dgm:spPr/>
      <dgm:t>
        <a:bodyPr/>
        <a:lstStyle/>
        <a:p>
          <a:endParaRPr lang="en-IN"/>
        </a:p>
      </dgm:t>
    </dgm:pt>
    <dgm:pt modelId="{5E480CC2-D934-42A1-A679-3A7C0ADE805B}" type="pres">
      <dgm:prSet presAssocID="{41ECBADB-FF15-44DC-B5BD-C8CF561D6661}" presName="Name0" presStyleCnt="0">
        <dgm:presLayoutVars>
          <dgm:chMax val="7"/>
          <dgm:chPref val="7"/>
          <dgm:dir/>
        </dgm:presLayoutVars>
      </dgm:prSet>
      <dgm:spPr/>
    </dgm:pt>
    <dgm:pt modelId="{DB2AB1EE-C901-45DF-8522-A0773E3C852E}" type="pres">
      <dgm:prSet presAssocID="{41ECBADB-FF15-44DC-B5BD-C8CF561D6661}" presName="Name1" presStyleCnt="0"/>
      <dgm:spPr/>
    </dgm:pt>
    <dgm:pt modelId="{BB6AB07F-47BF-4B7E-A0E1-B1D11E9814A3}" type="pres">
      <dgm:prSet presAssocID="{41ECBADB-FF15-44DC-B5BD-C8CF561D6661}" presName="cycle" presStyleCnt="0"/>
      <dgm:spPr/>
    </dgm:pt>
    <dgm:pt modelId="{47E39BB2-CB8F-480D-B4F5-1215FCF61D95}" type="pres">
      <dgm:prSet presAssocID="{41ECBADB-FF15-44DC-B5BD-C8CF561D6661}" presName="srcNode" presStyleLbl="node1" presStyleIdx="0" presStyleCnt="2"/>
      <dgm:spPr/>
    </dgm:pt>
    <dgm:pt modelId="{9C3E526A-CE73-446B-BAB0-13D3D394442C}" type="pres">
      <dgm:prSet presAssocID="{41ECBADB-FF15-44DC-B5BD-C8CF561D6661}" presName="conn" presStyleLbl="parChTrans1D2" presStyleIdx="0" presStyleCnt="1"/>
      <dgm:spPr/>
    </dgm:pt>
    <dgm:pt modelId="{2AA1D343-E18B-4BF5-955A-EEB104BD68DB}" type="pres">
      <dgm:prSet presAssocID="{41ECBADB-FF15-44DC-B5BD-C8CF561D6661}" presName="extraNode" presStyleLbl="node1" presStyleIdx="0" presStyleCnt="2"/>
      <dgm:spPr/>
    </dgm:pt>
    <dgm:pt modelId="{FEF0E2A0-B381-495A-99EA-739C3E84423F}" type="pres">
      <dgm:prSet presAssocID="{41ECBADB-FF15-44DC-B5BD-C8CF561D6661}" presName="dstNode" presStyleLbl="node1" presStyleIdx="0" presStyleCnt="2"/>
      <dgm:spPr/>
    </dgm:pt>
    <dgm:pt modelId="{805A2FCC-639C-4E2E-8741-999161AE87EE}" type="pres">
      <dgm:prSet presAssocID="{7DBAC61A-AB4B-4FBA-A09C-CEBD80325B42}" presName="text_1" presStyleLbl="node1" presStyleIdx="0" presStyleCnt="2" custScaleX="71972" custScaleY="138178">
        <dgm:presLayoutVars>
          <dgm:bulletEnabled val="1"/>
        </dgm:presLayoutVars>
      </dgm:prSet>
      <dgm:spPr/>
    </dgm:pt>
    <dgm:pt modelId="{E1D6E335-3046-4E9F-8EEB-49B729A21850}" type="pres">
      <dgm:prSet presAssocID="{7DBAC61A-AB4B-4FBA-A09C-CEBD80325B42}" presName="accent_1" presStyleCnt="0"/>
      <dgm:spPr/>
    </dgm:pt>
    <dgm:pt modelId="{1DABE8F3-8C3F-45D3-A6DD-68C55BEB870C}" type="pres">
      <dgm:prSet presAssocID="{7DBAC61A-AB4B-4FBA-A09C-CEBD80325B42}" presName="accentRepeatNode" presStyleLbl="solidFgAcc1" presStyleIdx="0" presStyleCnt="2"/>
      <dgm:spPr/>
    </dgm:pt>
    <dgm:pt modelId="{272DD213-30AB-481C-8192-CA1B40B81187}" type="pres">
      <dgm:prSet presAssocID="{D989808D-C947-4642-B30D-A3B47A7858B3}" presName="text_2" presStyleLbl="node1" presStyleIdx="1" presStyleCnt="2" custScaleX="71048">
        <dgm:presLayoutVars>
          <dgm:bulletEnabled val="1"/>
        </dgm:presLayoutVars>
      </dgm:prSet>
      <dgm:spPr/>
    </dgm:pt>
    <dgm:pt modelId="{2CF1CFC6-53DF-4D9F-9464-EDD20C7AE1D3}" type="pres">
      <dgm:prSet presAssocID="{D989808D-C947-4642-B30D-A3B47A7858B3}" presName="accent_2" presStyleCnt="0"/>
      <dgm:spPr/>
    </dgm:pt>
    <dgm:pt modelId="{C1B46A45-83A0-4421-B7FD-719192BCBE84}" type="pres">
      <dgm:prSet presAssocID="{D989808D-C947-4642-B30D-A3B47A7858B3}" presName="accentRepeatNode" presStyleLbl="solidFgAcc1" presStyleIdx="1" presStyleCnt="2"/>
      <dgm:spPr/>
    </dgm:pt>
  </dgm:ptLst>
  <dgm:cxnLst>
    <dgm:cxn modelId="{ED0F1E01-AD2F-44B7-8449-04426F7F3118}" type="presOf" srcId="{897CC5CC-CCE4-467B-ADC8-D3E79309C136}" destId="{272DD213-30AB-481C-8192-CA1B40B81187}" srcOrd="0" destOrd="2" presId="urn:microsoft.com/office/officeart/2008/layout/VerticalCurvedList"/>
    <dgm:cxn modelId="{8C6E9D06-0954-48C9-B489-258C35B46371}" srcId="{41ECBADB-FF15-44DC-B5BD-C8CF561D6661}" destId="{7DBAC61A-AB4B-4FBA-A09C-CEBD80325B42}" srcOrd="0" destOrd="0" parTransId="{D66916C4-0B76-4C6F-88E7-67B86D06F2A6}" sibTransId="{172BF478-A5CA-4A2B-A042-39483B8699E1}"/>
    <dgm:cxn modelId="{FCCC450C-09DB-4913-8E87-9F926AD89EBD}" type="presOf" srcId="{41ECBADB-FF15-44DC-B5BD-C8CF561D6661}" destId="{5E480CC2-D934-42A1-A679-3A7C0ADE805B}" srcOrd="0" destOrd="0" presId="urn:microsoft.com/office/officeart/2008/layout/VerticalCurvedList"/>
    <dgm:cxn modelId="{8F8BE41D-96BD-4601-AB73-74FFE89B217F}" srcId="{D989808D-C947-4642-B30D-A3B47A7858B3}" destId="{D83B06F4-159C-4D7D-95FC-26A4399BAAB1}" srcOrd="0" destOrd="0" parTransId="{C6EB99B1-F5C7-4F6A-8266-BABA22DFFA39}" sibTransId="{74FB735F-F870-497B-B821-46995585DEE0}"/>
    <dgm:cxn modelId="{4FB1B245-398C-4742-984D-184AC30B6E99}" type="presOf" srcId="{D83B06F4-159C-4D7D-95FC-26A4399BAAB1}" destId="{272DD213-30AB-481C-8192-CA1B40B81187}" srcOrd="0" destOrd="1" presId="urn:microsoft.com/office/officeart/2008/layout/VerticalCurvedList"/>
    <dgm:cxn modelId="{A0F62F4F-81C2-40F0-8878-819301DEEF0F}" srcId="{7DBAC61A-AB4B-4FBA-A09C-CEBD80325B42}" destId="{A4240250-965B-4309-A877-8ABF06C2743D}" srcOrd="0" destOrd="0" parTransId="{7DD0799A-BD2B-4259-A335-92216EE7780F}" sibTransId="{77796FAB-D0F2-4404-834A-DD183E97C51D}"/>
    <dgm:cxn modelId="{36B7E175-4117-40A8-8167-1098149811F5}" type="presOf" srcId="{D6ACED83-F573-446A-95A9-E5FA0EDCDB22}" destId="{805A2FCC-639C-4E2E-8741-999161AE87EE}" srcOrd="0" destOrd="2" presId="urn:microsoft.com/office/officeart/2008/layout/VerticalCurvedList"/>
    <dgm:cxn modelId="{2399F88A-2596-466C-BF1F-791DF49A7DB5}" type="presOf" srcId="{A4240250-965B-4309-A877-8ABF06C2743D}" destId="{805A2FCC-639C-4E2E-8741-999161AE87EE}" srcOrd="0" destOrd="1" presId="urn:microsoft.com/office/officeart/2008/layout/VerticalCurvedList"/>
    <dgm:cxn modelId="{A3D84798-3EC2-4296-8169-81831A140B01}" type="presOf" srcId="{77796FAB-D0F2-4404-834A-DD183E97C51D}" destId="{9C3E526A-CE73-446B-BAB0-13D3D394442C}" srcOrd="0" destOrd="0" presId="urn:microsoft.com/office/officeart/2008/layout/VerticalCurvedList"/>
    <dgm:cxn modelId="{8784619F-1CF7-4BDB-B99C-3BE557420894}" type="presOf" srcId="{7DBAC61A-AB4B-4FBA-A09C-CEBD80325B42}" destId="{805A2FCC-639C-4E2E-8741-999161AE87EE}" srcOrd="0" destOrd="0" presId="urn:microsoft.com/office/officeart/2008/layout/VerticalCurvedList"/>
    <dgm:cxn modelId="{361582B9-1521-48F5-930D-099B2E1E952D}" srcId="{41ECBADB-FF15-44DC-B5BD-C8CF561D6661}" destId="{D989808D-C947-4642-B30D-A3B47A7858B3}" srcOrd="1" destOrd="0" parTransId="{8FF29276-9433-430E-9C1F-6B50DC97E1C0}" sibTransId="{2DFB8DF6-9F37-4245-8B76-B4924E2BAAB6}"/>
    <dgm:cxn modelId="{16EC48CB-8CB4-4487-A229-7C116C8AAFD7}" srcId="{7DBAC61A-AB4B-4FBA-A09C-CEBD80325B42}" destId="{D6ACED83-F573-446A-95A9-E5FA0EDCDB22}" srcOrd="1" destOrd="0" parTransId="{1DFACDC9-EDB0-4482-A968-F64B8A0BB571}" sibTransId="{5556425C-4AE3-405B-BAF2-5A6D68248B25}"/>
    <dgm:cxn modelId="{4A66E6D1-0F3A-4C52-9AB6-91005284DB2E}" type="presOf" srcId="{D989808D-C947-4642-B30D-A3B47A7858B3}" destId="{272DD213-30AB-481C-8192-CA1B40B81187}" srcOrd="0" destOrd="0" presId="urn:microsoft.com/office/officeart/2008/layout/VerticalCurvedList"/>
    <dgm:cxn modelId="{29CCECF7-0DFB-4E50-9B90-CFE34A2E459B}" srcId="{D989808D-C947-4642-B30D-A3B47A7858B3}" destId="{897CC5CC-CCE4-467B-ADC8-D3E79309C136}" srcOrd="1" destOrd="0" parTransId="{929D89E6-22EA-42A6-809D-D385D2EDFCDA}" sibTransId="{73E53787-1CEE-4127-A2F9-854087AEE890}"/>
    <dgm:cxn modelId="{1D07B292-673C-4F8D-8DF1-D410B9CA8874}" type="presParOf" srcId="{5E480CC2-D934-42A1-A679-3A7C0ADE805B}" destId="{DB2AB1EE-C901-45DF-8522-A0773E3C852E}" srcOrd="0" destOrd="0" presId="urn:microsoft.com/office/officeart/2008/layout/VerticalCurvedList"/>
    <dgm:cxn modelId="{C79A02AF-83FA-4AFD-B2DA-3748FB7F2A62}" type="presParOf" srcId="{DB2AB1EE-C901-45DF-8522-A0773E3C852E}" destId="{BB6AB07F-47BF-4B7E-A0E1-B1D11E9814A3}" srcOrd="0" destOrd="0" presId="urn:microsoft.com/office/officeart/2008/layout/VerticalCurvedList"/>
    <dgm:cxn modelId="{652C91DD-3637-48A1-BB92-FFBB2AC9EC84}" type="presParOf" srcId="{BB6AB07F-47BF-4B7E-A0E1-B1D11E9814A3}" destId="{47E39BB2-CB8F-480D-B4F5-1215FCF61D95}" srcOrd="0" destOrd="0" presId="urn:microsoft.com/office/officeart/2008/layout/VerticalCurvedList"/>
    <dgm:cxn modelId="{AFEC4C11-1D60-42B9-B593-E405DC2B1654}" type="presParOf" srcId="{BB6AB07F-47BF-4B7E-A0E1-B1D11E9814A3}" destId="{9C3E526A-CE73-446B-BAB0-13D3D394442C}" srcOrd="1" destOrd="0" presId="urn:microsoft.com/office/officeart/2008/layout/VerticalCurvedList"/>
    <dgm:cxn modelId="{667B1806-7FDE-480D-8332-CDD8477E6AD6}" type="presParOf" srcId="{BB6AB07F-47BF-4B7E-A0E1-B1D11E9814A3}" destId="{2AA1D343-E18B-4BF5-955A-EEB104BD68DB}" srcOrd="2" destOrd="0" presId="urn:microsoft.com/office/officeart/2008/layout/VerticalCurvedList"/>
    <dgm:cxn modelId="{595913B5-9586-472A-8FB9-D75D902326AA}" type="presParOf" srcId="{BB6AB07F-47BF-4B7E-A0E1-B1D11E9814A3}" destId="{FEF0E2A0-B381-495A-99EA-739C3E84423F}" srcOrd="3" destOrd="0" presId="urn:microsoft.com/office/officeart/2008/layout/VerticalCurvedList"/>
    <dgm:cxn modelId="{C09871FF-2030-432E-BE9E-9C54DB610F03}" type="presParOf" srcId="{DB2AB1EE-C901-45DF-8522-A0773E3C852E}" destId="{805A2FCC-639C-4E2E-8741-999161AE87EE}" srcOrd="1" destOrd="0" presId="urn:microsoft.com/office/officeart/2008/layout/VerticalCurvedList"/>
    <dgm:cxn modelId="{4BD0AC74-C164-4C6B-B857-D5F3CBE6CD0D}" type="presParOf" srcId="{DB2AB1EE-C901-45DF-8522-A0773E3C852E}" destId="{E1D6E335-3046-4E9F-8EEB-49B729A21850}" srcOrd="2" destOrd="0" presId="urn:microsoft.com/office/officeart/2008/layout/VerticalCurvedList"/>
    <dgm:cxn modelId="{FA586341-EDC7-4BC1-8371-9E39E7CE20BA}" type="presParOf" srcId="{E1D6E335-3046-4E9F-8EEB-49B729A21850}" destId="{1DABE8F3-8C3F-45D3-A6DD-68C55BEB870C}" srcOrd="0" destOrd="0" presId="urn:microsoft.com/office/officeart/2008/layout/VerticalCurvedList"/>
    <dgm:cxn modelId="{C50AF453-D2A6-4534-98FB-DBC0AF64F790}" type="presParOf" srcId="{DB2AB1EE-C901-45DF-8522-A0773E3C852E}" destId="{272DD213-30AB-481C-8192-CA1B40B81187}" srcOrd="3" destOrd="0" presId="urn:microsoft.com/office/officeart/2008/layout/VerticalCurvedList"/>
    <dgm:cxn modelId="{CD12C979-0DDE-4C97-BEEA-7B2B7BA0C4D7}" type="presParOf" srcId="{DB2AB1EE-C901-45DF-8522-A0773E3C852E}" destId="{2CF1CFC6-53DF-4D9F-9464-EDD20C7AE1D3}" srcOrd="4" destOrd="0" presId="urn:microsoft.com/office/officeart/2008/layout/VerticalCurvedList"/>
    <dgm:cxn modelId="{3774BA7D-DBBC-49D3-B0B5-E8D268CF7A33}" type="presParOf" srcId="{2CF1CFC6-53DF-4D9F-9464-EDD20C7AE1D3}" destId="{C1B46A45-83A0-4421-B7FD-719192BCBE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200BAA-5D5E-4CF5-B572-BACA3EF38C27}" type="doc">
      <dgm:prSet loTypeId="urn:microsoft.com/office/officeart/2005/8/layout/hierarchy3" loCatId="hierarchy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F85341AF-DA9F-4FDF-928D-BAB1585C3374}">
      <dgm:prSet custT="1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Catalog3D</a:t>
          </a:r>
          <a:endParaRPr lang="en-IN" sz="1200" b="1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7F40F6-D0D2-47CE-BA92-1871D484D96F}" type="parTrans" cxnId="{D75D5475-1E8E-425B-9ACA-5AD6D94AB41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BEEEFD-306B-4D65-8096-7DC4E2D60D16}" type="sibTrans" cxnId="{D75D5475-1E8E-425B-9ACA-5AD6D94AB41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50AA18-B7E1-4B7F-ACFC-B5E38E71AE5B}">
      <dgm:prSet custT="1"/>
      <dgm:spPr>
        <a:noFill/>
      </dgm:spPr>
      <dgm:t>
        <a:bodyPr/>
        <a:lstStyle/>
        <a:p>
          <a:pPr algn="ctr">
            <a:lnSpc>
              <a:spcPct val="90000"/>
            </a:lnSpc>
            <a:buFont typeface="Arial" panose="020B0604020202020204" pitchFamily="34" charset="0"/>
            <a:buNone/>
          </a:pPr>
          <a:endParaRPr lang="en-US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>
            <a:lnSpc>
              <a:spcPct val="90000"/>
            </a:lnSpc>
            <a:buFont typeface="Arial" panose="020B0604020202020204" pitchFamily="34" charset="0"/>
            <a:buChar char="•"/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Shape, size, material fidelity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D07E1E-AD77-468D-8540-9CDB33E8C1E6}" type="parTrans" cxnId="{D9D23CF8-270F-4275-B94D-DA3461C2758A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68940-DE39-441D-AA96-0F23BDB661D6}" type="sibTrans" cxnId="{D9D23CF8-270F-4275-B94D-DA3461C2758A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4EA264-58B8-4650-A0D1-325C9659AA5A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Categories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934E0F-70B8-4855-95F7-E03CEBC8120D}" type="parTrans" cxnId="{0CF3187D-81D9-4E4F-A66F-1387FF374A3E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0FCAB6-206E-47C6-B8E4-B8DB5419794A}" type="sibTrans" cxnId="{0CF3187D-81D9-4E4F-A66F-1387FF374A3E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6DD53D-6DE0-43DE-9F7E-CDD130C0E905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Drag-n-Drop 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into room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CFB3AE-0B09-4993-9E3E-010680DDEA14}" type="parTrans" cxnId="{DACCAE80-84C7-4793-B12D-5EA8E747162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F4121C-E38E-478A-B059-F2F8541F98F6}" type="sibTrans" cxnId="{DACCAE80-84C7-4793-B12D-5EA8E747162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4B8A92-9494-4708-876B-A149DD1957EA}">
      <dgm:prSet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(e.g., Similarity )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A5A5F7-B333-4FC3-9808-633D378651ED}" type="parTrans" cxnId="{25974AEB-D0CD-47CA-B406-14089A1F0728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749BC8-FBAC-42E7-8BDB-7DF81A8F516E}" type="sibTrans" cxnId="{25974AEB-D0CD-47CA-B406-14089A1F0728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569DC9-3622-4FBD-99A2-2353841E1F83}">
      <dgm:prSet custT="1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Lighting</a:t>
          </a:r>
          <a:endParaRPr lang="en-IN" sz="1200" b="1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0AF07F-27C2-46F4-8190-2FDF126BDF79}" type="parTrans" cxnId="{CC0DCF05-F694-49D2-BAB7-6CC0D621FFBE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5D3128-D4B3-45DA-937B-F19F441FEE3F}" type="sibTrans" cxnId="{CC0DCF05-F694-49D2-BAB7-6CC0D621FFBE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66A4E5-0EB1-4EFD-8739-1AA9A2B44459}">
      <dgm:prSet custT="1"/>
      <dgm:spPr>
        <a:noFill/>
      </dgm:spPr>
      <dgm:t>
        <a:bodyPr/>
        <a:lstStyle/>
        <a:p>
          <a:r>
            <a:rPr lang="en-US" sz="10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Lamps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Floor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Desk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Wall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Chandeliers 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5B9A40-61F9-4525-AE4C-7BD78EE948A8}" type="parTrans" cxnId="{C8DE9D37-49E6-4134-A7A9-C8B1581C8D19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71A1EB-57DE-4D45-BE93-B8C1E4BFBF5A}" type="sibTrans" cxnId="{C8DE9D37-49E6-4134-A7A9-C8B1581C8D19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CFAD46-4525-4E3A-BE54-F56FF0852E46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Light controls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138A8-71DF-42CE-8FF9-B63A1D522B31}" type="parTrans" cxnId="{F32BC742-10F8-4B2B-95C2-4AB30E606C61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C923D0-F854-437D-8B1B-B7A6210A5813}" type="sibTrans" cxnId="{F32BC742-10F8-4B2B-95C2-4AB30E606C61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403531-DC6B-4068-BFA0-FA5BD65B7B8D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Light effects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025217-B503-43C0-ACD6-4B59A2F944F7}" type="parTrans" cxnId="{2E95B553-2359-4C7D-B411-48C50C2B7507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43D229-FFC1-4285-9702-1D00DCBAAABF}" type="sibTrans" cxnId="{2E95B553-2359-4C7D-B411-48C50C2B7507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A1E1C3-B19D-4226-905C-EE2713B93FFF}">
      <dgm:prSet custT="1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200" b="1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850A07-7141-4CFC-8300-A18F3F28A520}" type="parTrans" cxnId="{6748261C-36A0-4E04-872E-11574D639545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4A24BE-56D6-4A3A-BDDA-3BAB966C9E21}" type="sibTrans" cxnId="{6748261C-36A0-4E04-872E-11574D639545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E3A1C0-AE51-4CE4-AF14-CF3321081ABE}">
      <dgm:prSet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sz="10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Customer’s </a:t>
          </a: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space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modelled in 3D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shape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size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material 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AD56B0-3095-455E-A7B5-E677510E8E71}" type="parTrans" cxnId="{025A42F5-347A-4BB3-9690-10E66FF7F501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134EC0-BD06-47EA-B172-67E2F5D59479}" type="sibTrans" cxnId="{025A42F5-347A-4BB3-9690-10E66FF7F501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97CA7-DF5F-4522-8663-5161B8B6DAEA}">
      <dgm:prSet custT="1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200" b="1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86C359-C8A7-477F-82C4-41F87424FB03}" type="parTrans" cxnId="{4E505F25-B762-4276-8F73-BA0B32A7404E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1F6144-8492-4F7A-B858-7450787EDB58}" type="sibTrans" cxnId="{4E505F25-B762-4276-8F73-BA0B32A7404E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5FB055-263D-4B3E-BDFC-13A945B6C8CB}">
      <dgm:prSet custT="1"/>
      <dgm:spPr>
        <a:noFill/>
      </dgm:spPr>
      <dgm:t>
        <a:bodyPr/>
        <a:lstStyle/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3D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Audio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  <a:p>
          <a:pPr>
            <a:lnSpc>
              <a:spcPct val="100000"/>
            </a:lnSpc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Chat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17E5F3-F56D-4B71-97B8-BEC546E2914F}" type="parTrans" cxnId="{768705C7-DE3F-4E02-B05A-BB521F296195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93790B-EEE3-4B56-8E80-2E44DF344686}" type="sibTrans" cxnId="{768705C7-DE3F-4E02-B05A-BB521F296195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20713A-D15C-4E0D-BEFC-F5270972DA7F}">
      <dgm:prSet custT="1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HDRender</a:t>
          </a:r>
          <a:endParaRPr lang="en-IN" sz="1200" b="1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DF91A3-802B-435E-B1AE-AE6C1947C6A4}" type="parTrans" cxnId="{0A49F72D-6A00-4525-A200-255D319E44B0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6C4B56-455F-4AC6-A439-6C07B2E7F505}" type="sibTrans" cxnId="{0A49F72D-6A00-4525-A200-255D319E44B0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6938F5-472D-49C2-9080-A057168A6EA0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Photorealistic 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Image 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$$$ 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E6AE2E-F0C6-420E-8B3D-28568288FD8D}" type="parTrans" cxnId="{830310DD-20C5-47C3-904D-487FA046F907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B73631-A5F7-4CD3-8775-D1B3D409017E}" type="sibTrans" cxnId="{830310DD-20C5-47C3-904D-487FA046F907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647B3B-CCB3-45D1-8796-8664F9AEC200}">
      <dgm:prSet custT="1"/>
      <dgm:spPr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</dgm:spPr>
      <dgm:t>
        <a:bodyPr/>
        <a:lstStyle/>
        <a:p>
          <a:r>
            <a:rPr lang="en-US" sz="1200" b="1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Multi-Platform</a:t>
          </a:r>
          <a:endParaRPr lang="en-IN" sz="1200" b="1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B9799F-0D61-468C-ABEA-72CBA4B96145}" type="parTrans" cxnId="{71CB3C09-FBE5-4D93-8D33-5D5483A0ECF7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11A08F-87BA-4211-8307-6CE5B342D47E}" type="sibTrans" cxnId="{71CB3C09-FBE5-4D93-8D33-5D5483A0ECF7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2151DA-F754-4D3B-808F-5FB78464DC3E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Web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677422-7E03-416E-927A-A9BFC01782AE}" type="parTrans" cxnId="{6FBEA980-EA41-415F-93A1-039685142A9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287055-63FC-47B5-9EBD-043AB11EB556}" type="sibTrans" cxnId="{6FBEA980-EA41-415F-93A1-039685142A93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23C64D-A253-4696-8318-A4E0C39057DC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Native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0732D5-B330-4E22-91C2-9B8EB86DA63E}" type="parTrans" cxnId="{19DB69EA-0423-437A-A075-B110AF8D8638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CE593A-5CB2-4945-AD6E-617EB1B49B97}" type="sibTrans" cxnId="{19DB69EA-0423-437A-A075-B110AF8D8638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D6EEF2-5A73-45E6-921E-8BE98433D1A4}">
      <dgm:prSet custT="1"/>
      <dgm:spPr>
        <a:noFill/>
      </dgm:spPr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55EF2-C5D8-40AB-A34E-423447BDCC34}" type="parTrans" cxnId="{A94A757A-3D1C-4A39-BD11-A084ED7F3489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76BD5B-45AB-4AD5-B2EF-1610272A76F8}" type="sibTrans" cxnId="{A94A757A-3D1C-4A39-BD11-A084ED7F3489}">
      <dgm:prSet/>
      <dgm:spPr/>
      <dgm:t>
        <a:bodyPr/>
        <a:lstStyle/>
        <a:p>
          <a:endParaRPr lang="en-IN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739764-93E0-4C8E-A61B-1E7CEA16F077}">
      <dgm:prSet custT="1"/>
      <dgm:spPr>
        <a:noFill/>
      </dgm:spPr>
      <dgm:t>
        <a:bodyPr/>
        <a:lstStyle/>
        <a:p>
          <a:pPr algn="ctr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Customization of material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850E3F-920D-46CB-9997-3912C78AB55F}" type="parTrans" cxnId="{671A3D9A-7FC0-4C10-A66F-E017637C85C7}">
      <dgm:prSet/>
      <dgm:spPr/>
      <dgm:t>
        <a:bodyPr/>
        <a:lstStyle/>
        <a:p>
          <a:endParaRPr lang="en-IN" sz="1000"/>
        </a:p>
      </dgm:t>
    </dgm:pt>
    <dgm:pt modelId="{FBF809E8-A828-4BDC-BA78-A732DF8A562A}" type="sibTrans" cxnId="{671A3D9A-7FC0-4C10-A66F-E017637C85C7}">
      <dgm:prSet/>
      <dgm:spPr/>
      <dgm:t>
        <a:bodyPr/>
        <a:lstStyle/>
        <a:p>
          <a:endParaRPr lang="en-IN" sz="1000"/>
        </a:p>
      </dgm:t>
    </dgm:pt>
    <dgm:pt modelId="{97B7D00E-A51A-4AAE-98FB-3D88CE86E4EB}" type="pres">
      <dgm:prSet presAssocID="{57200BAA-5D5E-4CF5-B572-BACA3EF38C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53D5AB-9C22-4476-A010-00E826D2F6FE}" type="pres">
      <dgm:prSet presAssocID="{F85341AF-DA9F-4FDF-928D-BAB1585C3374}" presName="root" presStyleCnt="0"/>
      <dgm:spPr/>
    </dgm:pt>
    <dgm:pt modelId="{8A6BF81B-4393-4D27-94DB-37C58712E9FC}" type="pres">
      <dgm:prSet presAssocID="{F85341AF-DA9F-4FDF-928D-BAB1585C3374}" presName="rootComposite" presStyleCnt="0"/>
      <dgm:spPr/>
    </dgm:pt>
    <dgm:pt modelId="{B5BB6F69-C185-421A-97B0-346A7C58E159}" type="pres">
      <dgm:prSet presAssocID="{F85341AF-DA9F-4FDF-928D-BAB1585C3374}" presName="rootText" presStyleLbl="node1" presStyleIdx="0" presStyleCnt="6"/>
      <dgm:spPr/>
    </dgm:pt>
    <dgm:pt modelId="{639DFD99-F8CF-45C5-9DBE-21B42C77C0A5}" type="pres">
      <dgm:prSet presAssocID="{F85341AF-DA9F-4FDF-928D-BAB1585C3374}" presName="rootConnector" presStyleLbl="node1" presStyleIdx="0" presStyleCnt="6"/>
      <dgm:spPr/>
    </dgm:pt>
    <dgm:pt modelId="{713B6B8A-1856-40A7-BDF1-CB078C35FFB5}" type="pres">
      <dgm:prSet presAssocID="{F85341AF-DA9F-4FDF-928D-BAB1585C3374}" presName="childShape" presStyleCnt="0"/>
      <dgm:spPr/>
    </dgm:pt>
    <dgm:pt modelId="{131CDC19-F80C-43F1-AF72-AD19B150AD68}" type="pres">
      <dgm:prSet presAssocID="{14D07E1E-AD77-468D-8540-9CDB33E8C1E6}" presName="Name13" presStyleLbl="parChTrans1D2" presStyleIdx="0" presStyleCnt="13"/>
      <dgm:spPr/>
    </dgm:pt>
    <dgm:pt modelId="{F930623F-C235-4FE6-BB06-0677480226EB}" type="pres">
      <dgm:prSet presAssocID="{9250AA18-B7E1-4B7F-ACFC-B5E38E71AE5B}" presName="childText" presStyleLbl="bgAcc1" presStyleIdx="0" presStyleCnt="13" custScaleX="145696">
        <dgm:presLayoutVars>
          <dgm:bulletEnabled val="1"/>
        </dgm:presLayoutVars>
      </dgm:prSet>
      <dgm:spPr/>
    </dgm:pt>
    <dgm:pt modelId="{2A67CEBE-4DC3-4D70-894A-5DC511FEAECB}" type="pres">
      <dgm:prSet presAssocID="{41934E0F-70B8-4855-95F7-E03CEBC8120D}" presName="Name13" presStyleLbl="parChTrans1D2" presStyleIdx="1" presStyleCnt="13"/>
      <dgm:spPr/>
    </dgm:pt>
    <dgm:pt modelId="{D62DE638-586E-4632-8B73-948F0D7E34C6}" type="pres">
      <dgm:prSet presAssocID="{CD4EA264-58B8-4650-A0D1-325C9659AA5A}" presName="childText" presStyleLbl="bgAcc1" presStyleIdx="1" presStyleCnt="13">
        <dgm:presLayoutVars>
          <dgm:bulletEnabled val="1"/>
        </dgm:presLayoutVars>
      </dgm:prSet>
      <dgm:spPr/>
    </dgm:pt>
    <dgm:pt modelId="{452BF00A-454D-4385-934D-D44BC4C90A08}" type="pres">
      <dgm:prSet presAssocID="{97CFB3AE-0B09-4993-9E3E-010680DDEA14}" presName="Name13" presStyleLbl="parChTrans1D2" presStyleIdx="2" presStyleCnt="13"/>
      <dgm:spPr/>
    </dgm:pt>
    <dgm:pt modelId="{7B05C29C-E814-4875-A1A5-59E677C4B6FB}" type="pres">
      <dgm:prSet presAssocID="{FA6DD53D-6DE0-43DE-9F7E-CDD130C0E905}" presName="childText" presStyleLbl="bgAcc1" presStyleIdx="2" presStyleCnt="13">
        <dgm:presLayoutVars>
          <dgm:bulletEnabled val="1"/>
        </dgm:presLayoutVars>
      </dgm:prSet>
      <dgm:spPr/>
    </dgm:pt>
    <dgm:pt modelId="{A773F743-F379-4547-BDCD-59231043C8CE}" type="pres">
      <dgm:prSet presAssocID="{9EA5A5F7-B333-4FC3-9808-633D378651ED}" presName="Name13" presStyleLbl="parChTrans1D2" presStyleIdx="3" presStyleCnt="13"/>
      <dgm:spPr/>
    </dgm:pt>
    <dgm:pt modelId="{C4E6FF31-C56C-46BE-80A1-4B95F7377DC6}" type="pres">
      <dgm:prSet presAssocID="{7E4B8A92-9494-4708-876B-A149DD1957EA}" presName="childText" presStyleLbl="bgAcc1" presStyleIdx="3" presStyleCnt="13">
        <dgm:presLayoutVars>
          <dgm:bulletEnabled val="1"/>
        </dgm:presLayoutVars>
      </dgm:prSet>
      <dgm:spPr/>
    </dgm:pt>
    <dgm:pt modelId="{30E9DE42-8862-48AA-8AB0-D58B3D61D9E7}" type="pres">
      <dgm:prSet presAssocID="{0D569DC9-3622-4FBD-99A2-2353841E1F83}" presName="root" presStyleCnt="0"/>
      <dgm:spPr/>
    </dgm:pt>
    <dgm:pt modelId="{79F56C04-3132-450D-90AF-16A864A03C92}" type="pres">
      <dgm:prSet presAssocID="{0D569DC9-3622-4FBD-99A2-2353841E1F83}" presName="rootComposite" presStyleCnt="0"/>
      <dgm:spPr/>
    </dgm:pt>
    <dgm:pt modelId="{3E0E7FEC-3343-4A79-BA4D-26520A43D8FB}" type="pres">
      <dgm:prSet presAssocID="{0D569DC9-3622-4FBD-99A2-2353841E1F83}" presName="rootText" presStyleLbl="node1" presStyleIdx="1" presStyleCnt="6"/>
      <dgm:spPr/>
    </dgm:pt>
    <dgm:pt modelId="{283ADE85-39D3-49A2-A6DF-23A775A61B6E}" type="pres">
      <dgm:prSet presAssocID="{0D569DC9-3622-4FBD-99A2-2353841E1F83}" presName="rootConnector" presStyleLbl="node1" presStyleIdx="1" presStyleCnt="6"/>
      <dgm:spPr/>
    </dgm:pt>
    <dgm:pt modelId="{96F78788-3E20-4064-83C3-35AC5D0EC88B}" type="pres">
      <dgm:prSet presAssocID="{0D569DC9-3622-4FBD-99A2-2353841E1F83}" presName="childShape" presStyleCnt="0"/>
      <dgm:spPr/>
    </dgm:pt>
    <dgm:pt modelId="{5C196124-2F6B-432D-B473-A600B12D0E34}" type="pres">
      <dgm:prSet presAssocID="{B75B9A40-61F9-4525-AE4C-7BD78EE948A8}" presName="Name13" presStyleLbl="parChTrans1D2" presStyleIdx="4" presStyleCnt="13"/>
      <dgm:spPr/>
    </dgm:pt>
    <dgm:pt modelId="{4C61B496-59E1-48A7-97F8-BF21A35DCD00}" type="pres">
      <dgm:prSet presAssocID="{1E66A4E5-0EB1-4EFD-8739-1AA9A2B44459}" presName="childText" presStyleLbl="bgAcc1" presStyleIdx="4" presStyleCnt="13" custScaleY="208488">
        <dgm:presLayoutVars>
          <dgm:bulletEnabled val="1"/>
        </dgm:presLayoutVars>
      </dgm:prSet>
      <dgm:spPr/>
    </dgm:pt>
    <dgm:pt modelId="{DD839CEC-D824-4B78-BEE4-AA2C4FF23289}" type="pres">
      <dgm:prSet presAssocID="{15D138A8-71DF-42CE-8FF9-B63A1D522B31}" presName="Name13" presStyleLbl="parChTrans1D2" presStyleIdx="5" presStyleCnt="13"/>
      <dgm:spPr/>
    </dgm:pt>
    <dgm:pt modelId="{BE48D9DC-58C6-4F78-A47E-EB2543507A76}" type="pres">
      <dgm:prSet presAssocID="{E1CFAD46-4525-4E3A-BE54-F56FF0852E46}" presName="childText" presStyleLbl="bgAcc1" presStyleIdx="5" presStyleCnt="13" custLinFactNeighborX="1506" custLinFactNeighborY="31547">
        <dgm:presLayoutVars>
          <dgm:bulletEnabled val="1"/>
        </dgm:presLayoutVars>
      </dgm:prSet>
      <dgm:spPr/>
    </dgm:pt>
    <dgm:pt modelId="{1E5939F7-7455-4073-8F4C-45FC02024F32}" type="pres">
      <dgm:prSet presAssocID="{0B025217-B503-43C0-ACD6-4B59A2F944F7}" presName="Name13" presStyleLbl="parChTrans1D2" presStyleIdx="6" presStyleCnt="13"/>
      <dgm:spPr/>
    </dgm:pt>
    <dgm:pt modelId="{D90B78B6-5AB0-4D00-8B05-707CECB50DFF}" type="pres">
      <dgm:prSet presAssocID="{04403531-DC6B-4068-BFA0-FA5BD65B7B8D}" presName="childText" presStyleLbl="bgAcc1" presStyleIdx="6" presStyleCnt="13" custLinFactNeighborY="72396">
        <dgm:presLayoutVars>
          <dgm:bulletEnabled val="1"/>
        </dgm:presLayoutVars>
      </dgm:prSet>
      <dgm:spPr/>
    </dgm:pt>
    <dgm:pt modelId="{4E18512D-7966-46F9-B009-BBF2845B7CD3}" type="pres">
      <dgm:prSet presAssocID="{96A1E1C3-B19D-4226-905C-EE2713B93FFF}" presName="root" presStyleCnt="0"/>
      <dgm:spPr/>
    </dgm:pt>
    <dgm:pt modelId="{27E8B086-8F78-40AA-BA00-6137F56F83B9}" type="pres">
      <dgm:prSet presAssocID="{96A1E1C3-B19D-4226-905C-EE2713B93FFF}" presName="rootComposite" presStyleCnt="0"/>
      <dgm:spPr/>
    </dgm:pt>
    <dgm:pt modelId="{4A812DF7-BF1D-4391-8856-1E2C167790ED}" type="pres">
      <dgm:prSet presAssocID="{96A1E1C3-B19D-4226-905C-EE2713B93FFF}" presName="rootText" presStyleLbl="node1" presStyleIdx="2" presStyleCnt="6"/>
      <dgm:spPr/>
    </dgm:pt>
    <dgm:pt modelId="{51B00E4E-9FD9-4E00-A11F-F452778DEE04}" type="pres">
      <dgm:prSet presAssocID="{96A1E1C3-B19D-4226-905C-EE2713B93FFF}" presName="rootConnector" presStyleLbl="node1" presStyleIdx="2" presStyleCnt="6"/>
      <dgm:spPr/>
    </dgm:pt>
    <dgm:pt modelId="{E44F2C2F-C490-47BF-A9FA-AE4206EA2E5B}" type="pres">
      <dgm:prSet presAssocID="{96A1E1C3-B19D-4226-905C-EE2713B93FFF}" presName="childShape" presStyleCnt="0"/>
      <dgm:spPr/>
    </dgm:pt>
    <dgm:pt modelId="{AB1EA026-23EA-4AAC-834F-2B13F75D83C5}" type="pres">
      <dgm:prSet presAssocID="{E7AD56B0-3095-455E-A7B5-E677510E8E71}" presName="Name13" presStyleLbl="parChTrans1D2" presStyleIdx="7" presStyleCnt="13"/>
      <dgm:spPr/>
    </dgm:pt>
    <dgm:pt modelId="{AF83E486-F858-47C2-8CBB-FC3E5FB6265C}" type="pres">
      <dgm:prSet presAssocID="{02E3A1C0-AE51-4CE4-AF14-CF3321081ABE}" presName="childText" presStyleLbl="bgAcc1" presStyleIdx="7" presStyleCnt="13" custScaleY="258846">
        <dgm:presLayoutVars>
          <dgm:bulletEnabled val="1"/>
        </dgm:presLayoutVars>
      </dgm:prSet>
      <dgm:spPr/>
    </dgm:pt>
    <dgm:pt modelId="{24509D77-2AA3-4B0C-8201-429EA75238AF}" type="pres">
      <dgm:prSet presAssocID="{59897CA7-DF5F-4522-8663-5161B8B6DAEA}" presName="root" presStyleCnt="0"/>
      <dgm:spPr/>
    </dgm:pt>
    <dgm:pt modelId="{A5028261-7E4F-48F2-AB11-47831997F60C}" type="pres">
      <dgm:prSet presAssocID="{59897CA7-DF5F-4522-8663-5161B8B6DAEA}" presName="rootComposite" presStyleCnt="0"/>
      <dgm:spPr/>
    </dgm:pt>
    <dgm:pt modelId="{9B0180AA-FE33-44F6-8C32-09D091EBE0DA}" type="pres">
      <dgm:prSet presAssocID="{59897CA7-DF5F-4522-8663-5161B8B6DAEA}" presName="rootText" presStyleLbl="node1" presStyleIdx="3" presStyleCnt="6"/>
      <dgm:spPr/>
    </dgm:pt>
    <dgm:pt modelId="{E0FB8716-C178-4279-B5B3-C41832A0CB26}" type="pres">
      <dgm:prSet presAssocID="{59897CA7-DF5F-4522-8663-5161B8B6DAEA}" presName="rootConnector" presStyleLbl="node1" presStyleIdx="3" presStyleCnt="6"/>
      <dgm:spPr/>
    </dgm:pt>
    <dgm:pt modelId="{8CCFB241-86C4-4E1D-9C6B-9E6F27108474}" type="pres">
      <dgm:prSet presAssocID="{59897CA7-DF5F-4522-8663-5161B8B6DAEA}" presName="childShape" presStyleCnt="0"/>
      <dgm:spPr/>
    </dgm:pt>
    <dgm:pt modelId="{DC675DE3-28A5-4B7A-AF25-C5C8C60C1CC1}" type="pres">
      <dgm:prSet presAssocID="{2717E5F3-F56D-4B71-97B8-BEC546E2914F}" presName="Name13" presStyleLbl="parChTrans1D2" presStyleIdx="8" presStyleCnt="13"/>
      <dgm:spPr/>
    </dgm:pt>
    <dgm:pt modelId="{C627C06B-9A66-477E-86B3-08E7D2C94AF6}" type="pres">
      <dgm:prSet presAssocID="{375FB055-263D-4B3E-BDFC-13A945B6C8CB}" presName="childText" presStyleLbl="bgAcc1" presStyleIdx="8" presStyleCnt="13" custScaleY="155844">
        <dgm:presLayoutVars>
          <dgm:bulletEnabled val="1"/>
        </dgm:presLayoutVars>
      </dgm:prSet>
      <dgm:spPr/>
    </dgm:pt>
    <dgm:pt modelId="{FC909B3C-9D7F-4D5B-ABB3-D4277D2C69BE}" type="pres">
      <dgm:prSet presAssocID="{A820713A-D15C-4E0D-BEFC-F5270972DA7F}" presName="root" presStyleCnt="0"/>
      <dgm:spPr/>
    </dgm:pt>
    <dgm:pt modelId="{55D2780F-5DF1-4C9D-9BE0-C64ABA40A881}" type="pres">
      <dgm:prSet presAssocID="{A820713A-D15C-4E0D-BEFC-F5270972DA7F}" presName="rootComposite" presStyleCnt="0"/>
      <dgm:spPr/>
    </dgm:pt>
    <dgm:pt modelId="{ED8C2702-A28B-45E9-BC20-EE7A9C7D92E3}" type="pres">
      <dgm:prSet presAssocID="{A820713A-D15C-4E0D-BEFC-F5270972DA7F}" presName="rootText" presStyleLbl="node1" presStyleIdx="4" presStyleCnt="6"/>
      <dgm:spPr/>
    </dgm:pt>
    <dgm:pt modelId="{4BC225F3-2DCE-457A-B4B4-D3CBCC0B180F}" type="pres">
      <dgm:prSet presAssocID="{A820713A-D15C-4E0D-BEFC-F5270972DA7F}" presName="rootConnector" presStyleLbl="node1" presStyleIdx="4" presStyleCnt="6"/>
      <dgm:spPr/>
    </dgm:pt>
    <dgm:pt modelId="{E8AD7190-ADD8-47AB-A624-95AE7DF03EF5}" type="pres">
      <dgm:prSet presAssocID="{A820713A-D15C-4E0D-BEFC-F5270972DA7F}" presName="childShape" presStyleCnt="0"/>
      <dgm:spPr/>
    </dgm:pt>
    <dgm:pt modelId="{B1954A18-E9A8-424F-8456-674744C05D93}" type="pres">
      <dgm:prSet presAssocID="{59E6AE2E-F0C6-420E-8B3D-28568288FD8D}" presName="Name13" presStyleLbl="parChTrans1D2" presStyleIdx="9" presStyleCnt="13"/>
      <dgm:spPr/>
    </dgm:pt>
    <dgm:pt modelId="{14E466D6-8B4F-466E-B6E1-FEAB232D17DA}" type="pres">
      <dgm:prSet presAssocID="{936938F5-472D-49C2-9080-A057168A6EA0}" presName="childText" presStyleLbl="bgAcc1" presStyleIdx="9" presStyleCnt="13" custScaleY="136388">
        <dgm:presLayoutVars>
          <dgm:bulletEnabled val="1"/>
        </dgm:presLayoutVars>
      </dgm:prSet>
      <dgm:spPr/>
    </dgm:pt>
    <dgm:pt modelId="{2B2C097E-C6EB-4C05-9917-763748295E6B}" type="pres">
      <dgm:prSet presAssocID="{07647B3B-CCB3-45D1-8796-8664F9AEC200}" presName="root" presStyleCnt="0"/>
      <dgm:spPr/>
    </dgm:pt>
    <dgm:pt modelId="{6252C810-9AEF-4E6E-8A29-14BFE9547E11}" type="pres">
      <dgm:prSet presAssocID="{07647B3B-CCB3-45D1-8796-8664F9AEC200}" presName="rootComposite" presStyleCnt="0"/>
      <dgm:spPr/>
    </dgm:pt>
    <dgm:pt modelId="{0FDBD7C4-A5FC-44A1-9022-FADE94EAB651}" type="pres">
      <dgm:prSet presAssocID="{07647B3B-CCB3-45D1-8796-8664F9AEC200}" presName="rootText" presStyleLbl="node1" presStyleIdx="5" presStyleCnt="6"/>
      <dgm:spPr/>
    </dgm:pt>
    <dgm:pt modelId="{6B47A54A-6CEA-4EED-ACF3-5B252B76B1C0}" type="pres">
      <dgm:prSet presAssocID="{07647B3B-CCB3-45D1-8796-8664F9AEC200}" presName="rootConnector" presStyleLbl="node1" presStyleIdx="5" presStyleCnt="6"/>
      <dgm:spPr/>
    </dgm:pt>
    <dgm:pt modelId="{D38B7355-A7E5-4582-91A1-8BDD6AA7F62D}" type="pres">
      <dgm:prSet presAssocID="{07647B3B-CCB3-45D1-8796-8664F9AEC200}" presName="childShape" presStyleCnt="0"/>
      <dgm:spPr/>
    </dgm:pt>
    <dgm:pt modelId="{9ED0FF5D-D301-4D16-87E3-80887030CB2A}" type="pres">
      <dgm:prSet presAssocID="{48677422-7E03-416E-927A-A9BFC01782AE}" presName="Name13" presStyleLbl="parChTrans1D2" presStyleIdx="10" presStyleCnt="13"/>
      <dgm:spPr/>
    </dgm:pt>
    <dgm:pt modelId="{5E0D7CAF-A62F-4A5B-A438-36AC218A2F45}" type="pres">
      <dgm:prSet presAssocID="{502151DA-F754-4D3B-808F-5FB78464DC3E}" presName="childText" presStyleLbl="bgAcc1" presStyleIdx="10" presStyleCnt="13" custScaleX="85805" custScaleY="96101">
        <dgm:presLayoutVars>
          <dgm:bulletEnabled val="1"/>
        </dgm:presLayoutVars>
      </dgm:prSet>
      <dgm:spPr/>
    </dgm:pt>
    <dgm:pt modelId="{EC2C61EB-2587-43EA-B7A1-A685740C8E3B}" type="pres">
      <dgm:prSet presAssocID="{9D0732D5-B330-4E22-91C2-9B8EB86DA63E}" presName="Name13" presStyleLbl="parChTrans1D2" presStyleIdx="11" presStyleCnt="13"/>
      <dgm:spPr/>
    </dgm:pt>
    <dgm:pt modelId="{49DDFFE7-74C0-4CBD-B29C-15EE4E21CF40}" type="pres">
      <dgm:prSet presAssocID="{CC23C64D-A253-4696-8318-A4E0C39057DC}" presName="childText" presStyleLbl="bgAcc1" presStyleIdx="11" presStyleCnt="13" custScaleX="85805" custScaleY="96101">
        <dgm:presLayoutVars>
          <dgm:bulletEnabled val="1"/>
        </dgm:presLayoutVars>
      </dgm:prSet>
      <dgm:spPr/>
    </dgm:pt>
    <dgm:pt modelId="{CEE1B42B-D10E-4114-BBC0-E30177C73CED}" type="pres">
      <dgm:prSet presAssocID="{38555EF2-C5D8-40AB-A34E-423447BDCC34}" presName="Name13" presStyleLbl="parChTrans1D2" presStyleIdx="12" presStyleCnt="13"/>
      <dgm:spPr/>
    </dgm:pt>
    <dgm:pt modelId="{8C009F2A-036A-41F4-9E7D-75C24BB5DE02}" type="pres">
      <dgm:prSet presAssocID="{2ED6EEF2-5A73-45E6-921E-8BE98433D1A4}" presName="childText" presStyleLbl="bgAcc1" presStyleIdx="12" presStyleCnt="13" custScaleX="85805" custScaleY="96101">
        <dgm:presLayoutVars>
          <dgm:bulletEnabled val="1"/>
        </dgm:presLayoutVars>
      </dgm:prSet>
      <dgm:spPr/>
    </dgm:pt>
  </dgm:ptLst>
  <dgm:cxnLst>
    <dgm:cxn modelId="{E93D9300-E4A6-432C-B69C-48C7D52A14DA}" type="presOf" srcId="{96A1E1C3-B19D-4226-905C-EE2713B93FFF}" destId="{4A812DF7-BF1D-4391-8856-1E2C167790ED}" srcOrd="0" destOrd="0" presId="urn:microsoft.com/office/officeart/2005/8/layout/hierarchy3"/>
    <dgm:cxn modelId="{37184A01-4615-480C-B263-EB6BA72A0CF5}" type="presOf" srcId="{07647B3B-CCB3-45D1-8796-8664F9AEC200}" destId="{6B47A54A-6CEA-4EED-ACF3-5B252B76B1C0}" srcOrd="1" destOrd="0" presId="urn:microsoft.com/office/officeart/2005/8/layout/hierarchy3"/>
    <dgm:cxn modelId="{CC0DCF05-F694-49D2-BAB7-6CC0D621FFBE}" srcId="{57200BAA-5D5E-4CF5-B572-BACA3EF38C27}" destId="{0D569DC9-3622-4FBD-99A2-2353841E1F83}" srcOrd="1" destOrd="0" parTransId="{D70AF07F-27C2-46F4-8190-2FDF126BDF79}" sibTransId="{EF5D3128-D4B3-45DA-937B-F19F441FEE3F}"/>
    <dgm:cxn modelId="{71CB3C09-FBE5-4D93-8D33-5D5483A0ECF7}" srcId="{57200BAA-5D5E-4CF5-B572-BACA3EF38C27}" destId="{07647B3B-CCB3-45D1-8796-8664F9AEC200}" srcOrd="5" destOrd="0" parTransId="{3AB9799F-0D61-468C-ABEA-72CBA4B96145}" sibTransId="{4211A08F-87BA-4211-8307-6CE5B342D47E}"/>
    <dgm:cxn modelId="{D99FD70B-5256-4043-940F-EEB19239DBBB}" type="presOf" srcId="{96A1E1C3-B19D-4226-905C-EE2713B93FFF}" destId="{51B00E4E-9FD9-4E00-A11F-F452778DEE04}" srcOrd="1" destOrd="0" presId="urn:microsoft.com/office/officeart/2005/8/layout/hierarchy3"/>
    <dgm:cxn modelId="{913E9417-0CEA-4AD6-BD64-00668FA11C34}" type="presOf" srcId="{0D569DC9-3622-4FBD-99A2-2353841E1F83}" destId="{283ADE85-39D3-49A2-A6DF-23A775A61B6E}" srcOrd="1" destOrd="0" presId="urn:microsoft.com/office/officeart/2005/8/layout/hierarchy3"/>
    <dgm:cxn modelId="{79532F18-D6A5-4633-A318-770C6C5E4031}" type="presOf" srcId="{E1CFAD46-4525-4E3A-BE54-F56FF0852E46}" destId="{BE48D9DC-58C6-4F78-A47E-EB2543507A76}" srcOrd="0" destOrd="0" presId="urn:microsoft.com/office/officeart/2005/8/layout/hierarchy3"/>
    <dgm:cxn modelId="{F7B2CF1A-CB48-4F65-A680-9405FE17209B}" type="presOf" srcId="{E7AD56B0-3095-455E-A7B5-E677510E8E71}" destId="{AB1EA026-23EA-4AAC-834F-2B13F75D83C5}" srcOrd="0" destOrd="0" presId="urn:microsoft.com/office/officeart/2005/8/layout/hierarchy3"/>
    <dgm:cxn modelId="{6748261C-36A0-4E04-872E-11574D639545}" srcId="{57200BAA-5D5E-4CF5-B572-BACA3EF38C27}" destId="{96A1E1C3-B19D-4226-905C-EE2713B93FFF}" srcOrd="2" destOrd="0" parTransId="{0C850A07-7141-4CFC-8300-A18F3F28A520}" sibTransId="{1E4A24BE-56D6-4A3A-BDDA-3BAB966C9E21}"/>
    <dgm:cxn modelId="{4E505F25-B762-4276-8F73-BA0B32A7404E}" srcId="{57200BAA-5D5E-4CF5-B572-BACA3EF38C27}" destId="{59897CA7-DF5F-4522-8663-5161B8B6DAEA}" srcOrd="3" destOrd="0" parTransId="{7186C359-C8A7-477F-82C4-41F87424FB03}" sibTransId="{DC1F6144-8492-4F7A-B858-7450787EDB58}"/>
    <dgm:cxn modelId="{B49AFA26-223E-47E9-81B8-D706A902FC65}" type="presOf" srcId="{2717E5F3-F56D-4B71-97B8-BEC546E2914F}" destId="{DC675DE3-28A5-4B7A-AF25-C5C8C60C1CC1}" srcOrd="0" destOrd="0" presId="urn:microsoft.com/office/officeart/2005/8/layout/hierarchy3"/>
    <dgm:cxn modelId="{0A0C4F2B-7C2E-4C10-9302-CC9D82C0F107}" type="presOf" srcId="{59897CA7-DF5F-4522-8663-5161B8B6DAEA}" destId="{9B0180AA-FE33-44F6-8C32-09D091EBE0DA}" srcOrd="0" destOrd="0" presId="urn:microsoft.com/office/officeart/2005/8/layout/hierarchy3"/>
    <dgm:cxn modelId="{66B6F22C-1EE5-4B2B-BCA2-0204499842E5}" type="presOf" srcId="{14D07E1E-AD77-468D-8540-9CDB33E8C1E6}" destId="{131CDC19-F80C-43F1-AF72-AD19B150AD68}" srcOrd="0" destOrd="0" presId="urn:microsoft.com/office/officeart/2005/8/layout/hierarchy3"/>
    <dgm:cxn modelId="{0A49F72D-6A00-4525-A200-255D319E44B0}" srcId="{57200BAA-5D5E-4CF5-B572-BACA3EF38C27}" destId="{A820713A-D15C-4E0D-BEFC-F5270972DA7F}" srcOrd="4" destOrd="0" parTransId="{9BDF91A3-802B-435E-B1AE-AE6C1947C6A4}" sibTransId="{BB6C4B56-455F-4AC6-A439-6C07B2E7F505}"/>
    <dgm:cxn modelId="{27156F35-FD5D-4B86-AFFE-DC1C8B26958E}" type="presOf" srcId="{9250AA18-B7E1-4B7F-ACFC-B5E38E71AE5B}" destId="{F930623F-C235-4FE6-BB06-0677480226EB}" srcOrd="0" destOrd="0" presId="urn:microsoft.com/office/officeart/2005/8/layout/hierarchy3"/>
    <dgm:cxn modelId="{C8DE9D37-49E6-4134-A7A9-C8B1581C8D19}" srcId="{0D569DC9-3622-4FBD-99A2-2353841E1F83}" destId="{1E66A4E5-0EB1-4EFD-8739-1AA9A2B44459}" srcOrd="0" destOrd="0" parTransId="{B75B9A40-61F9-4525-AE4C-7BD78EE948A8}" sibTransId="{BF71A1EB-57DE-4D45-BE93-B8C1E4BFBF5A}"/>
    <dgm:cxn modelId="{E04CD33A-BFE6-438E-969D-CEC2B6A97E43}" type="presOf" srcId="{9D0732D5-B330-4E22-91C2-9B8EB86DA63E}" destId="{EC2C61EB-2587-43EA-B7A1-A685740C8E3B}" srcOrd="0" destOrd="0" presId="urn:microsoft.com/office/officeart/2005/8/layout/hierarchy3"/>
    <dgm:cxn modelId="{7098335B-29D0-4467-8A97-69EB35494D2F}" type="presOf" srcId="{0B025217-B503-43C0-ACD6-4B59A2F944F7}" destId="{1E5939F7-7455-4073-8F4C-45FC02024F32}" srcOrd="0" destOrd="0" presId="urn:microsoft.com/office/officeart/2005/8/layout/hierarchy3"/>
    <dgm:cxn modelId="{D1AF475E-0652-4FFF-8754-F42102FE6635}" type="presOf" srcId="{59897CA7-DF5F-4522-8663-5161B8B6DAEA}" destId="{E0FB8716-C178-4279-B5B3-C41832A0CB26}" srcOrd="1" destOrd="0" presId="urn:microsoft.com/office/officeart/2005/8/layout/hierarchy3"/>
    <dgm:cxn modelId="{F32BC742-10F8-4B2B-95C2-4AB30E606C61}" srcId="{0D569DC9-3622-4FBD-99A2-2353841E1F83}" destId="{E1CFAD46-4525-4E3A-BE54-F56FF0852E46}" srcOrd="1" destOrd="0" parTransId="{15D138A8-71DF-42CE-8FF9-B63A1D522B31}" sibTransId="{5CC923D0-F854-437D-8B1B-B7A6210A5813}"/>
    <dgm:cxn modelId="{33F37345-AC20-41A7-AFD5-E3DA44D39FA0}" type="presOf" srcId="{41934E0F-70B8-4855-95F7-E03CEBC8120D}" destId="{2A67CEBE-4DC3-4D70-894A-5DC511FEAECB}" srcOrd="0" destOrd="0" presId="urn:microsoft.com/office/officeart/2005/8/layout/hierarchy3"/>
    <dgm:cxn modelId="{70759148-DF76-469A-9590-85CDEBC38440}" type="presOf" srcId="{04403531-DC6B-4068-BFA0-FA5BD65B7B8D}" destId="{D90B78B6-5AB0-4D00-8B05-707CECB50DFF}" srcOrd="0" destOrd="0" presId="urn:microsoft.com/office/officeart/2005/8/layout/hierarchy3"/>
    <dgm:cxn modelId="{39A7776C-2C6E-4FA8-9C3F-FEEAE19ABD97}" type="presOf" srcId="{F85341AF-DA9F-4FDF-928D-BAB1585C3374}" destId="{639DFD99-F8CF-45C5-9DBE-21B42C77C0A5}" srcOrd="1" destOrd="0" presId="urn:microsoft.com/office/officeart/2005/8/layout/hierarchy3"/>
    <dgm:cxn modelId="{2E95B553-2359-4C7D-B411-48C50C2B7507}" srcId="{0D569DC9-3622-4FBD-99A2-2353841E1F83}" destId="{04403531-DC6B-4068-BFA0-FA5BD65B7B8D}" srcOrd="2" destOrd="0" parTransId="{0B025217-B503-43C0-ACD6-4B59A2F944F7}" sibTransId="{0C43D229-FFC1-4285-9702-1D00DCBAAABF}"/>
    <dgm:cxn modelId="{D75D5475-1E8E-425B-9ACA-5AD6D94AB413}" srcId="{57200BAA-5D5E-4CF5-B572-BACA3EF38C27}" destId="{F85341AF-DA9F-4FDF-928D-BAB1585C3374}" srcOrd="0" destOrd="0" parTransId="{4A7F40F6-D0D2-47CE-BA92-1871D484D96F}" sibTransId="{3DBEEEFD-306B-4D65-8096-7DC4E2D60D16}"/>
    <dgm:cxn modelId="{F9566478-3E9D-4E0E-9544-22313134F840}" type="presOf" srcId="{15D138A8-71DF-42CE-8FF9-B63A1D522B31}" destId="{DD839CEC-D824-4B78-BEE4-AA2C4FF23289}" srcOrd="0" destOrd="0" presId="urn:microsoft.com/office/officeart/2005/8/layout/hierarchy3"/>
    <dgm:cxn modelId="{805B7E59-DFF3-4DAB-8B6A-9C158C404DBD}" type="presOf" srcId="{07647B3B-CCB3-45D1-8796-8664F9AEC200}" destId="{0FDBD7C4-A5FC-44A1-9022-FADE94EAB651}" srcOrd="0" destOrd="0" presId="urn:microsoft.com/office/officeart/2005/8/layout/hierarchy3"/>
    <dgm:cxn modelId="{A94A757A-3D1C-4A39-BD11-A084ED7F3489}" srcId="{07647B3B-CCB3-45D1-8796-8664F9AEC200}" destId="{2ED6EEF2-5A73-45E6-921E-8BE98433D1A4}" srcOrd="2" destOrd="0" parTransId="{38555EF2-C5D8-40AB-A34E-423447BDCC34}" sibTransId="{1776BD5B-45AB-4AD5-B2EF-1610272A76F8}"/>
    <dgm:cxn modelId="{36E54E7C-487C-438A-93DB-3EC8A2A909BC}" type="presOf" srcId="{97CFB3AE-0B09-4993-9E3E-010680DDEA14}" destId="{452BF00A-454D-4385-934D-D44BC4C90A08}" srcOrd="0" destOrd="0" presId="urn:microsoft.com/office/officeart/2005/8/layout/hierarchy3"/>
    <dgm:cxn modelId="{0CF3187D-81D9-4E4F-A66F-1387FF374A3E}" srcId="{F85341AF-DA9F-4FDF-928D-BAB1585C3374}" destId="{CD4EA264-58B8-4650-A0D1-325C9659AA5A}" srcOrd="1" destOrd="0" parTransId="{41934E0F-70B8-4855-95F7-E03CEBC8120D}" sibTransId="{140FCAB6-206E-47C6-B8E4-B8DB5419794A}"/>
    <dgm:cxn modelId="{6FBEA980-EA41-415F-93A1-039685142A93}" srcId="{07647B3B-CCB3-45D1-8796-8664F9AEC200}" destId="{502151DA-F754-4D3B-808F-5FB78464DC3E}" srcOrd="0" destOrd="0" parTransId="{48677422-7E03-416E-927A-A9BFC01782AE}" sibTransId="{B5287055-63FC-47B5-9EBD-043AB11EB556}"/>
    <dgm:cxn modelId="{DACCAE80-84C7-4793-B12D-5EA8E7471623}" srcId="{F85341AF-DA9F-4FDF-928D-BAB1585C3374}" destId="{FA6DD53D-6DE0-43DE-9F7E-CDD130C0E905}" srcOrd="2" destOrd="0" parTransId="{97CFB3AE-0B09-4993-9E3E-010680DDEA14}" sibTransId="{3AF4121C-E38E-478A-B059-F2F8541F98F6}"/>
    <dgm:cxn modelId="{431EE181-9E1C-43FE-9C29-FBA65DE920B5}" type="presOf" srcId="{375FB055-263D-4B3E-BDFC-13A945B6C8CB}" destId="{C627C06B-9A66-477E-86B3-08E7D2C94AF6}" srcOrd="0" destOrd="0" presId="urn:microsoft.com/office/officeart/2005/8/layout/hierarchy3"/>
    <dgm:cxn modelId="{B753EC92-1F12-4D92-8BDC-BCB634C8F1C8}" type="presOf" srcId="{D6739764-93E0-4C8E-A61B-1E7CEA16F077}" destId="{F930623F-C235-4FE6-BB06-0677480226EB}" srcOrd="0" destOrd="1" presId="urn:microsoft.com/office/officeart/2005/8/layout/hierarchy3"/>
    <dgm:cxn modelId="{15575A93-435C-4DFD-B266-C98C82F42399}" type="presOf" srcId="{48677422-7E03-416E-927A-A9BFC01782AE}" destId="{9ED0FF5D-D301-4D16-87E3-80887030CB2A}" srcOrd="0" destOrd="0" presId="urn:microsoft.com/office/officeart/2005/8/layout/hierarchy3"/>
    <dgm:cxn modelId="{6DE6CF93-4E97-4F7A-B83C-E81DB446579E}" type="presOf" srcId="{1E66A4E5-0EB1-4EFD-8739-1AA9A2B44459}" destId="{4C61B496-59E1-48A7-97F8-BF21A35DCD00}" srcOrd="0" destOrd="0" presId="urn:microsoft.com/office/officeart/2005/8/layout/hierarchy3"/>
    <dgm:cxn modelId="{0E060A97-6008-44DB-A878-FC44CD8F1EB4}" type="presOf" srcId="{CD4EA264-58B8-4650-A0D1-325C9659AA5A}" destId="{D62DE638-586E-4632-8B73-948F0D7E34C6}" srcOrd="0" destOrd="0" presId="urn:microsoft.com/office/officeart/2005/8/layout/hierarchy3"/>
    <dgm:cxn modelId="{671A3D9A-7FC0-4C10-A66F-E017637C85C7}" srcId="{9250AA18-B7E1-4B7F-ACFC-B5E38E71AE5B}" destId="{D6739764-93E0-4C8E-A61B-1E7CEA16F077}" srcOrd="0" destOrd="0" parTransId="{0B850E3F-920D-46CB-9997-3912C78AB55F}" sibTransId="{FBF809E8-A828-4BDC-BA78-A732DF8A562A}"/>
    <dgm:cxn modelId="{57321B9C-F3F4-4CCF-BD29-59B95E305B39}" type="presOf" srcId="{0D569DC9-3622-4FBD-99A2-2353841E1F83}" destId="{3E0E7FEC-3343-4A79-BA4D-26520A43D8FB}" srcOrd="0" destOrd="0" presId="urn:microsoft.com/office/officeart/2005/8/layout/hierarchy3"/>
    <dgm:cxn modelId="{6932A0A4-E21A-4B82-98AC-E0472211E634}" type="presOf" srcId="{38555EF2-C5D8-40AB-A34E-423447BDCC34}" destId="{CEE1B42B-D10E-4114-BBC0-E30177C73CED}" srcOrd="0" destOrd="0" presId="urn:microsoft.com/office/officeart/2005/8/layout/hierarchy3"/>
    <dgm:cxn modelId="{2940D2A6-7000-40FF-B471-5784A0178BC1}" type="presOf" srcId="{7E4B8A92-9494-4708-876B-A149DD1957EA}" destId="{C4E6FF31-C56C-46BE-80A1-4B95F7377DC6}" srcOrd="0" destOrd="0" presId="urn:microsoft.com/office/officeart/2005/8/layout/hierarchy3"/>
    <dgm:cxn modelId="{BC9D1BAB-AC7A-4A65-96FB-24E18CC5F6F3}" type="presOf" srcId="{B75B9A40-61F9-4525-AE4C-7BD78EE948A8}" destId="{5C196124-2F6B-432D-B473-A600B12D0E34}" srcOrd="0" destOrd="0" presId="urn:microsoft.com/office/officeart/2005/8/layout/hierarchy3"/>
    <dgm:cxn modelId="{A9659FBA-52A9-4037-8FD3-EBEE5EAC696E}" type="presOf" srcId="{936938F5-472D-49C2-9080-A057168A6EA0}" destId="{14E466D6-8B4F-466E-B6E1-FEAB232D17DA}" srcOrd="0" destOrd="0" presId="urn:microsoft.com/office/officeart/2005/8/layout/hierarchy3"/>
    <dgm:cxn modelId="{6FAA90C4-E038-463E-9708-07FD626B7C03}" type="presOf" srcId="{F85341AF-DA9F-4FDF-928D-BAB1585C3374}" destId="{B5BB6F69-C185-421A-97B0-346A7C58E159}" srcOrd="0" destOrd="0" presId="urn:microsoft.com/office/officeart/2005/8/layout/hierarchy3"/>
    <dgm:cxn modelId="{768705C7-DE3F-4E02-B05A-BB521F296195}" srcId="{59897CA7-DF5F-4522-8663-5161B8B6DAEA}" destId="{375FB055-263D-4B3E-BDFC-13A945B6C8CB}" srcOrd="0" destOrd="0" parTransId="{2717E5F3-F56D-4B71-97B8-BEC546E2914F}" sibTransId="{1993790B-EEE3-4B56-8E80-2E44DF344686}"/>
    <dgm:cxn modelId="{B3713ACC-568F-42D8-806A-C99AD15EAB93}" type="presOf" srcId="{502151DA-F754-4D3B-808F-5FB78464DC3E}" destId="{5E0D7CAF-A62F-4A5B-A438-36AC218A2F45}" srcOrd="0" destOrd="0" presId="urn:microsoft.com/office/officeart/2005/8/layout/hierarchy3"/>
    <dgm:cxn modelId="{86DF5AD0-4C1A-47BC-9E8D-9C5BCE83CE0A}" type="presOf" srcId="{A820713A-D15C-4E0D-BEFC-F5270972DA7F}" destId="{ED8C2702-A28B-45E9-BC20-EE7A9C7D92E3}" srcOrd="0" destOrd="0" presId="urn:microsoft.com/office/officeart/2005/8/layout/hierarchy3"/>
    <dgm:cxn modelId="{45A693D6-EE05-46EE-A03F-067037E4E1D2}" type="presOf" srcId="{CC23C64D-A253-4696-8318-A4E0C39057DC}" destId="{49DDFFE7-74C0-4CBD-B29C-15EE4E21CF40}" srcOrd="0" destOrd="0" presId="urn:microsoft.com/office/officeart/2005/8/layout/hierarchy3"/>
    <dgm:cxn modelId="{830310DD-20C5-47C3-904D-487FA046F907}" srcId="{A820713A-D15C-4E0D-BEFC-F5270972DA7F}" destId="{936938F5-472D-49C2-9080-A057168A6EA0}" srcOrd="0" destOrd="0" parTransId="{59E6AE2E-F0C6-420E-8B3D-28568288FD8D}" sibTransId="{5AB73631-A5F7-4CD3-8775-D1B3D409017E}"/>
    <dgm:cxn modelId="{7CB444DF-BBBB-4459-B17A-EB2F05A462C3}" type="presOf" srcId="{A820713A-D15C-4E0D-BEFC-F5270972DA7F}" destId="{4BC225F3-2DCE-457A-B4B4-D3CBCC0B180F}" srcOrd="1" destOrd="0" presId="urn:microsoft.com/office/officeart/2005/8/layout/hierarchy3"/>
    <dgm:cxn modelId="{19DB69EA-0423-437A-A075-B110AF8D8638}" srcId="{07647B3B-CCB3-45D1-8796-8664F9AEC200}" destId="{CC23C64D-A253-4696-8318-A4E0C39057DC}" srcOrd="1" destOrd="0" parTransId="{9D0732D5-B330-4E22-91C2-9B8EB86DA63E}" sibTransId="{55CE593A-5CB2-4945-AD6E-617EB1B49B97}"/>
    <dgm:cxn modelId="{EB47D8EA-A24A-4F0A-B847-A16DBEC82C89}" type="presOf" srcId="{57200BAA-5D5E-4CF5-B572-BACA3EF38C27}" destId="{97B7D00E-A51A-4AAE-98FB-3D88CE86E4EB}" srcOrd="0" destOrd="0" presId="urn:microsoft.com/office/officeart/2005/8/layout/hierarchy3"/>
    <dgm:cxn modelId="{25974AEB-D0CD-47CA-B406-14089A1F0728}" srcId="{F85341AF-DA9F-4FDF-928D-BAB1585C3374}" destId="{7E4B8A92-9494-4708-876B-A149DD1957EA}" srcOrd="3" destOrd="0" parTransId="{9EA5A5F7-B333-4FC3-9808-633D378651ED}" sibTransId="{C9749BC8-FBAC-42E7-8BDB-7DF81A8F516E}"/>
    <dgm:cxn modelId="{B6A8C6EF-EFE0-4DAA-9716-1C8242F93DF6}" type="presOf" srcId="{2ED6EEF2-5A73-45E6-921E-8BE98433D1A4}" destId="{8C009F2A-036A-41F4-9E7D-75C24BB5DE02}" srcOrd="0" destOrd="0" presId="urn:microsoft.com/office/officeart/2005/8/layout/hierarchy3"/>
    <dgm:cxn modelId="{AE96A2F1-57C4-4BF1-A349-A02B4AE9145D}" type="presOf" srcId="{02E3A1C0-AE51-4CE4-AF14-CF3321081ABE}" destId="{AF83E486-F858-47C2-8CBB-FC3E5FB6265C}" srcOrd="0" destOrd="0" presId="urn:microsoft.com/office/officeart/2005/8/layout/hierarchy3"/>
    <dgm:cxn modelId="{025A42F5-347A-4BB3-9690-10E66FF7F501}" srcId="{96A1E1C3-B19D-4226-905C-EE2713B93FFF}" destId="{02E3A1C0-AE51-4CE4-AF14-CF3321081ABE}" srcOrd="0" destOrd="0" parTransId="{E7AD56B0-3095-455E-A7B5-E677510E8E71}" sibTransId="{34134EC0-BD06-47EA-B172-67E2F5D59479}"/>
    <dgm:cxn modelId="{392060F6-C4BF-42A0-BF71-B192A7415541}" type="presOf" srcId="{59E6AE2E-F0C6-420E-8B3D-28568288FD8D}" destId="{B1954A18-E9A8-424F-8456-674744C05D93}" srcOrd="0" destOrd="0" presId="urn:microsoft.com/office/officeart/2005/8/layout/hierarchy3"/>
    <dgm:cxn modelId="{D8B6ADF6-03C5-4730-B227-DCE98BC14C36}" type="presOf" srcId="{FA6DD53D-6DE0-43DE-9F7E-CDD130C0E905}" destId="{7B05C29C-E814-4875-A1A5-59E677C4B6FB}" srcOrd="0" destOrd="0" presId="urn:microsoft.com/office/officeart/2005/8/layout/hierarchy3"/>
    <dgm:cxn modelId="{D9D23CF8-270F-4275-B94D-DA3461C2758A}" srcId="{F85341AF-DA9F-4FDF-928D-BAB1585C3374}" destId="{9250AA18-B7E1-4B7F-ACFC-B5E38E71AE5B}" srcOrd="0" destOrd="0" parTransId="{14D07E1E-AD77-468D-8540-9CDB33E8C1E6}" sibTransId="{5B768940-DE39-441D-AA96-0F23BDB661D6}"/>
    <dgm:cxn modelId="{D8B1F0FB-031B-4072-97F9-CB8958F7A5B6}" type="presOf" srcId="{9EA5A5F7-B333-4FC3-9808-633D378651ED}" destId="{A773F743-F379-4547-BDCD-59231043C8CE}" srcOrd="0" destOrd="0" presId="urn:microsoft.com/office/officeart/2005/8/layout/hierarchy3"/>
    <dgm:cxn modelId="{B5DBD404-31CD-4B63-91BA-9F687DAA8E76}" type="presParOf" srcId="{97B7D00E-A51A-4AAE-98FB-3D88CE86E4EB}" destId="{E953D5AB-9C22-4476-A010-00E826D2F6FE}" srcOrd="0" destOrd="0" presId="urn:microsoft.com/office/officeart/2005/8/layout/hierarchy3"/>
    <dgm:cxn modelId="{F8C636DB-7823-483F-8E2C-B02754F750FD}" type="presParOf" srcId="{E953D5AB-9C22-4476-A010-00E826D2F6FE}" destId="{8A6BF81B-4393-4D27-94DB-37C58712E9FC}" srcOrd="0" destOrd="0" presId="urn:microsoft.com/office/officeart/2005/8/layout/hierarchy3"/>
    <dgm:cxn modelId="{98691ED3-BEC1-40BF-8A3F-38DB5EB31C68}" type="presParOf" srcId="{8A6BF81B-4393-4D27-94DB-37C58712E9FC}" destId="{B5BB6F69-C185-421A-97B0-346A7C58E159}" srcOrd="0" destOrd="0" presId="urn:microsoft.com/office/officeart/2005/8/layout/hierarchy3"/>
    <dgm:cxn modelId="{B47E2DF9-EE05-4237-A088-8F836A4A1B06}" type="presParOf" srcId="{8A6BF81B-4393-4D27-94DB-37C58712E9FC}" destId="{639DFD99-F8CF-45C5-9DBE-21B42C77C0A5}" srcOrd="1" destOrd="0" presId="urn:microsoft.com/office/officeart/2005/8/layout/hierarchy3"/>
    <dgm:cxn modelId="{E47B643E-C4DC-4C0E-9EC1-21341C3646A1}" type="presParOf" srcId="{E953D5AB-9C22-4476-A010-00E826D2F6FE}" destId="{713B6B8A-1856-40A7-BDF1-CB078C35FFB5}" srcOrd="1" destOrd="0" presId="urn:microsoft.com/office/officeart/2005/8/layout/hierarchy3"/>
    <dgm:cxn modelId="{B29DB2B7-231E-47C0-87C9-1D6765E6C76B}" type="presParOf" srcId="{713B6B8A-1856-40A7-BDF1-CB078C35FFB5}" destId="{131CDC19-F80C-43F1-AF72-AD19B150AD68}" srcOrd="0" destOrd="0" presId="urn:microsoft.com/office/officeart/2005/8/layout/hierarchy3"/>
    <dgm:cxn modelId="{DA279206-D719-44E2-A36B-1BF6622435F6}" type="presParOf" srcId="{713B6B8A-1856-40A7-BDF1-CB078C35FFB5}" destId="{F930623F-C235-4FE6-BB06-0677480226EB}" srcOrd="1" destOrd="0" presId="urn:microsoft.com/office/officeart/2005/8/layout/hierarchy3"/>
    <dgm:cxn modelId="{BC0D135A-9DA0-4383-B83B-05D3413A9159}" type="presParOf" srcId="{713B6B8A-1856-40A7-BDF1-CB078C35FFB5}" destId="{2A67CEBE-4DC3-4D70-894A-5DC511FEAECB}" srcOrd="2" destOrd="0" presId="urn:microsoft.com/office/officeart/2005/8/layout/hierarchy3"/>
    <dgm:cxn modelId="{58BAE51C-428E-4AF5-8F72-041434F7C42E}" type="presParOf" srcId="{713B6B8A-1856-40A7-BDF1-CB078C35FFB5}" destId="{D62DE638-586E-4632-8B73-948F0D7E34C6}" srcOrd="3" destOrd="0" presId="urn:microsoft.com/office/officeart/2005/8/layout/hierarchy3"/>
    <dgm:cxn modelId="{40E2FB9B-F69F-4E98-B7D9-3170E829C7F1}" type="presParOf" srcId="{713B6B8A-1856-40A7-BDF1-CB078C35FFB5}" destId="{452BF00A-454D-4385-934D-D44BC4C90A08}" srcOrd="4" destOrd="0" presId="urn:microsoft.com/office/officeart/2005/8/layout/hierarchy3"/>
    <dgm:cxn modelId="{E2949419-5EC4-4C0E-AE7F-74AC7DC57C43}" type="presParOf" srcId="{713B6B8A-1856-40A7-BDF1-CB078C35FFB5}" destId="{7B05C29C-E814-4875-A1A5-59E677C4B6FB}" srcOrd="5" destOrd="0" presId="urn:microsoft.com/office/officeart/2005/8/layout/hierarchy3"/>
    <dgm:cxn modelId="{A7ED2D5A-145C-44DE-9D7E-094B5E557FD5}" type="presParOf" srcId="{713B6B8A-1856-40A7-BDF1-CB078C35FFB5}" destId="{A773F743-F379-4547-BDCD-59231043C8CE}" srcOrd="6" destOrd="0" presId="urn:microsoft.com/office/officeart/2005/8/layout/hierarchy3"/>
    <dgm:cxn modelId="{2798888F-95B2-4367-AD94-53ADA023D68B}" type="presParOf" srcId="{713B6B8A-1856-40A7-BDF1-CB078C35FFB5}" destId="{C4E6FF31-C56C-46BE-80A1-4B95F7377DC6}" srcOrd="7" destOrd="0" presId="urn:microsoft.com/office/officeart/2005/8/layout/hierarchy3"/>
    <dgm:cxn modelId="{41055E92-30A4-43AB-A969-9FD03AC37F6A}" type="presParOf" srcId="{97B7D00E-A51A-4AAE-98FB-3D88CE86E4EB}" destId="{30E9DE42-8862-48AA-8AB0-D58B3D61D9E7}" srcOrd="1" destOrd="0" presId="urn:microsoft.com/office/officeart/2005/8/layout/hierarchy3"/>
    <dgm:cxn modelId="{1E53D3E5-4E8A-4EE5-9AAC-C733907D0219}" type="presParOf" srcId="{30E9DE42-8862-48AA-8AB0-D58B3D61D9E7}" destId="{79F56C04-3132-450D-90AF-16A864A03C92}" srcOrd="0" destOrd="0" presId="urn:microsoft.com/office/officeart/2005/8/layout/hierarchy3"/>
    <dgm:cxn modelId="{EEA721B5-306D-41BC-83E6-E29620388FED}" type="presParOf" srcId="{79F56C04-3132-450D-90AF-16A864A03C92}" destId="{3E0E7FEC-3343-4A79-BA4D-26520A43D8FB}" srcOrd="0" destOrd="0" presId="urn:microsoft.com/office/officeart/2005/8/layout/hierarchy3"/>
    <dgm:cxn modelId="{F5856E38-3622-4455-BB49-620960AAC330}" type="presParOf" srcId="{79F56C04-3132-450D-90AF-16A864A03C92}" destId="{283ADE85-39D3-49A2-A6DF-23A775A61B6E}" srcOrd="1" destOrd="0" presId="urn:microsoft.com/office/officeart/2005/8/layout/hierarchy3"/>
    <dgm:cxn modelId="{97E38FB7-0E40-415E-9F81-E098B50F87BB}" type="presParOf" srcId="{30E9DE42-8862-48AA-8AB0-D58B3D61D9E7}" destId="{96F78788-3E20-4064-83C3-35AC5D0EC88B}" srcOrd="1" destOrd="0" presId="urn:microsoft.com/office/officeart/2005/8/layout/hierarchy3"/>
    <dgm:cxn modelId="{826BC1C4-ED6B-4004-8674-A1A3F63D8C76}" type="presParOf" srcId="{96F78788-3E20-4064-83C3-35AC5D0EC88B}" destId="{5C196124-2F6B-432D-B473-A600B12D0E34}" srcOrd="0" destOrd="0" presId="urn:microsoft.com/office/officeart/2005/8/layout/hierarchy3"/>
    <dgm:cxn modelId="{C88FACBF-E1C1-4318-8534-B0A57E364B01}" type="presParOf" srcId="{96F78788-3E20-4064-83C3-35AC5D0EC88B}" destId="{4C61B496-59E1-48A7-97F8-BF21A35DCD00}" srcOrd="1" destOrd="0" presId="urn:microsoft.com/office/officeart/2005/8/layout/hierarchy3"/>
    <dgm:cxn modelId="{1B20FB55-56C9-4DA3-84F3-5EE076A258BE}" type="presParOf" srcId="{96F78788-3E20-4064-83C3-35AC5D0EC88B}" destId="{DD839CEC-D824-4B78-BEE4-AA2C4FF23289}" srcOrd="2" destOrd="0" presId="urn:microsoft.com/office/officeart/2005/8/layout/hierarchy3"/>
    <dgm:cxn modelId="{299836EC-DC2A-4740-8E12-9C7292F72C1A}" type="presParOf" srcId="{96F78788-3E20-4064-83C3-35AC5D0EC88B}" destId="{BE48D9DC-58C6-4F78-A47E-EB2543507A76}" srcOrd="3" destOrd="0" presId="urn:microsoft.com/office/officeart/2005/8/layout/hierarchy3"/>
    <dgm:cxn modelId="{D3254B05-7EB4-49B4-9D58-E7B169D19860}" type="presParOf" srcId="{96F78788-3E20-4064-83C3-35AC5D0EC88B}" destId="{1E5939F7-7455-4073-8F4C-45FC02024F32}" srcOrd="4" destOrd="0" presId="urn:microsoft.com/office/officeart/2005/8/layout/hierarchy3"/>
    <dgm:cxn modelId="{42359F68-C87F-46FE-B97C-25DFD4A9A8AB}" type="presParOf" srcId="{96F78788-3E20-4064-83C3-35AC5D0EC88B}" destId="{D90B78B6-5AB0-4D00-8B05-707CECB50DFF}" srcOrd="5" destOrd="0" presId="urn:microsoft.com/office/officeart/2005/8/layout/hierarchy3"/>
    <dgm:cxn modelId="{EACC7643-8527-4F19-A497-3672FC8B4D98}" type="presParOf" srcId="{97B7D00E-A51A-4AAE-98FB-3D88CE86E4EB}" destId="{4E18512D-7966-46F9-B009-BBF2845B7CD3}" srcOrd="2" destOrd="0" presId="urn:microsoft.com/office/officeart/2005/8/layout/hierarchy3"/>
    <dgm:cxn modelId="{D12D3ABC-A6C3-4351-A917-4AD3F280634D}" type="presParOf" srcId="{4E18512D-7966-46F9-B009-BBF2845B7CD3}" destId="{27E8B086-8F78-40AA-BA00-6137F56F83B9}" srcOrd="0" destOrd="0" presId="urn:microsoft.com/office/officeart/2005/8/layout/hierarchy3"/>
    <dgm:cxn modelId="{947EB01A-6974-401C-8AE3-A1580F6A9099}" type="presParOf" srcId="{27E8B086-8F78-40AA-BA00-6137F56F83B9}" destId="{4A812DF7-BF1D-4391-8856-1E2C167790ED}" srcOrd="0" destOrd="0" presId="urn:microsoft.com/office/officeart/2005/8/layout/hierarchy3"/>
    <dgm:cxn modelId="{6DE1CF4A-4C70-42CC-A67E-8A79C28E21B6}" type="presParOf" srcId="{27E8B086-8F78-40AA-BA00-6137F56F83B9}" destId="{51B00E4E-9FD9-4E00-A11F-F452778DEE04}" srcOrd="1" destOrd="0" presId="urn:microsoft.com/office/officeart/2005/8/layout/hierarchy3"/>
    <dgm:cxn modelId="{17F8632B-7F39-4CC7-8B0D-2465C8FA1202}" type="presParOf" srcId="{4E18512D-7966-46F9-B009-BBF2845B7CD3}" destId="{E44F2C2F-C490-47BF-A9FA-AE4206EA2E5B}" srcOrd="1" destOrd="0" presId="urn:microsoft.com/office/officeart/2005/8/layout/hierarchy3"/>
    <dgm:cxn modelId="{2EEB8CC4-17A3-4497-97CA-04A7C6143EC7}" type="presParOf" srcId="{E44F2C2F-C490-47BF-A9FA-AE4206EA2E5B}" destId="{AB1EA026-23EA-4AAC-834F-2B13F75D83C5}" srcOrd="0" destOrd="0" presId="urn:microsoft.com/office/officeart/2005/8/layout/hierarchy3"/>
    <dgm:cxn modelId="{4F6DC6F5-AC5B-48AF-9C5A-C45F809E21CB}" type="presParOf" srcId="{E44F2C2F-C490-47BF-A9FA-AE4206EA2E5B}" destId="{AF83E486-F858-47C2-8CBB-FC3E5FB6265C}" srcOrd="1" destOrd="0" presId="urn:microsoft.com/office/officeart/2005/8/layout/hierarchy3"/>
    <dgm:cxn modelId="{9C819778-788D-4862-984F-A09910E8A0FC}" type="presParOf" srcId="{97B7D00E-A51A-4AAE-98FB-3D88CE86E4EB}" destId="{24509D77-2AA3-4B0C-8201-429EA75238AF}" srcOrd="3" destOrd="0" presId="urn:microsoft.com/office/officeart/2005/8/layout/hierarchy3"/>
    <dgm:cxn modelId="{38EC1B6E-EACD-4F14-97C1-850567559E91}" type="presParOf" srcId="{24509D77-2AA3-4B0C-8201-429EA75238AF}" destId="{A5028261-7E4F-48F2-AB11-47831997F60C}" srcOrd="0" destOrd="0" presId="urn:microsoft.com/office/officeart/2005/8/layout/hierarchy3"/>
    <dgm:cxn modelId="{B086AB29-E8B1-4E29-A7DC-00E02E201D93}" type="presParOf" srcId="{A5028261-7E4F-48F2-AB11-47831997F60C}" destId="{9B0180AA-FE33-44F6-8C32-09D091EBE0DA}" srcOrd="0" destOrd="0" presId="urn:microsoft.com/office/officeart/2005/8/layout/hierarchy3"/>
    <dgm:cxn modelId="{C4A91DDC-ED8F-468D-A049-564FFF9B4EC9}" type="presParOf" srcId="{A5028261-7E4F-48F2-AB11-47831997F60C}" destId="{E0FB8716-C178-4279-B5B3-C41832A0CB26}" srcOrd="1" destOrd="0" presId="urn:microsoft.com/office/officeart/2005/8/layout/hierarchy3"/>
    <dgm:cxn modelId="{EBB5BCBC-E983-4978-AEC8-3CB66A621AC8}" type="presParOf" srcId="{24509D77-2AA3-4B0C-8201-429EA75238AF}" destId="{8CCFB241-86C4-4E1D-9C6B-9E6F27108474}" srcOrd="1" destOrd="0" presId="urn:microsoft.com/office/officeart/2005/8/layout/hierarchy3"/>
    <dgm:cxn modelId="{6C4EFBEA-FBFA-4BCD-AFCA-A2A63C64173A}" type="presParOf" srcId="{8CCFB241-86C4-4E1D-9C6B-9E6F27108474}" destId="{DC675DE3-28A5-4B7A-AF25-C5C8C60C1CC1}" srcOrd="0" destOrd="0" presId="urn:microsoft.com/office/officeart/2005/8/layout/hierarchy3"/>
    <dgm:cxn modelId="{ACCC196F-64DE-4A87-9485-3DCA21BF51ED}" type="presParOf" srcId="{8CCFB241-86C4-4E1D-9C6B-9E6F27108474}" destId="{C627C06B-9A66-477E-86B3-08E7D2C94AF6}" srcOrd="1" destOrd="0" presId="urn:microsoft.com/office/officeart/2005/8/layout/hierarchy3"/>
    <dgm:cxn modelId="{A6641AE7-B082-4A04-A297-33FBF43E9169}" type="presParOf" srcId="{97B7D00E-A51A-4AAE-98FB-3D88CE86E4EB}" destId="{FC909B3C-9D7F-4D5B-ABB3-D4277D2C69BE}" srcOrd="4" destOrd="0" presId="urn:microsoft.com/office/officeart/2005/8/layout/hierarchy3"/>
    <dgm:cxn modelId="{695ECD1A-BC48-4971-8D92-01DD94348906}" type="presParOf" srcId="{FC909B3C-9D7F-4D5B-ABB3-D4277D2C69BE}" destId="{55D2780F-5DF1-4C9D-9BE0-C64ABA40A881}" srcOrd="0" destOrd="0" presId="urn:microsoft.com/office/officeart/2005/8/layout/hierarchy3"/>
    <dgm:cxn modelId="{7444080C-0002-47B4-BC84-7D7A93032B9C}" type="presParOf" srcId="{55D2780F-5DF1-4C9D-9BE0-C64ABA40A881}" destId="{ED8C2702-A28B-45E9-BC20-EE7A9C7D92E3}" srcOrd="0" destOrd="0" presId="urn:microsoft.com/office/officeart/2005/8/layout/hierarchy3"/>
    <dgm:cxn modelId="{DE894ABC-6FA1-4F17-A9C1-7A92FDDE7430}" type="presParOf" srcId="{55D2780F-5DF1-4C9D-9BE0-C64ABA40A881}" destId="{4BC225F3-2DCE-457A-B4B4-D3CBCC0B180F}" srcOrd="1" destOrd="0" presId="urn:microsoft.com/office/officeart/2005/8/layout/hierarchy3"/>
    <dgm:cxn modelId="{8F54BB9E-24D1-41DF-BDFF-103F43C0DFCD}" type="presParOf" srcId="{FC909B3C-9D7F-4D5B-ABB3-D4277D2C69BE}" destId="{E8AD7190-ADD8-47AB-A624-95AE7DF03EF5}" srcOrd="1" destOrd="0" presId="urn:microsoft.com/office/officeart/2005/8/layout/hierarchy3"/>
    <dgm:cxn modelId="{8753B75A-221C-4F88-8660-9C2DB9A17B1B}" type="presParOf" srcId="{E8AD7190-ADD8-47AB-A624-95AE7DF03EF5}" destId="{B1954A18-E9A8-424F-8456-674744C05D93}" srcOrd="0" destOrd="0" presId="urn:microsoft.com/office/officeart/2005/8/layout/hierarchy3"/>
    <dgm:cxn modelId="{245025BC-05A9-462D-A687-601B8A3B4B84}" type="presParOf" srcId="{E8AD7190-ADD8-47AB-A624-95AE7DF03EF5}" destId="{14E466D6-8B4F-466E-B6E1-FEAB232D17DA}" srcOrd="1" destOrd="0" presId="urn:microsoft.com/office/officeart/2005/8/layout/hierarchy3"/>
    <dgm:cxn modelId="{6C8759F8-A535-4211-BA7C-F9AE06B6B72B}" type="presParOf" srcId="{97B7D00E-A51A-4AAE-98FB-3D88CE86E4EB}" destId="{2B2C097E-C6EB-4C05-9917-763748295E6B}" srcOrd="5" destOrd="0" presId="urn:microsoft.com/office/officeart/2005/8/layout/hierarchy3"/>
    <dgm:cxn modelId="{1CD22822-A490-4114-9EF8-102A6DB1D03B}" type="presParOf" srcId="{2B2C097E-C6EB-4C05-9917-763748295E6B}" destId="{6252C810-9AEF-4E6E-8A29-14BFE9547E11}" srcOrd="0" destOrd="0" presId="urn:microsoft.com/office/officeart/2005/8/layout/hierarchy3"/>
    <dgm:cxn modelId="{848831D2-EC73-4DDB-ACB3-E3FC85857338}" type="presParOf" srcId="{6252C810-9AEF-4E6E-8A29-14BFE9547E11}" destId="{0FDBD7C4-A5FC-44A1-9022-FADE94EAB651}" srcOrd="0" destOrd="0" presId="urn:microsoft.com/office/officeart/2005/8/layout/hierarchy3"/>
    <dgm:cxn modelId="{090A15FC-446A-4109-B026-538A0A3C4CD4}" type="presParOf" srcId="{6252C810-9AEF-4E6E-8A29-14BFE9547E11}" destId="{6B47A54A-6CEA-4EED-ACF3-5B252B76B1C0}" srcOrd="1" destOrd="0" presId="urn:microsoft.com/office/officeart/2005/8/layout/hierarchy3"/>
    <dgm:cxn modelId="{470C738B-BD04-4212-A6D8-BB8FF837145E}" type="presParOf" srcId="{2B2C097E-C6EB-4C05-9917-763748295E6B}" destId="{D38B7355-A7E5-4582-91A1-8BDD6AA7F62D}" srcOrd="1" destOrd="0" presId="urn:microsoft.com/office/officeart/2005/8/layout/hierarchy3"/>
    <dgm:cxn modelId="{432C7B33-649E-4D63-BB08-618E8F56A3B5}" type="presParOf" srcId="{D38B7355-A7E5-4582-91A1-8BDD6AA7F62D}" destId="{9ED0FF5D-D301-4D16-87E3-80887030CB2A}" srcOrd="0" destOrd="0" presId="urn:microsoft.com/office/officeart/2005/8/layout/hierarchy3"/>
    <dgm:cxn modelId="{E91DC7AF-62E7-4185-8319-4E965805D457}" type="presParOf" srcId="{D38B7355-A7E5-4582-91A1-8BDD6AA7F62D}" destId="{5E0D7CAF-A62F-4A5B-A438-36AC218A2F45}" srcOrd="1" destOrd="0" presId="urn:microsoft.com/office/officeart/2005/8/layout/hierarchy3"/>
    <dgm:cxn modelId="{36F92DFF-29BD-4521-BDA9-697EC30E6B6C}" type="presParOf" srcId="{D38B7355-A7E5-4582-91A1-8BDD6AA7F62D}" destId="{EC2C61EB-2587-43EA-B7A1-A685740C8E3B}" srcOrd="2" destOrd="0" presId="urn:microsoft.com/office/officeart/2005/8/layout/hierarchy3"/>
    <dgm:cxn modelId="{2F70CD82-DD1E-4500-996C-F98E98099738}" type="presParOf" srcId="{D38B7355-A7E5-4582-91A1-8BDD6AA7F62D}" destId="{49DDFFE7-74C0-4CBD-B29C-15EE4E21CF40}" srcOrd="3" destOrd="0" presId="urn:microsoft.com/office/officeart/2005/8/layout/hierarchy3"/>
    <dgm:cxn modelId="{2E2FF7F4-A9D6-4AF2-8E59-774139770957}" type="presParOf" srcId="{D38B7355-A7E5-4582-91A1-8BDD6AA7F62D}" destId="{CEE1B42B-D10E-4114-BBC0-E30177C73CED}" srcOrd="4" destOrd="0" presId="urn:microsoft.com/office/officeart/2005/8/layout/hierarchy3"/>
    <dgm:cxn modelId="{B00DA84B-88FB-4EF8-8A92-DA824B8D388C}" type="presParOf" srcId="{D38B7355-A7E5-4582-91A1-8BDD6AA7F62D}" destId="{8C009F2A-036A-41F4-9E7D-75C24BB5DE02}" srcOrd="5" destOrd="0" presId="urn:microsoft.com/office/officeart/2005/8/layout/hierarchy3"/>
  </dgm:cxnLst>
  <dgm:bg>
    <a:noFill/>
  </dgm:bg>
  <dgm:whole>
    <a:ln>
      <a:solidFill>
        <a:schemeClr val="accent6">
          <a:lumMod val="60000"/>
          <a:lumOff val="40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F49CA6-8894-45DD-A527-980B068A4BCB}" type="doc">
      <dgm:prSet loTypeId="urn:microsoft.com/office/officeart/2005/8/layout/radial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835FA476-4CB1-4583-8373-B2D0F7FC54F4}">
      <dgm:prSet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Live lighting 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9150C-83A4-4EA3-A941-B05ED6849F13}" type="parTrans" cxnId="{C977D942-77E6-4FBD-9908-C0D9CD5CD984}">
      <dgm:prSet/>
      <dgm:spPr/>
      <dgm:t>
        <a:bodyPr/>
        <a:lstStyle/>
        <a:p>
          <a:endParaRPr lang="en-IN"/>
        </a:p>
      </dgm:t>
    </dgm:pt>
    <dgm:pt modelId="{EF7C1A48-3691-4E99-8AF8-50D26E639FE7}" type="sibTrans" cxnId="{C977D942-77E6-4FBD-9908-C0D9CD5CD984}">
      <dgm:prSet/>
      <dgm:spPr/>
      <dgm:t>
        <a:bodyPr/>
        <a:lstStyle/>
        <a:p>
          <a:endParaRPr lang="en-IN"/>
        </a:p>
      </dgm:t>
    </dgm:pt>
    <dgm:pt modelId="{8B157BC7-166E-4543-A02E-0AA0482E227A}">
      <dgm:prSet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 with 3D content</a:t>
          </a:r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16D6E-2A3A-4EB6-A16D-56E8E3A9B32C}" type="parTrans" cxnId="{D51601AB-8CD4-4340-9E85-9FBD9D946831}">
      <dgm:prSet/>
      <dgm:spPr/>
      <dgm:t>
        <a:bodyPr/>
        <a:lstStyle/>
        <a:p>
          <a:endParaRPr lang="en-IN"/>
        </a:p>
      </dgm:t>
    </dgm:pt>
    <dgm:pt modelId="{E2A41E1B-8E0B-45F3-94D7-A59F23C7044E}" type="sibTrans" cxnId="{D51601AB-8CD4-4340-9E85-9FBD9D946831}">
      <dgm:prSet/>
      <dgm:spPr/>
      <dgm:t>
        <a:bodyPr/>
        <a:lstStyle/>
        <a:p>
          <a:endParaRPr lang="en-IN"/>
        </a:p>
      </dgm:t>
    </dgm:pt>
    <dgm:pt modelId="{BDE40115-0C6B-4DB4-A0EF-4E3E2FD265DE}">
      <dgm:prSet custT="1"/>
      <dgm:spPr/>
      <dgm:t>
        <a:bodyPr/>
        <a:lstStyle/>
        <a:p>
          <a:r>
            <a:rPr lang="en-US" sz="11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 in 3D</a:t>
          </a:r>
          <a:endParaRPr lang="en-IN" sz="1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1C057-DA45-46EB-A355-B4E7F5BB6C85}" type="parTrans" cxnId="{6FBAFEC3-B929-493F-9FAC-1E064E16A589}">
      <dgm:prSet/>
      <dgm:spPr/>
      <dgm:t>
        <a:bodyPr/>
        <a:lstStyle/>
        <a:p>
          <a:endParaRPr lang="en-IN"/>
        </a:p>
      </dgm:t>
    </dgm:pt>
    <dgm:pt modelId="{38070D48-8EB9-4DA3-8C7B-0BA39D63F33F}" type="sibTrans" cxnId="{6FBAFEC3-B929-493F-9FAC-1E064E16A589}">
      <dgm:prSet/>
      <dgm:spPr/>
      <dgm:t>
        <a:bodyPr/>
        <a:lstStyle/>
        <a:p>
          <a:endParaRPr lang="en-IN"/>
        </a:p>
      </dgm:t>
    </dgm:pt>
    <dgm:pt modelId="{F9513AE3-277D-4372-A9CE-9C1F8B052B89}" type="pres">
      <dgm:prSet presAssocID="{E1F49CA6-8894-45DD-A527-980B068A4BC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A96B32A-4F18-4FD7-89A5-99F6127064CF}" type="pres">
      <dgm:prSet presAssocID="{E1F49CA6-8894-45DD-A527-980B068A4BCB}" presName="cycle" presStyleCnt="0"/>
      <dgm:spPr/>
    </dgm:pt>
    <dgm:pt modelId="{74B2B088-0673-4FBC-B654-1343F95EE30A}" type="pres">
      <dgm:prSet presAssocID="{E1F49CA6-8894-45DD-A527-980B068A4BCB}" presName="centerShape" presStyleCnt="0"/>
      <dgm:spPr/>
    </dgm:pt>
    <dgm:pt modelId="{93DBE0B1-7600-415C-B6E5-26F93375A3B9}" type="pres">
      <dgm:prSet presAssocID="{E1F49CA6-8894-45DD-A527-980B068A4BCB}" presName="connSite" presStyleLbl="node1" presStyleIdx="0" presStyleCnt="4"/>
      <dgm:spPr/>
    </dgm:pt>
    <dgm:pt modelId="{13B38A00-D253-4405-BE45-F37144EE8E9C}" type="pres">
      <dgm:prSet presAssocID="{E1F49CA6-8894-45DD-A527-980B068A4BCB}" presName="visible" presStyleLbl="node1" presStyleIdx="0" presStyleCnt="4" custScaleX="73603" custScaleY="7360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C02047-E629-46EA-8EBA-577475251B4E}" type="pres">
      <dgm:prSet presAssocID="{7359150C-83A4-4EA3-A941-B05ED6849F13}" presName="Name25" presStyleLbl="parChTrans1D1" presStyleIdx="0" presStyleCnt="3"/>
      <dgm:spPr/>
    </dgm:pt>
    <dgm:pt modelId="{B8DF401A-BD70-481C-83ED-C5E18267279F}" type="pres">
      <dgm:prSet presAssocID="{835FA476-4CB1-4583-8373-B2D0F7FC54F4}" presName="node" presStyleCnt="0"/>
      <dgm:spPr/>
    </dgm:pt>
    <dgm:pt modelId="{F269A4A4-16BA-4B91-8DEB-F894BF8DCC5B}" type="pres">
      <dgm:prSet presAssocID="{835FA476-4CB1-4583-8373-B2D0F7FC54F4}" presName="parentNode" presStyleLbl="node1" presStyleIdx="1" presStyleCnt="4" custScaleX="107338" custScaleY="107338">
        <dgm:presLayoutVars>
          <dgm:chMax val="1"/>
          <dgm:bulletEnabled val="1"/>
        </dgm:presLayoutVars>
      </dgm:prSet>
      <dgm:spPr/>
    </dgm:pt>
    <dgm:pt modelId="{BA9AB632-6B1F-4B1D-BDD9-675DE441736D}" type="pres">
      <dgm:prSet presAssocID="{835FA476-4CB1-4583-8373-B2D0F7FC54F4}" presName="childNode" presStyleLbl="revTx" presStyleIdx="0" presStyleCnt="0">
        <dgm:presLayoutVars>
          <dgm:bulletEnabled val="1"/>
        </dgm:presLayoutVars>
      </dgm:prSet>
      <dgm:spPr/>
    </dgm:pt>
    <dgm:pt modelId="{42BC5A35-BE37-4B02-8B96-2989B243242A}" type="pres">
      <dgm:prSet presAssocID="{EB616D6E-2A3A-4EB6-A16D-56E8E3A9B32C}" presName="Name25" presStyleLbl="parChTrans1D1" presStyleIdx="1" presStyleCnt="3"/>
      <dgm:spPr/>
    </dgm:pt>
    <dgm:pt modelId="{01288EEC-1FB9-407B-9568-208D2001E65A}" type="pres">
      <dgm:prSet presAssocID="{8B157BC7-166E-4543-A02E-0AA0482E227A}" presName="node" presStyleCnt="0"/>
      <dgm:spPr/>
    </dgm:pt>
    <dgm:pt modelId="{C28B8795-52DD-4AC9-82B2-012F6BA69AB3}" type="pres">
      <dgm:prSet presAssocID="{8B157BC7-166E-4543-A02E-0AA0482E227A}" presName="parentNode" presStyleLbl="node1" presStyleIdx="2" presStyleCnt="4" custScaleX="107338" custScaleY="107338">
        <dgm:presLayoutVars>
          <dgm:chMax val="1"/>
          <dgm:bulletEnabled val="1"/>
        </dgm:presLayoutVars>
      </dgm:prSet>
      <dgm:spPr/>
    </dgm:pt>
    <dgm:pt modelId="{A30247B9-C614-409D-BBF4-0F3A4956D1CF}" type="pres">
      <dgm:prSet presAssocID="{8B157BC7-166E-4543-A02E-0AA0482E227A}" presName="childNode" presStyleLbl="revTx" presStyleIdx="0" presStyleCnt="0">
        <dgm:presLayoutVars>
          <dgm:bulletEnabled val="1"/>
        </dgm:presLayoutVars>
      </dgm:prSet>
      <dgm:spPr/>
    </dgm:pt>
    <dgm:pt modelId="{EBBE0A7A-BB44-4E84-8155-50C10B795497}" type="pres">
      <dgm:prSet presAssocID="{8E91C057-DA45-46EB-A355-B4E7F5BB6C85}" presName="Name25" presStyleLbl="parChTrans1D1" presStyleIdx="2" presStyleCnt="3"/>
      <dgm:spPr/>
    </dgm:pt>
    <dgm:pt modelId="{FC5E58CD-381B-4C02-B49F-3EC0B93FB871}" type="pres">
      <dgm:prSet presAssocID="{BDE40115-0C6B-4DB4-A0EF-4E3E2FD265DE}" presName="node" presStyleCnt="0"/>
      <dgm:spPr/>
    </dgm:pt>
    <dgm:pt modelId="{88B7BCDA-3A4B-4597-AA0C-0B2137892F42}" type="pres">
      <dgm:prSet presAssocID="{BDE40115-0C6B-4DB4-A0EF-4E3E2FD265DE}" presName="parentNode" presStyleLbl="node1" presStyleIdx="3" presStyleCnt="4" custScaleX="107338" custScaleY="107338">
        <dgm:presLayoutVars>
          <dgm:chMax val="1"/>
          <dgm:bulletEnabled val="1"/>
        </dgm:presLayoutVars>
      </dgm:prSet>
      <dgm:spPr/>
    </dgm:pt>
    <dgm:pt modelId="{1221776C-C917-4A7A-8C82-C886C0742378}" type="pres">
      <dgm:prSet presAssocID="{BDE40115-0C6B-4DB4-A0EF-4E3E2FD265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FD4B04-AB2C-4AF1-9325-8638BAC0E6A8}" type="presOf" srcId="{EB616D6E-2A3A-4EB6-A16D-56E8E3A9B32C}" destId="{42BC5A35-BE37-4B02-8B96-2989B243242A}" srcOrd="0" destOrd="0" presId="urn:microsoft.com/office/officeart/2005/8/layout/radial2"/>
    <dgm:cxn modelId="{C977D942-77E6-4FBD-9908-C0D9CD5CD984}" srcId="{E1F49CA6-8894-45DD-A527-980B068A4BCB}" destId="{835FA476-4CB1-4583-8373-B2D0F7FC54F4}" srcOrd="0" destOrd="0" parTransId="{7359150C-83A4-4EA3-A941-B05ED6849F13}" sibTransId="{EF7C1A48-3691-4E99-8AF8-50D26E639FE7}"/>
    <dgm:cxn modelId="{9361EB7C-A13A-457A-B756-6C227C19AD9F}" type="presOf" srcId="{BDE40115-0C6B-4DB4-A0EF-4E3E2FD265DE}" destId="{88B7BCDA-3A4B-4597-AA0C-0B2137892F42}" srcOrd="0" destOrd="0" presId="urn:microsoft.com/office/officeart/2005/8/layout/radial2"/>
    <dgm:cxn modelId="{06FB1E88-7A8A-49F5-999E-B8D744581D88}" type="presOf" srcId="{8B157BC7-166E-4543-A02E-0AA0482E227A}" destId="{C28B8795-52DD-4AC9-82B2-012F6BA69AB3}" srcOrd="0" destOrd="0" presId="urn:microsoft.com/office/officeart/2005/8/layout/radial2"/>
    <dgm:cxn modelId="{8CFF219B-BB67-49B6-BF14-8D42A3A98151}" type="presOf" srcId="{7359150C-83A4-4EA3-A941-B05ED6849F13}" destId="{DDC02047-E629-46EA-8EBA-577475251B4E}" srcOrd="0" destOrd="0" presId="urn:microsoft.com/office/officeart/2005/8/layout/radial2"/>
    <dgm:cxn modelId="{DCF007A8-6863-49FF-816E-FCCEE1487F57}" type="presOf" srcId="{E1F49CA6-8894-45DD-A527-980B068A4BCB}" destId="{F9513AE3-277D-4372-A9CE-9C1F8B052B89}" srcOrd="0" destOrd="0" presId="urn:microsoft.com/office/officeart/2005/8/layout/radial2"/>
    <dgm:cxn modelId="{D51601AB-8CD4-4340-9E85-9FBD9D946831}" srcId="{E1F49CA6-8894-45DD-A527-980B068A4BCB}" destId="{8B157BC7-166E-4543-A02E-0AA0482E227A}" srcOrd="1" destOrd="0" parTransId="{EB616D6E-2A3A-4EB6-A16D-56E8E3A9B32C}" sibTransId="{E2A41E1B-8E0B-45F3-94D7-A59F23C7044E}"/>
    <dgm:cxn modelId="{6FBAFEC3-B929-493F-9FAC-1E064E16A589}" srcId="{E1F49CA6-8894-45DD-A527-980B068A4BCB}" destId="{BDE40115-0C6B-4DB4-A0EF-4E3E2FD265DE}" srcOrd="2" destOrd="0" parTransId="{8E91C057-DA45-46EB-A355-B4E7F5BB6C85}" sibTransId="{38070D48-8EB9-4DA3-8C7B-0BA39D63F33F}"/>
    <dgm:cxn modelId="{882CADD7-3FD2-4A0C-AFA4-4D32626C7E11}" type="presOf" srcId="{835FA476-4CB1-4583-8373-B2D0F7FC54F4}" destId="{F269A4A4-16BA-4B91-8DEB-F894BF8DCC5B}" srcOrd="0" destOrd="0" presId="urn:microsoft.com/office/officeart/2005/8/layout/radial2"/>
    <dgm:cxn modelId="{D5A31CD9-1632-4402-95B0-54C46BA9AA47}" type="presOf" srcId="{8E91C057-DA45-46EB-A355-B4E7F5BB6C85}" destId="{EBBE0A7A-BB44-4E84-8155-50C10B795497}" srcOrd="0" destOrd="0" presId="urn:microsoft.com/office/officeart/2005/8/layout/radial2"/>
    <dgm:cxn modelId="{63A550DF-4F01-424B-B2EA-1BCD043F7D98}" type="presParOf" srcId="{F9513AE3-277D-4372-A9CE-9C1F8B052B89}" destId="{EA96B32A-4F18-4FD7-89A5-99F6127064CF}" srcOrd="0" destOrd="0" presId="urn:microsoft.com/office/officeart/2005/8/layout/radial2"/>
    <dgm:cxn modelId="{87BE8D89-EF65-491B-A5A1-0BE7ED054F55}" type="presParOf" srcId="{EA96B32A-4F18-4FD7-89A5-99F6127064CF}" destId="{74B2B088-0673-4FBC-B654-1343F95EE30A}" srcOrd="0" destOrd="0" presId="urn:microsoft.com/office/officeart/2005/8/layout/radial2"/>
    <dgm:cxn modelId="{140415E6-90C8-4FE9-BA58-72D298EC5174}" type="presParOf" srcId="{74B2B088-0673-4FBC-B654-1343F95EE30A}" destId="{93DBE0B1-7600-415C-B6E5-26F93375A3B9}" srcOrd="0" destOrd="0" presId="urn:microsoft.com/office/officeart/2005/8/layout/radial2"/>
    <dgm:cxn modelId="{8F26A7AB-B4A9-47D7-AD53-FF91D4DF4A60}" type="presParOf" srcId="{74B2B088-0673-4FBC-B654-1343F95EE30A}" destId="{13B38A00-D253-4405-BE45-F37144EE8E9C}" srcOrd="1" destOrd="0" presId="urn:microsoft.com/office/officeart/2005/8/layout/radial2"/>
    <dgm:cxn modelId="{AA79A104-1038-4F1C-A645-687609B5B582}" type="presParOf" srcId="{EA96B32A-4F18-4FD7-89A5-99F6127064CF}" destId="{DDC02047-E629-46EA-8EBA-577475251B4E}" srcOrd="1" destOrd="0" presId="urn:microsoft.com/office/officeart/2005/8/layout/radial2"/>
    <dgm:cxn modelId="{42851800-EB76-4726-ACE1-DC7C447630EF}" type="presParOf" srcId="{EA96B32A-4F18-4FD7-89A5-99F6127064CF}" destId="{B8DF401A-BD70-481C-83ED-C5E18267279F}" srcOrd="2" destOrd="0" presId="urn:microsoft.com/office/officeart/2005/8/layout/radial2"/>
    <dgm:cxn modelId="{589C2156-DB34-4A81-8BF9-93179EE4CD4F}" type="presParOf" srcId="{B8DF401A-BD70-481C-83ED-C5E18267279F}" destId="{F269A4A4-16BA-4B91-8DEB-F894BF8DCC5B}" srcOrd="0" destOrd="0" presId="urn:microsoft.com/office/officeart/2005/8/layout/radial2"/>
    <dgm:cxn modelId="{24512803-E16E-455A-AFED-D77AE2A49B0E}" type="presParOf" srcId="{B8DF401A-BD70-481C-83ED-C5E18267279F}" destId="{BA9AB632-6B1F-4B1D-BDD9-675DE441736D}" srcOrd="1" destOrd="0" presId="urn:microsoft.com/office/officeart/2005/8/layout/radial2"/>
    <dgm:cxn modelId="{EC41C2AD-E276-424F-A411-780AB3E1746E}" type="presParOf" srcId="{EA96B32A-4F18-4FD7-89A5-99F6127064CF}" destId="{42BC5A35-BE37-4B02-8B96-2989B243242A}" srcOrd="3" destOrd="0" presId="urn:microsoft.com/office/officeart/2005/8/layout/radial2"/>
    <dgm:cxn modelId="{8525E2CB-D807-45A6-B290-93E03F26579E}" type="presParOf" srcId="{EA96B32A-4F18-4FD7-89A5-99F6127064CF}" destId="{01288EEC-1FB9-407B-9568-208D2001E65A}" srcOrd="4" destOrd="0" presId="urn:microsoft.com/office/officeart/2005/8/layout/radial2"/>
    <dgm:cxn modelId="{ED814D19-A10C-4DFC-8FED-5D7F67E29035}" type="presParOf" srcId="{01288EEC-1FB9-407B-9568-208D2001E65A}" destId="{C28B8795-52DD-4AC9-82B2-012F6BA69AB3}" srcOrd="0" destOrd="0" presId="urn:microsoft.com/office/officeart/2005/8/layout/radial2"/>
    <dgm:cxn modelId="{BE3D5760-E5CF-45E0-BAFC-9E982720549A}" type="presParOf" srcId="{01288EEC-1FB9-407B-9568-208D2001E65A}" destId="{A30247B9-C614-409D-BBF4-0F3A4956D1CF}" srcOrd="1" destOrd="0" presId="urn:microsoft.com/office/officeart/2005/8/layout/radial2"/>
    <dgm:cxn modelId="{8A643E8D-8234-4D7D-9E60-2605636D6D17}" type="presParOf" srcId="{EA96B32A-4F18-4FD7-89A5-99F6127064CF}" destId="{EBBE0A7A-BB44-4E84-8155-50C10B795497}" srcOrd="5" destOrd="0" presId="urn:microsoft.com/office/officeart/2005/8/layout/radial2"/>
    <dgm:cxn modelId="{C839B823-607A-4DC9-A979-A2FD243D44B1}" type="presParOf" srcId="{EA96B32A-4F18-4FD7-89A5-99F6127064CF}" destId="{FC5E58CD-381B-4C02-B49F-3EC0B93FB871}" srcOrd="6" destOrd="0" presId="urn:microsoft.com/office/officeart/2005/8/layout/radial2"/>
    <dgm:cxn modelId="{AF3FD2CD-A117-4B3A-A4CF-EC77F9904D74}" type="presParOf" srcId="{FC5E58CD-381B-4C02-B49F-3EC0B93FB871}" destId="{88B7BCDA-3A4B-4597-AA0C-0B2137892F42}" srcOrd="0" destOrd="0" presId="urn:microsoft.com/office/officeart/2005/8/layout/radial2"/>
    <dgm:cxn modelId="{57F8C79B-A292-4AE7-9513-5AA0891FBF18}" type="presParOf" srcId="{FC5E58CD-381B-4C02-B49F-3EC0B93FB871}" destId="{1221776C-C917-4A7A-8C82-C886C074237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6A9695D-D0A5-40BA-8F9A-A4E038314CDC}" type="doc">
      <dgm:prSet loTypeId="urn:microsoft.com/office/officeart/2009/3/layout/StepUpProcess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2A29D039-5A81-4E39-8862-1E28AA02AFF0}">
      <dgm:prSet custT="1"/>
      <dgm:spPr/>
      <dgm:t>
        <a:bodyPr/>
        <a:lstStyle/>
        <a:p>
          <a:r>
            <a:rPr lang="en-US" sz="10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Direct sales</a:t>
          </a:r>
          <a:endParaRPr lang="en-IN" sz="1000" b="1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AD3497-FFCE-4C33-8353-3B6F9EC9BEBD}" type="parTrans" cxnId="{FC2E0AA1-CDFB-4E4B-91FA-D6B40257BCA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4C2221-B6F9-4809-994F-BA2638ABC3C4}" type="sibTrans" cxnId="{FC2E0AA1-CDFB-4E4B-91FA-D6B40257BCA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1D7BA3-58E8-4560-919B-1E9BC86DCE5E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Furniture, Lighting, Paints, Flooring sectors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899CD7-B3B1-47CA-BA57-D0DC51331876}" type="parTrans" cxnId="{2DCF9C8E-DDD3-4DE6-9C80-629CE6FF6513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19243E-86CA-40ED-A6D2-BD1AE3593EDA}" type="sibTrans" cxnId="{2DCF9C8E-DDD3-4DE6-9C80-629CE6FF6513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3D40BB-3D86-41A5-A801-51EBC232DC6E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Unit economics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C546AF-49D8-41ED-A787-CED88FCA5974}" type="parTrans" cxnId="{12047642-A810-4202-9057-EC95CB61C9A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81D64B-C690-4820-AB4C-7B40B52F09E6}" type="sibTrans" cxnId="{12047642-A810-4202-9057-EC95CB61C9A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1DEE1-9620-49DE-AB2A-10A7CF49B150}">
      <dgm:prSet custT="1"/>
      <dgm:spPr/>
      <dgm:t>
        <a:bodyPr/>
        <a:lstStyle/>
        <a:p>
          <a:pPr>
            <a:buNone/>
          </a:pPr>
          <a:r>
            <a:rPr lang="en-US" sz="10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Recurring revenue</a:t>
          </a:r>
          <a:endParaRPr lang="en-IN" sz="1000" b="1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CC3F1D-0E8C-46F0-AB76-2E97D07629D7}" type="parTrans" cxnId="{AED1297E-B487-4ADE-A7BD-ED05CDB99BD6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477996-D7AA-43ED-99FB-BBDA9F6D92EC}" type="sibTrans" cxnId="{AED1297E-B487-4ADE-A7BD-ED05CDB99BD6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7F0B95-F154-4CE5-B3E8-45633CCE31C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HDRender &amp;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7AEBE2-4078-4A8A-9825-D67421B41E59}" type="parTrans" cxnId="{9403163C-D623-4D81-A41D-814FECAAE534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336AD0-26D0-495D-922B-3AB8D470956F}" type="sibTrans" cxnId="{9403163C-D623-4D81-A41D-814FECAAE534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586FA2-132C-45BF-9F91-93E6A89FF43C}">
      <dgm:prSet custT="1"/>
      <dgm:spPr/>
      <dgm:t>
        <a:bodyPr/>
        <a:lstStyle/>
        <a:p>
          <a:r>
            <a:rPr lang="en-US" sz="10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Market &amp; Industry </a:t>
          </a:r>
          <a:endParaRPr lang="en-IN" sz="1000" b="1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FAA37B-F438-492C-8862-36F21452D481}" type="parTrans" cxnId="{22807177-B38D-4F3C-921B-AF9B1D775A7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FC0C5-DB45-48F3-A889-0A97B0EB9A91}" type="sibTrans" cxnId="{22807177-B38D-4F3C-921B-AF9B1D775A7B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D0610C-B7D0-45B8-BDDC-545BB9BBB1EF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Memberships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6B7A50-D8CD-421B-9CB3-995F6A651F9F}" type="parTrans" cxnId="{E65CFA7B-BA01-4511-90AE-5EF49DE1DD11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2261E6-28F5-43C3-8A84-7AAA3ACE3430}" type="sibTrans" cxnId="{E65CFA7B-BA01-4511-90AE-5EF49DE1DD11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906233-3614-4DF9-A2CC-6846B1B1ACDD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Endorsements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F21E94-1303-44EE-A43D-A60992C787DF}" type="parTrans" cxnId="{681517C9-F139-40BA-A4ED-73A52471C12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F16767-EF88-4963-BF4B-A6D06B768D4C}" type="sibTrans" cxnId="{681517C9-F139-40BA-A4ED-73A52471C12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B3BCAB-EB78-4A2A-9D4F-2308C93BFBA1}">
      <dgm:prSet custT="1"/>
      <dgm:spPr/>
      <dgm:t>
        <a:bodyPr/>
        <a:lstStyle/>
        <a:p>
          <a:r>
            <a:rPr lang="en-US" sz="10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Partnerships</a:t>
          </a:r>
          <a:endParaRPr lang="en-IN" sz="1000" b="1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5470DC-2C31-461B-BDD7-E0969C4AFE5E}" type="parTrans" cxnId="{5F627D33-3BF1-451D-BBF2-7F80C2D4132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9C603F-941E-4BCE-90A2-01F8C0DB9B58}" type="sibTrans" cxnId="{5F627D33-3BF1-451D-BBF2-7F80C2D4132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3DB00-007D-4AAE-907F-63FCC9858500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  ( Oracle etc.)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40ED36-EC76-4EAA-81EC-C9384B598751}" type="parTrans" cxnId="{DD2C4C99-7B56-4F42-B614-D3259D781B76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B2081-5ED0-4167-A808-E1453830C598}" type="sibTrans" cxnId="{DD2C4C99-7B56-4F42-B614-D3259D781B76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455C8B-D045-4558-B409-F46C9752884C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eCommerce ( Bigcommerce etc. ) 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3531B1-1D48-4E28-A920-F873FC2163D9}" type="parTrans" cxnId="{5260E955-F2FF-40F7-81CA-38738C8B6E4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554BB5-F108-4FB2-AAF4-FF04735E4921}" type="sibTrans" cxnId="{5260E955-F2FF-40F7-81CA-38738C8B6E4C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0F91D4-D8B0-4E57-B0F8-F36D297FF8C2}">
      <dgm:prSet custT="1"/>
      <dgm:spPr/>
      <dgm:t>
        <a:bodyPr/>
        <a:lstStyle/>
        <a:p>
          <a:r>
            <a:rPr lang="en-US" sz="10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India story </a:t>
          </a:r>
          <a:endParaRPr lang="en-IN" sz="1000" b="1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105AB1-8B46-4567-BB53-5A9ADC9D9568}" type="parTrans" cxnId="{540DCB73-032C-463C-B729-0BE750FDAB32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B04F4-6B0D-4C55-8DFD-E6BE5067D279}" type="sibTrans" cxnId="{540DCB73-032C-463C-B729-0BE750FDAB32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B4C294-2B3B-416E-8523-13CE983DC9B0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&amp; talent arbitrage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44F4DB-003F-4781-9066-8908F23EB1CA}" type="parTrans" cxnId="{3944324C-7D34-473E-83F9-B8114C895BF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2A6BAB-65C7-49EF-9342-4098342CCA7C}" type="sibTrans" cxnId="{3944324C-7D34-473E-83F9-B8114C895BF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40B7D3-2A08-4E74-B60F-AA376F368AF4}">
      <dgm:prSet custT="1"/>
      <dgm:spPr/>
      <dgm:t>
        <a:bodyPr/>
        <a:lstStyle/>
        <a:p>
          <a:pPr>
            <a:buNone/>
          </a:pPr>
          <a:r>
            <a:rPr lang="en-US" sz="10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Moat</a:t>
          </a:r>
          <a:endParaRPr lang="en-IN" sz="1000" b="1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7FF2B-DF0D-46C2-B325-1684A4E5B08C}" type="parTrans" cxnId="{B54EEC12-D131-4EBC-951A-3E945460CF9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005E1D-F6EF-453C-96CC-CB8D850EF6C7}" type="sibTrans" cxnId="{B54EEC12-D131-4EBC-951A-3E945460CF97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08E019-37A1-4ACD-8D43-BD09DCBA9D43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 effect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1B1E10-9784-4B6F-AA29-506BC11E80E5}" type="parTrans" cxnId="{E09E650D-BF6A-4C02-A6EF-59357BFE226F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0013F2-187E-4A0A-92DA-7F324E131D0F}" type="sibTrans" cxnId="{E09E650D-BF6A-4C02-A6EF-59357BFE226F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BB448-FEBA-49E1-B978-73465EB7D77A}">
      <dgm:prSet custT="1"/>
      <dgm:spPr/>
      <dgm:t>
        <a:bodyPr/>
        <a:lstStyle/>
        <a:p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 Chatbot3D, Recommend3D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837B60-E8FD-4266-B700-0DC06D169B36}" type="parTrans" cxnId="{05479200-FD14-4C12-91C9-5C851E280EDA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B5011-BF29-4A27-B55A-9073118E7D06}" type="sibTrans" cxnId="{05479200-FD14-4C12-91C9-5C851E280EDA}">
      <dgm:prSet/>
      <dgm:spPr/>
      <dgm:t>
        <a:bodyPr/>
        <a:lstStyle/>
        <a:p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C3A027-AFA9-4DC6-AAC3-13AF47DCED99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Personalization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2458BF-D290-47EC-91D3-16346B085411}" type="parTrans" cxnId="{8A0AA42C-EB56-4071-B487-11613FC20524}">
      <dgm:prSet/>
      <dgm:spPr/>
      <dgm:t>
        <a:bodyPr/>
        <a:lstStyle/>
        <a:p>
          <a:endParaRPr lang="en-IN"/>
        </a:p>
      </dgm:t>
    </dgm:pt>
    <dgm:pt modelId="{0BF75038-C858-46E8-BB7E-C21ACDE45C9F}" type="sibTrans" cxnId="{8A0AA42C-EB56-4071-B487-11613FC20524}">
      <dgm:prSet/>
      <dgm:spPr/>
      <dgm:t>
        <a:bodyPr/>
        <a:lstStyle/>
        <a:p>
          <a:endParaRPr lang="en-IN"/>
        </a:p>
      </dgm:t>
    </dgm:pt>
    <dgm:pt modelId="{18464FD9-BF29-4B2D-9F14-99F8DB30EA61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services</a:t>
          </a: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FF5D5F-290A-472B-B594-1C0AE7C6BA53}" type="parTrans" cxnId="{8D8CCFB8-3AEA-4D55-B1F6-7C2310EBF409}">
      <dgm:prSet/>
      <dgm:spPr/>
      <dgm:t>
        <a:bodyPr/>
        <a:lstStyle/>
        <a:p>
          <a:endParaRPr lang="en-IN"/>
        </a:p>
      </dgm:t>
    </dgm:pt>
    <dgm:pt modelId="{7058D62C-A83F-4CA5-9937-2072E8061EEC}" type="sibTrans" cxnId="{8D8CCFB8-3AEA-4D55-B1F6-7C2310EBF409}">
      <dgm:prSet/>
      <dgm:spPr/>
      <dgm:t>
        <a:bodyPr/>
        <a:lstStyle/>
        <a:p>
          <a:endParaRPr lang="en-IN"/>
        </a:p>
      </dgm:t>
    </dgm:pt>
    <dgm:pt modelId="{19B13607-8886-41C7-AB1A-F97A6557ADD2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60C23-199E-49B6-8BD1-AB39EDDEAD91}" type="parTrans" cxnId="{5147B58D-E3B5-4E30-BA9E-433950477FF8}">
      <dgm:prSet/>
      <dgm:spPr/>
      <dgm:t>
        <a:bodyPr/>
        <a:lstStyle/>
        <a:p>
          <a:endParaRPr lang="en-IN"/>
        </a:p>
      </dgm:t>
    </dgm:pt>
    <dgm:pt modelId="{C7C09E54-2C2D-46F3-B552-C403A4B9D688}" type="sibTrans" cxnId="{5147B58D-E3B5-4E30-BA9E-433950477FF8}">
      <dgm:prSet/>
      <dgm:spPr/>
      <dgm:t>
        <a:bodyPr/>
        <a:lstStyle/>
        <a:p>
          <a:endParaRPr lang="en-IN"/>
        </a:p>
      </dgm:t>
    </dgm:pt>
    <dgm:pt modelId="{BA499AEC-00A2-445F-A2ED-4CC9F6857B19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3196FC-B1AF-4AF2-9A0E-14BDD115A07E}" type="parTrans" cxnId="{8D2AC2F4-7BB0-47CA-AC3D-989B1A886105}">
      <dgm:prSet/>
      <dgm:spPr/>
      <dgm:t>
        <a:bodyPr/>
        <a:lstStyle/>
        <a:p>
          <a:endParaRPr lang="en-IN"/>
        </a:p>
      </dgm:t>
    </dgm:pt>
    <dgm:pt modelId="{66BF1130-A62F-4DB2-A921-534FB2260242}" type="sibTrans" cxnId="{8D2AC2F4-7BB0-47CA-AC3D-989B1A886105}">
      <dgm:prSet/>
      <dgm:spPr/>
      <dgm:t>
        <a:bodyPr/>
        <a:lstStyle/>
        <a:p>
          <a:endParaRPr lang="en-IN"/>
        </a:p>
      </dgm:t>
    </dgm:pt>
    <dgm:pt modelId="{68ABC4E6-CF41-4D4F-BAF1-774FBEAA55A9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41388B-6C2E-45C9-806C-1CAA53F8B249}" type="parTrans" cxnId="{F6E4CE7D-4245-4718-95A1-32BBCBB7C9DC}">
      <dgm:prSet/>
      <dgm:spPr/>
      <dgm:t>
        <a:bodyPr/>
        <a:lstStyle/>
        <a:p>
          <a:endParaRPr lang="en-IN"/>
        </a:p>
      </dgm:t>
    </dgm:pt>
    <dgm:pt modelId="{669384E2-EEB3-48E5-9BEA-BA1ED0883211}" type="sibTrans" cxnId="{F6E4CE7D-4245-4718-95A1-32BBCBB7C9DC}">
      <dgm:prSet/>
      <dgm:spPr/>
      <dgm:t>
        <a:bodyPr/>
        <a:lstStyle/>
        <a:p>
          <a:endParaRPr lang="en-IN"/>
        </a:p>
      </dgm:t>
    </dgm:pt>
    <dgm:pt modelId="{BF5819AA-89DF-45F1-8AE7-717C0638CD23}">
      <dgm:prSet custT="1"/>
      <dgm:spPr/>
      <dgm:t>
        <a:bodyPr/>
        <a:lstStyle/>
        <a:p>
          <a:pPr>
            <a:buNone/>
          </a:pP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47ECF9-BD98-4DAC-9EBC-80C96E29406A}" type="parTrans" cxnId="{EF004B6F-D4AF-454A-86EB-95B352C905AB}">
      <dgm:prSet/>
      <dgm:spPr/>
      <dgm:t>
        <a:bodyPr/>
        <a:lstStyle/>
        <a:p>
          <a:endParaRPr lang="en-IN"/>
        </a:p>
      </dgm:t>
    </dgm:pt>
    <dgm:pt modelId="{89378FF7-5527-4BA7-9C96-848488F36D33}" type="sibTrans" cxnId="{EF004B6F-D4AF-454A-86EB-95B352C905AB}">
      <dgm:prSet/>
      <dgm:spPr/>
      <dgm:t>
        <a:bodyPr/>
        <a:lstStyle/>
        <a:p>
          <a:endParaRPr lang="en-IN"/>
        </a:p>
      </dgm:t>
    </dgm:pt>
    <dgm:pt modelId="{B6341EBB-88A3-4009-982F-DA1B84D69EB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F03067-07F8-4C5B-9F35-90208877B603}" type="parTrans" cxnId="{9242E068-F0DD-4084-9837-1E88EE1F6A5D}">
      <dgm:prSet/>
      <dgm:spPr/>
      <dgm:t>
        <a:bodyPr/>
        <a:lstStyle/>
        <a:p>
          <a:endParaRPr lang="en-IN"/>
        </a:p>
      </dgm:t>
    </dgm:pt>
    <dgm:pt modelId="{9631813C-49D9-4204-A682-D193170DA786}" type="sibTrans" cxnId="{9242E068-F0DD-4084-9837-1E88EE1F6A5D}">
      <dgm:prSet/>
      <dgm:spPr/>
      <dgm:t>
        <a:bodyPr/>
        <a:lstStyle/>
        <a:p>
          <a:endParaRPr lang="en-IN"/>
        </a:p>
      </dgm:t>
    </dgm:pt>
    <dgm:pt modelId="{48B08914-7AB4-4F94-ABF4-91B633DE7CEF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74B7CA-241A-46F0-86B0-CAD6E4A2FFA6}" type="parTrans" cxnId="{FE222D6C-E016-4A3B-9899-4C7A28F2D491}">
      <dgm:prSet/>
      <dgm:spPr/>
      <dgm:t>
        <a:bodyPr/>
        <a:lstStyle/>
        <a:p>
          <a:endParaRPr lang="en-IN"/>
        </a:p>
      </dgm:t>
    </dgm:pt>
    <dgm:pt modelId="{5FF6A249-C67E-42D2-870E-67E515CF3206}" type="sibTrans" cxnId="{FE222D6C-E016-4A3B-9899-4C7A28F2D491}">
      <dgm:prSet/>
      <dgm:spPr/>
      <dgm:t>
        <a:bodyPr/>
        <a:lstStyle/>
        <a:p>
          <a:endParaRPr lang="en-IN"/>
        </a:p>
      </dgm:t>
    </dgm:pt>
    <dgm:pt modelId="{21EE74B8-0C0C-4963-9B73-3FC78DD940E0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668CBB-BCFC-45CB-82A1-D3C93F09080E}" type="parTrans" cxnId="{913BB824-984D-41E7-962D-05B40583BF07}">
      <dgm:prSet/>
      <dgm:spPr/>
      <dgm:t>
        <a:bodyPr/>
        <a:lstStyle/>
        <a:p>
          <a:endParaRPr lang="en-IN"/>
        </a:p>
      </dgm:t>
    </dgm:pt>
    <dgm:pt modelId="{DF9F675D-0685-431B-ABCF-0C9DD01D50B4}" type="sibTrans" cxnId="{913BB824-984D-41E7-962D-05B40583BF07}">
      <dgm:prSet/>
      <dgm:spPr/>
      <dgm:t>
        <a:bodyPr/>
        <a:lstStyle/>
        <a:p>
          <a:endParaRPr lang="en-IN"/>
        </a:p>
      </dgm:t>
    </dgm:pt>
    <dgm:pt modelId="{CEF7296D-CCE5-43D1-8DBD-02F2C6FCF40B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037AB8-5156-4B40-ABDE-BDF83EFF7183}" type="parTrans" cxnId="{801F8471-80B8-4093-81DC-9BD5337B1FAA}">
      <dgm:prSet/>
      <dgm:spPr/>
      <dgm:t>
        <a:bodyPr/>
        <a:lstStyle/>
        <a:p>
          <a:endParaRPr lang="en-IN"/>
        </a:p>
      </dgm:t>
    </dgm:pt>
    <dgm:pt modelId="{53AD8A1C-D2F7-4181-8F58-55CEABA4514F}" type="sibTrans" cxnId="{801F8471-80B8-4093-81DC-9BD5337B1FAA}">
      <dgm:prSet/>
      <dgm:spPr/>
      <dgm:t>
        <a:bodyPr/>
        <a:lstStyle/>
        <a:p>
          <a:endParaRPr lang="en-IN"/>
        </a:p>
      </dgm:t>
    </dgm:pt>
    <dgm:pt modelId="{0D2B560A-C832-4820-ABEF-BACD057E4225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0C02FA-871D-41A7-81B3-E8B684478B13}" type="parTrans" cxnId="{6C6EC592-1432-435D-BBDA-BFD7894CB609}">
      <dgm:prSet/>
      <dgm:spPr/>
      <dgm:t>
        <a:bodyPr/>
        <a:lstStyle/>
        <a:p>
          <a:endParaRPr lang="en-IN"/>
        </a:p>
      </dgm:t>
    </dgm:pt>
    <dgm:pt modelId="{78987367-807A-4923-BF3C-D443C244BA80}" type="sibTrans" cxnId="{6C6EC592-1432-435D-BBDA-BFD7894CB609}">
      <dgm:prSet/>
      <dgm:spPr/>
      <dgm:t>
        <a:bodyPr/>
        <a:lstStyle/>
        <a:p>
          <a:endParaRPr lang="en-IN"/>
        </a:p>
      </dgm:t>
    </dgm:pt>
    <dgm:pt modelId="{134FD599-C24A-4EEE-92D1-14B383208AA1}">
      <dgm:prSet custT="1"/>
      <dgm:spPr/>
      <dgm:t>
        <a:bodyPr/>
        <a:lstStyle/>
        <a:p>
          <a:endParaRPr lang="en-IN" sz="10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2E2673-ACD2-49D7-99FA-49312BF0D0E5}" type="parTrans" cxnId="{AD45EE08-534B-4D4D-BA50-4A0303D3491D}">
      <dgm:prSet/>
      <dgm:spPr/>
      <dgm:t>
        <a:bodyPr/>
        <a:lstStyle/>
        <a:p>
          <a:endParaRPr lang="en-IN"/>
        </a:p>
      </dgm:t>
    </dgm:pt>
    <dgm:pt modelId="{1BB32910-A02E-4C20-9F6D-701B22949E09}" type="sibTrans" cxnId="{AD45EE08-534B-4D4D-BA50-4A0303D3491D}">
      <dgm:prSet/>
      <dgm:spPr/>
      <dgm:t>
        <a:bodyPr/>
        <a:lstStyle/>
        <a:p>
          <a:endParaRPr lang="en-IN"/>
        </a:p>
      </dgm:t>
    </dgm:pt>
    <dgm:pt modelId="{282C682B-B7DA-48C6-897F-698CC08728AD}" type="pres">
      <dgm:prSet presAssocID="{E6A9695D-D0A5-40BA-8F9A-A4E038314CDC}" presName="rootnode" presStyleCnt="0">
        <dgm:presLayoutVars>
          <dgm:chMax/>
          <dgm:chPref/>
          <dgm:dir/>
          <dgm:animLvl val="lvl"/>
        </dgm:presLayoutVars>
      </dgm:prSet>
      <dgm:spPr/>
    </dgm:pt>
    <dgm:pt modelId="{A824C6BF-7157-401C-8DAC-973221A8572F}" type="pres">
      <dgm:prSet presAssocID="{2A29D039-5A81-4E39-8862-1E28AA02AFF0}" presName="composite" presStyleCnt="0"/>
      <dgm:spPr/>
    </dgm:pt>
    <dgm:pt modelId="{A9717D3C-DA6C-4FAE-BDAE-64B01631F741}" type="pres">
      <dgm:prSet presAssocID="{2A29D039-5A81-4E39-8862-1E28AA02AFF0}" presName="LShape" presStyleLbl="alignNode1" presStyleIdx="0" presStyleCnt="11"/>
      <dgm:spPr/>
    </dgm:pt>
    <dgm:pt modelId="{AC0AF7F8-241A-4690-9741-493C087D315B}" type="pres">
      <dgm:prSet presAssocID="{2A29D039-5A81-4E39-8862-1E28AA02AFF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3853836F-B504-47BF-B93F-EE15F1FDD10F}" type="pres">
      <dgm:prSet presAssocID="{2A29D039-5A81-4E39-8862-1E28AA02AFF0}" presName="Triangle" presStyleLbl="alignNode1" presStyleIdx="1" presStyleCnt="11"/>
      <dgm:spPr/>
    </dgm:pt>
    <dgm:pt modelId="{050C2065-AA59-4FB9-9DDA-6CE9539B567C}" type="pres">
      <dgm:prSet presAssocID="{C14C2221-B6F9-4809-994F-BA2638ABC3C4}" presName="sibTrans" presStyleCnt="0"/>
      <dgm:spPr/>
    </dgm:pt>
    <dgm:pt modelId="{1979BCB2-93B6-4135-A40D-98EF8A61E3B2}" type="pres">
      <dgm:prSet presAssocID="{C14C2221-B6F9-4809-994F-BA2638ABC3C4}" presName="space" presStyleCnt="0"/>
      <dgm:spPr/>
    </dgm:pt>
    <dgm:pt modelId="{ACC26B06-22CC-4F7F-A1FE-77EA1C8A4F42}" type="pres">
      <dgm:prSet presAssocID="{F4B1DEE1-9620-49DE-AB2A-10A7CF49B150}" presName="composite" presStyleCnt="0"/>
      <dgm:spPr/>
    </dgm:pt>
    <dgm:pt modelId="{9EEB8292-E00E-44F1-94A4-CAA37B573FF7}" type="pres">
      <dgm:prSet presAssocID="{F4B1DEE1-9620-49DE-AB2A-10A7CF49B150}" presName="LShape" presStyleLbl="alignNode1" presStyleIdx="2" presStyleCnt="11"/>
      <dgm:spPr/>
    </dgm:pt>
    <dgm:pt modelId="{5C181FE0-09FA-4C28-964F-5B53794C16B9}" type="pres">
      <dgm:prSet presAssocID="{F4B1DEE1-9620-49DE-AB2A-10A7CF49B150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A3D26C86-074C-4D98-BAF3-338C2FA027F3}" type="pres">
      <dgm:prSet presAssocID="{F4B1DEE1-9620-49DE-AB2A-10A7CF49B150}" presName="Triangle" presStyleLbl="alignNode1" presStyleIdx="3" presStyleCnt="11"/>
      <dgm:spPr/>
    </dgm:pt>
    <dgm:pt modelId="{8F59E4F1-71B7-4122-8EC4-DA5A9D8D89F7}" type="pres">
      <dgm:prSet presAssocID="{1C477996-D7AA-43ED-99FB-BBDA9F6D92EC}" presName="sibTrans" presStyleCnt="0"/>
      <dgm:spPr/>
    </dgm:pt>
    <dgm:pt modelId="{C1DBA405-60BB-4B2E-96F5-78F051F4062D}" type="pres">
      <dgm:prSet presAssocID="{1C477996-D7AA-43ED-99FB-BBDA9F6D92EC}" presName="space" presStyleCnt="0"/>
      <dgm:spPr/>
    </dgm:pt>
    <dgm:pt modelId="{53CB39FA-BB13-4308-BD03-7D8812689CCD}" type="pres">
      <dgm:prSet presAssocID="{49586FA2-132C-45BF-9F91-93E6A89FF43C}" presName="composite" presStyleCnt="0"/>
      <dgm:spPr/>
    </dgm:pt>
    <dgm:pt modelId="{DC0D93ED-74EE-48B5-9AE8-82C42FA267BC}" type="pres">
      <dgm:prSet presAssocID="{49586FA2-132C-45BF-9F91-93E6A89FF43C}" presName="LShape" presStyleLbl="alignNode1" presStyleIdx="4" presStyleCnt="11"/>
      <dgm:spPr/>
    </dgm:pt>
    <dgm:pt modelId="{CD613D0F-5D0C-4C89-A84E-A5DD2075C273}" type="pres">
      <dgm:prSet presAssocID="{49586FA2-132C-45BF-9F91-93E6A89FF43C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FEA5F105-669D-4BC4-B09B-DAF7D86A0B9F}" type="pres">
      <dgm:prSet presAssocID="{49586FA2-132C-45BF-9F91-93E6A89FF43C}" presName="Triangle" presStyleLbl="alignNode1" presStyleIdx="5" presStyleCnt="11"/>
      <dgm:spPr/>
    </dgm:pt>
    <dgm:pt modelId="{D926BB2F-0FBA-4671-BE32-6C39ED5C60DA}" type="pres">
      <dgm:prSet presAssocID="{5E1FC0C5-DB45-48F3-A889-0A97B0EB9A91}" presName="sibTrans" presStyleCnt="0"/>
      <dgm:spPr/>
    </dgm:pt>
    <dgm:pt modelId="{6B4634EF-ADC5-4F94-9515-2C698BC4BB5C}" type="pres">
      <dgm:prSet presAssocID="{5E1FC0C5-DB45-48F3-A889-0A97B0EB9A91}" presName="space" presStyleCnt="0"/>
      <dgm:spPr/>
    </dgm:pt>
    <dgm:pt modelId="{B4639D39-B05D-4604-AE8C-B241A62022A7}" type="pres">
      <dgm:prSet presAssocID="{43B3BCAB-EB78-4A2A-9D4F-2308C93BFBA1}" presName="composite" presStyleCnt="0"/>
      <dgm:spPr/>
    </dgm:pt>
    <dgm:pt modelId="{7A6694ED-554D-4AC3-9477-BE80FD41258B}" type="pres">
      <dgm:prSet presAssocID="{43B3BCAB-EB78-4A2A-9D4F-2308C93BFBA1}" presName="LShape" presStyleLbl="alignNode1" presStyleIdx="6" presStyleCnt="11"/>
      <dgm:spPr/>
    </dgm:pt>
    <dgm:pt modelId="{D6DAEBC0-A3AC-4B6D-91A1-9FB812568C6B}" type="pres">
      <dgm:prSet presAssocID="{43B3BCAB-EB78-4A2A-9D4F-2308C93BFBA1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CF1B1EA3-A3B3-41E9-9F18-EFA0D01AF3C7}" type="pres">
      <dgm:prSet presAssocID="{43B3BCAB-EB78-4A2A-9D4F-2308C93BFBA1}" presName="Triangle" presStyleLbl="alignNode1" presStyleIdx="7" presStyleCnt="11"/>
      <dgm:spPr/>
    </dgm:pt>
    <dgm:pt modelId="{C707B1BD-0854-421D-9E12-B62F4F2C8A2D}" type="pres">
      <dgm:prSet presAssocID="{4E9C603F-941E-4BCE-90A2-01F8C0DB9B58}" presName="sibTrans" presStyleCnt="0"/>
      <dgm:spPr/>
    </dgm:pt>
    <dgm:pt modelId="{54D081C2-AC9B-436C-A99D-AAC59115B27A}" type="pres">
      <dgm:prSet presAssocID="{4E9C603F-941E-4BCE-90A2-01F8C0DB9B58}" presName="space" presStyleCnt="0"/>
      <dgm:spPr/>
    </dgm:pt>
    <dgm:pt modelId="{11F48262-2B5C-4FFC-A4AD-5827D3D7C93C}" type="pres">
      <dgm:prSet presAssocID="{F80F91D4-D8B0-4E57-B0F8-F36D297FF8C2}" presName="composite" presStyleCnt="0"/>
      <dgm:spPr/>
    </dgm:pt>
    <dgm:pt modelId="{6433C805-F3D5-4C41-A4CC-5EB92C19F456}" type="pres">
      <dgm:prSet presAssocID="{F80F91D4-D8B0-4E57-B0F8-F36D297FF8C2}" presName="LShape" presStyleLbl="alignNode1" presStyleIdx="8" presStyleCnt="11"/>
      <dgm:spPr/>
    </dgm:pt>
    <dgm:pt modelId="{AA9D92CE-4545-4DB8-9C31-D1D5B9D07164}" type="pres">
      <dgm:prSet presAssocID="{F80F91D4-D8B0-4E57-B0F8-F36D297FF8C2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A20C8A7-B7D4-4D55-BBF8-45BCDDFD1831}" type="pres">
      <dgm:prSet presAssocID="{F80F91D4-D8B0-4E57-B0F8-F36D297FF8C2}" presName="Triangle" presStyleLbl="alignNode1" presStyleIdx="9" presStyleCnt="11"/>
      <dgm:spPr/>
    </dgm:pt>
    <dgm:pt modelId="{267FF1BD-3C45-48D2-8D88-469F97CD6B23}" type="pres">
      <dgm:prSet presAssocID="{870B04F4-6B0D-4C55-8DFD-E6BE5067D279}" presName="sibTrans" presStyleCnt="0"/>
      <dgm:spPr/>
    </dgm:pt>
    <dgm:pt modelId="{DD15450F-9344-49C8-8AA9-8DA3F65755D0}" type="pres">
      <dgm:prSet presAssocID="{870B04F4-6B0D-4C55-8DFD-E6BE5067D279}" presName="space" presStyleCnt="0"/>
      <dgm:spPr/>
    </dgm:pt>
    <dgm:pt modelId="{524155B9-FF10-4631-B25A-99C99C544501}" type="pres">
      <dgm:prSet presAssocID="{B340B7D3-2A08-4E74-B60F-AA376F368AF4}" presName="composite" presStyleCnt="0"/>
      <dgm:spPr/>
    </dgm:pt>
    <dgm:pt modelId="{B1F59532-CD29-444E-9A0A-F260D7FD8B4D}" type="pres">
      <dgm:prSet presAssocID="{B340B7D3-2A08-4E74-B60F-AA376F368AF4}" presName="LShape" presStyleLbl="alignNode1" presStyleIdx="10" presStyleCnt="11"/>
      <dgm:spPr/>
    </dgm:pt>
    <dgm:pt modelId="{55AEC52E-BEC9-43A7-9199-F1124068EA33}" type="pres">
      <dgm:prSet presAssocID="{B340B7D3-2A08-4E74-B60F-AA376F368AF4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5479200-FD14-4C12-91C9-5C851E280EDA}" srcId="{B340B7D3-2A08-4E74-B60F-AA376F368AF4}" destId="{01EBB448-FEBA-49E1-B978-73465EB7D77A}" srcOrd="3" destOrd="0" parTransId="{9D837B60-E8FD-4266-B700-0DC06D169B36}" sibTransId="{B20B5011-BF29-4A27-B55A-9073118E7D06}"/>
    <dgm:cxn modelId="{BE62BE07-F2F7-4E73-BA23-966940B66267}" type="presOf" srcId="{21EE74B8-0C0C-4963-9B73-3FC78DD940E0}" destId="{D6DAEBC0-A3AC-4B6D-91A1-9FB812568C6B}" srcOrd="0" destOrd="1" presId="urn:microsoft.com/office/officeart/2009/3/layout/StepUpProcess"/>
    <dgm:cxn modelId="{AD45EE08-534B-4D4D-BA50-4A0303D3491D}" srcId="{B340B7D3-2A08-4E74-B60F-AA376F368AF4}" destId="{134FD599-C24A-4EEE-92D1-14B383208AA1}" srcOrd="0" destOrd="0" parTransId="{E52E2673-ACD2-49D7-99FA-49312BF0D0E5}" sibTransId="{1BB32910-A02E-4C20-9F6D-701B22949E09}"/>
    <dgm:cxn modelId="{E09E650D-BF6A-4C02-A6EF-59357BFE226F}" srcId="{B340B7D3-2A08-4E74-B60F-AA376F368AF4}" destId="{9A08E019-37A1-4ACD-8D43-BD09DCBA9D43}" srcOrd="1" destOrd="0" parTransId="{931B1E10-9784-4B6F-AA29-506BC11E80E5}" sibTransId="{310013F2-187E-4A0A-92DA-7F324E131D0F}"/>
    <dgm:cxn modelId="{B54EEC12-D131-4EBC-951A-3E945460CF97}" srcId="{E6A9695D-D0A5-40BA-8F9A-A4E038314CDC}" destId="{B340B7D3-2A08-4E74-B60F-AA376F368AF4}" srcOrd="5" destOrd="0" parTransId="{5CA7FF2B-DF0D-46C2-B325-1684A4E5B08C}" sibTransId="{90005E1D-F6EF-453C-96CC-CB8D850EF6C7}"/>
    <dgm:cxn modelId="{5589FA14-F1F0-4896-A15C-BA2533446281}" type="presOf" srcId="{F4B1DEE1-9620-49DE-AB2A-10A7CF49B150}" destId="{5C181FE0-09FA-4C28-964F-5B53794C16B9}" srcOrd="0" destOrd="0" presId="urn:microsoft.com/office/officeart/2009/3/layout/StepUpProcess"/>
    <dgm:cxn modelId="{E57D3B18-27D6-4947-9969-40F956D7A458}" type="presOf" srcId="{BA499AEC-00A2-445F-A2ED-4CC9F6857B19}" destId="{CD613D0F-5D0C-4C89-A84E-A5DD2075C273}" srcOrd="0" destOrd="3" presId="urn:microsoft.com/office/officeart/2009/3/layout/StepUpProcess"/>
    <dgm:cxn modelId="{EC387221-1490-42BB-886B-7799B902FA13}" type="presOf" srcId="{2A1D7BA3-58E8-4560-919B-1E9BC86DCE5E}" destId="{AC0AF7F8-241A-4690-9741-493C087D315B}" srcOrd="0" destOrd="2" presId="urn:microsoft.com/office/officeart/2009/3/layout/StepUpProcess"/>
    <dgm:cxn modelId="{913BB824-984D-41E7-962D-05B40583BF07}" srcId="{43B3BCAB-EB78-4A2A-9D4F-2308C93BFBA1}" destId="{21EE74B8-0C0C-4963-9B73-3FC78DD940E0}" srcOrd="0" destOrd="0" parTransId="{C3668CBB-BCFC-45CB-82A1-D3C93F09080E}" sibTransId="{DF9F675D-0685-431B-ABCF-0C9DD01D50B4}"/>
    <dgm:cxn modelId="{8A0AA42C-EB56-4071-B487-11613FC20524}" srcId="{F4B1DEE1-9620-49DE-AB2A-10A7CF49B150}" destId="{D9C3A027-AFA9-4DC6-AAC3-13AF47DCED99}" srcOrd="2" destOrd="0" parTransId="{482458BF-D290-47EC-91D3-16346B085411}" sibTransId="{0BF75038-C858-46E8-BB7E-C21ACDE45C9F}"/>
    <dgm:cxn modelId="{5F627D33-3BF1-451D-BBF2-7F80C2D4132C}" srcId="{E6A9695D-D0A5-40BA-8F9A-A4E038314CDC}" destId="{43B3BCAB-EB78-4A2A-9D4F-2308C93BFBA1}" srcOrd="3" destOrd="0" parTransId="{FC5470DC-2C31-461B-BDD7-E0969C4AFE5E}" sibTransId="{4E9C603F-941E-4BCE-90A2-01F8C0DB9B58}"/>
    <dgm:cxn modelId="{786F6B34-780C-4528-8509-1A57D7EC4C56}" type="presOf" srcId="{B340B7D3-2A08-4E74-B60F-AA376F368AF4}" destId="{55AEC52E-BEC9-43A7-9199-F1124068EA33}" srcOrd="0" destOrd="0" presId="urn:microsoft.com/office/officeart/2009/3/layout/StepUpProcess"/>
    <dgm:cxn modelId="{9403163C-D623-4D81-A41D-814FECAAE534}" srcId="{F4B1DEE1-9620-49DE-AB2A-10A7CF49B150}" destId="{247F0B95-F154-4CE5-B3E8-45633CCE31CD}" srcOrd="1" destOrd="0" parTransId="{127AEBE2-4078-4A8A-9825-D67421B41E59}" sibTransId="{BE336AD0-26D0-495D-922B-3AB8D470956F}"/>
    <dgm:cxn modelId="{DC48983E-7EF6-42A3-BC5B-6718C0A94ED3}" type="presOf" srcId="{E6A9695D-D0A5-40BA-8F9A-A4E038314CDC}" destId="{282C682B-B7DA-48C6-897F-698CC08728AD}" srcOrd="0" destOrd="0" presId="urn:microsoft.com/office/officeart/2009/3/layout/StepUpProcess"/>
    <dgm:cxn modelId="{B7494C61-4BCD-497B-866B-B8131DF0D736}" type="presOf" srcId="{D9C3A027-AFA9-4DC6-AAC3-13AF47DCED99}" destId="{5C181FE0-09FA-4C28-964F-5B53794C16B9}" srcOrd="0" destOrd="3" presId="urn:microsoft.com/office/officeart/2009/3/layout/StepUpProcess"/>
    <dgm:cxn modelId="{12047642-A810-4202-9057-EC95CB61C9A7}" srcId="{2A29D039-5A81-4E39-8862-1E28AA02AFF0}" destId="{233D40BB-3D86-41A5-A801-51EBC232DC6E}" srcOrd="3" destOrd="0" parTransId="{27C546AF-49D8-41ED-A787-CED88FCA5974}" sibTransId="{D481D64B-C690-4820-AB4C-7B40B52F09E6}"/>
    <dgm:cxn modelId="{8283F642-C272-4451-8D80-35D305A7A83D}" type="presOf" srcId="{9A08E019-37A1-4ACD-8D43-BD09DCBA9D43}" destId="{55AEC52E-BEC9-43A7-9199-F1124068EA33}" srcOrd="0" destOrd="2" presId="urn:microsoft.com/office/officeart/2009/3/layout/StepUpProcess"/>
    <dgm:cxn modelId="{F3C5CA66-6447-47B9-BFE4-1403E5D31EC3}" type="presOf" srcId="{B6341EBB-88A3-4009-982F-DA1B84D69EB3}" destId="{5C181FE0-09FA-4C28-964F-5B53794C16B9}" srcOrd="0" destOrd="1" presId="urn:microsoft.com/office/officeart/2009/3/layout/StepUpProcess"/>
    <dgm:cxn modelId="{1F8C6D47-5A33-465C-89C2-0AD4EF5A5084}" type="presOf" srcId="{31D0610C-B7D0-45B8-BDDC-545BB9BBB1EF}" destId="{CD613D0F-5D0C-4C89-A84E-A5DD2075C273}" srcOrd="0" destOrd="2" presId="urn:microsoft.com/office/officeart/2009/3/layout/StepUpProcess"/>
    <dgm:cxn modelId="{9242E068-F0DD-4084-9837-1E88EE1F6A5D}" srcId="{F4B1DEE1-9620-49DE-AB2A-10A7CF49B150}" destId="{B6341EBB-88A3-4009-982F-DA1B84D69EB3}" srcOrd="0" destOrd="0" parTransId="{8BF03067-07F8-4C5B-9F35-90208877B603}" sibTransId="{9631813C-49D9-4204-A682-D193170DA786}"/>
    <dgm:cxn modelId="{18B00569-613B-4FE1-978A-A8E509CC7902}" type="presOf" srcId="{BF5819AA-89DF-45F1-8AE7-717C0638CD23}" destId="{55AEC52E-BEC9-43A7-9199-F1124068EA33}" srcOrd="0" destOrd="3" presId="urn:microsoft.com/office/officeart/2009/3/layout/StepUpProcess"/>
    <dgm:cxn modelId="{B63A994A-3400-4216-ADD9-E8E174EC2009}" type="presOf" srcId="{CEF7296D-CCE5-43D1-8DBD-02F2C6FCF40B}" destId="{CD613D0F-5D0C-4C89-A84E-A5DD2075C273}" srcOrd="0" destOrd="1" presId="urn:microsoft.com/office/officeart/2009/3/layout/StepUpProcess"/>
    <dgm:cxn modelId="{FE222D6C-E016-4A3B-9899-4C7A28F2D491}" srcId="{2A29D039-5A81-4E39-8862-1E28AA02AFF0}" destId="{48B08914-7AB4-4F94-ABF4-91B633DE7CEF}" srcOrd="0" destOrd="0" parTransId="{4A74B7CA-241A-46F0-86B0-CAD6E4A2FFA6}" sibTransId="{5FF6A249-C67E-42D2-870E-67E515CF3206}"/>
    <dgm:cxn modelId="{3944324C-7D34-473E-83F9-B8114C895BF7}" srcId="{F80F91D4-D8B0-4E57-B0F8-F36D297FF8C2}" destId="{F9B4C294-2B3B-416E-8523-13CE983DC9B0}" srcOrd="1" destOrd="0" parTransId="{4944F4DB-003F-4781-9066-8908F23EB1CA}" sibTransId="{292A6BAB-65C7-49EF-9342-4098342CCA7C}"/>
    <dgm:cxn modelId="{EF004B6F-D4AF-454A-86EB-95B352C905AB}" srcId="{B340B7D3-2A08-4E74-B60F-AA376F368AF4}" destId="{BF5819AA-89DF-45F1-8AE7-717C0638CD23}" srcOrd="2" destOrd="0" parTransId="{C447ECF9-BD98-4DAC-9EBC-80C96E29406A}" sibTransId="{89378FF7-5527-4BA7-9C96-848488F36D33}"/>
    <dgm:cxn modelId="{801F8471-80B8-4093-81DC-9BD5337B1FAA}" srcId="{49586FA2-132C-45BF-9F91-93E6A89FF43C}" destId="{CEF7296D-CCE5-43D1-8DBD-02F2C6FCF40B}" srcOrd="0" destOrd="0" parTransId="{D6037AB8-5156-4B40-ABDE-BDF83EFF7183}" sibTransId="{53AD8A1C-D2F7-4181-8F58-55CEABA4514F}"/>
    <dgm:cxn modelId="{540DCB73-032C-463C-B729-0BE750FDAB32}" srcId="{E6A9695D-D0A5-40BA-8F9A-A4E038314CDC}" destId="{F80F91D4-D8B0-4E57-B0F8-F36D297FF8C2}" srcOrd="4" destOrd="0" parTransId="{0F105AB1-8B46-4567-BB53-5A9ADC9D9568}" sibTransId="{870B04F4-6B0D-4C55-8DFD-E6BE5067D279}"/>
    <dgm:cxn modelId="{5260E955-F2FF-40F7-81CA-38738C8B6E4C}" srcId="{43B3BCAB-EB78-4A2A-9D4F-2308C93BFBA1}" destId="{87455C8B-D045-4558-B409-F46C9752884C}" srcOrd="3" destOrd="0" parTransId="{063531B1-1D48-4E28-A920-F873FC2163D9}" sibTransId="{1F554BB5-F108-4FB2-AAF4-FF04735E4921}"/>
    <dgm:cxn modelId="{22807177-B38D-4F3C-921B-AF9B1D775A7B}" srcId="{E6A9695D-D0A5-40BA-8F9A-A4E038314CDC}" destId="{49586FA2-132C-45BF-9F91-93E6A89FF43C}" srcOrd="2" destOrd="0" parTransId="{BAFAA37B-F438-492C-8862-36F21452D481}" sibTransId="{5E1FC0C5-DB45-48F3-A889-0A97B0EB9A91}"/>
    <dgm:cxn modelId="{E9328C77-B9FE-4ABA-BAF7-8D810AF8D702}" type="presOf" srcId="{0D2B560A-C832-4820-ABEF-BACD057E4225}" destId="{AA9D92CE-4545-4DB8-9C31-D1D5B9D07164}" srcOrd="0" destOrd="1" presId="urn:microsoft.com/office/officeart/2009/3/layout/StepUpProcess"/>
    <dgm:cxn modelId="{E65CFA7B-BA01-4511-90AE-5EF49DE1DD11}" srcId="{49586FA2-132C-45BF-9F91-93E6A89FF43C}" destId="{31D0610C-B7D0-45B8-BDDC-545BB9BBB1EF}" srcOrd="1" destOrd="0" parTransId="{826B7A50-D8CD-421B-9CB3-995F6A651F9F}" sibTransId="{A22261E6-28F5-43C3-8A84-7AAA3ACE3430}"/>
    <dgm:cxn modelId="{F6E4CE7D-4245-4718-95A1-32BBCBB7C9DC}" srcId="{43B3BCAB-EB78-4A2A-9D4F-2308C93BFBA1}" destId="{68ABC4E6-CF41-4D4F-BAF1-774FBEAA55A9}" srcOrd="2" destOrd="0" parTransId="{E041388B-6C2E-45C9-806C-1CAA53F8B249}" sibTransId="{669384E2-EEB3-48E5-9BEA-BA1ED0883211}"/>
    <dgm:cxn modelId="{AED1297E-B487-4ADE-A7BD-ED05CDB99BD6}" srcId="{E6A9695D-D0A5-40BA-8F9A-A4E038314CDC}" destId="{F4B1DEE1-9620-49DE-AB2A-10A7CF49B150}" srcOrd="1" destOrd="0" parTransId="{DFCC3F1D-0E8C-46F0-AB76-2E97D07629D7}" sibTransId="{1C477996-D7AA-43ED-99FB-BBDA9F6D92EC}"/>
    <dgm:cxn modelId="{03374180-C88C-45B2-8F83-05143743E308}" type="presOf" srcId="{43B3BCAB-EB78-4A2A-9D4F-2308C93BFBA1}" destId="{D6DAEBC0-A3AC-4B6D-91A1-9FB812568C6B}" srcOrd="0" destOrd="0" presId="urn:microsoft.com/office/officeart/2009/3/layout/StepUpProcess"/>
    <dgm:cxn modelId="{5147B58D-E3B5-4E30-BA9E-433950477FF8}" srcId="{2A29D039-5A81-4E39-8862-1E28AA02AFF0}" destId="{19B13607-8886-41C7-AB1A-F97A6557ADD2}" srcOrd="2" destOrd="0" parTransId="{FFD60C23-199E-49B6-8BD1-AB39EDDEAD91}" sibTransId="{C7C09E54-2C2D-46F3-B552-C403A4B9D688}"/>
    <dgm:cxn modelId="{2DCF9C8E-DDD3-4DE6-9C80-629CE6FF6513}" srcId="{2A29D039-5A81-4E39-8862-1E28AA02AFF0}" destId="{2A1D7BA3-58E8-4560-919B-1E9BC86DCE5E}" srcOrd="1" destOrd="0" parTransId="{46899CD7-B3B1-47CA-BA57-D0DC51331876}" sibTransId="{1319243E-86CA-40ED-A6D2-BD1AE3593EDA}"/>
    <dgm:cxn modelId="{6C6EC592-1432-435D-BBDA-BFD7894CB609}" srcId="{F80F91D4-D8B0-4E57-B0F8-F36D297FF8C2}" destId="{0D2B560A-C832-4820-ABEF-BACD057E4225}" srcOrd="0" destOrd="0" parTransId="{070C02FA-871D-41A7-81B3-E8B684478B13}" sibTransId="{78987367-807A-4923-BF3C-D443C244BA80}"/>
    <dgm:cxn modelId="{CA8D1C96-257E-4E3E-9BD5-C3E97EAE285E}" type="presOf" srcId="{18464FD9-BF29-4B2D-9F14-99F8DB30EA61}" destId="{5C181FE0-09FA-4C28-964F-5B53794C16B9}" srcOrd="0" destOrd="4" presId="urn:microsoft.com/office/officeart/2009/3/layout/StepUpProcess"/>
    <dgm:cxn modelId="{DD2C4C99-7B56-4F42-B614-D3259D781B76}" srcId="{43B3BCAB-EB78-4A2A-9D4F-2308C93BFBA1}" destId="{1623DB00-007D-4AAE-907F-63FCC9858500}" srcOrd="1" destOrd="0" parTransId="{5340ED36-EC76-4EAA-81EC-C9384B598751}" sibTransId="{BF5B2081-5ED0-4167-A808-E1453830C598}"/>
    <dgm:cxn modelId="{7F59089D-9B47-43C9-94BB-F8B589E3B765}" type="presOf" srcId="{1623DB00-007D-4AAE-907F-63FCC9858500}" destId="{D6DAEBC0-A3AC-4B6D-91A1-9FB812568C6B}" srcOrd="0" destOrd="2" presId="urn:microsoft.com/office/officeart/2009/3/layout/StepUpProcess"/>
    <dgm:cxn modelId="{7D3C389F-0F31-41CB-A48F-9BA7018956B5}" type="presOf" srcId="{49586FA2-132C-45BF-9F91-93E6A89FF43C}" destId="{CD613D0F-5D0C-4C89-A84E-A5DD2075C273}" srcOrd="0" destOrd="0" presId="urn:microsoft.com/office/officeart/2009/3/layout/StepUpProcess"/>
    <dgm:cxn modelId="{FC2E0AA1-CDFB-4E4B-91FA-D6B40257BCAC}" srcId="{E6A9695D-D0A5-40BA-8F9A-A4E038314CDC}" destId="{2A29D039-5A81-4E39-8862-1E28AA02AFF0}" srcOrd="0" destOrd="0" parTransId="{5DAD3497-FFCE-4C33-8353-3B6F9EC9BEBD}" sibTransId="{C14C2221-B6F9-4809-994F-BA2638ABC3C4}"/>
    <dgm:cxn modelId="{FA1971A1-ABFC-4AD3-A0A0-90CD372E2A1D}" type="presOf" srcId="{233D40BB-3D86-41A5-A801-51EBC232DC6E}" destId="{AC0AF7F8-241A-4690-9741-493C087D315B}" srcOrd="0" destOrd="4" presId="urn:microsoft.com/office/officeart/2009/3/layout/StepUpProcess"/>
    <dgm:cxn modelId="{8D8CCFB8-3AEA-4D55-B1F6-7C2310EBF409}" srcId="{F4B1DEE1-9620-49DE-AB2A-10A7CF49B150}" destId="{18464FD9-BF29-4B2D-9F14-99F8DB30EA61}" srcOrd="3" destOrd="0" parTransId="{41FF5D5F-290A-472B-B594-1C0AE7C6BA53}" sibTransId="{7058D62C-A83F-4CA5-9937-2072E8061EEC}"/>
    <dgm:cxn modelId="{681517C9-F139-40BA-A4ED-73A52471C12C}" srcId="{49586FA2-132C-45BF-9F91-93E6A89FF43C}" destId="{4E906233-3614-4DF9-A2CC-6846B1B1ACDD}" srcOrd="3" destOrd="0" parTransId="{35F21E94-1303-44EE-A43D-A60992C787DF}" sibTransId="{ABF16767-EF88-4963-BF4B-A6D06B768D4C}"/>
    <dgm:cxn modelId="{36E439CA-1C24-4A07-98D9-34046C9EF750}" type="presOf" srcId="{F80F91D4-D8B0-4E57-B0F8-F36D297FF8C2}" destId="{AA9D92CE-4545-4DB8-9C31-D1D5B9D07164}" srcOrd="0" destOrd="0" presId="urn:microsoft.com/office/officeart/2009/3/layout/StepUpProcess"/>
    <dgm:cxn modelId="{018B05CD-A8CB-4EC9-B83E-5B7E8ECAEBCE}" type="presOf" srcId="{134FD599-C24A-4EEE-92D1-14B383208AA1}" destId="{55AEC52E-BEC9-43A7-9199-F1124068EA33}" srcOrd="0" destOrd="1" presId="urn:microsoft.com/office/officeart/2009/3/layout/StepUpProcess"/>
    <dgm:cxn modelId="{F0F617D3-587D-4725-8DEC-05CA47DD8429}" type="presOf" srcId="{2A29D039-5A81-4E39-8862-1E28AA02AFF0}" destId="{AC0AF7F8-241A-4690-9741-493C087D315B}" srcOrd="0" destOrd="0" presId="urn:microsoft.com/office/officeart/2009/3/layout/StepUpProcess"/>
    <dgm:cxn modelId="{2D83E0D5-BD13-4808-963E-9EC3A7F5AF00}" type="presOf" srcId="{68ABC4E6-CF41-4D4F-BAF1-774FBEAA55A9}" destId="{D6DAEBC0-A3AC-4B6D-91A1-9FB812568C6B}" srcOrd="0" destOrd="3" presId="urn:microsoft.com/office/officeart/2009/3/layout/StepUpProcess"/>
    <dgm:cxn modelId="{39DC50E8-B752-4E3C-9637-565A2B8792C0}" type="presOf" srcId="{4E906233-3614-4DF9-A2CC-6846B1B1ACDD}" destId="{CD613D0F-5D0C-4C89-A84E-A5DD2075C273}" srcOrd="0" destOrd="4" presId="urn:microsoft.com/office/officeart/2009/3/layout/StepUpProcess"/>
    <dgm:cxn modelId="{87957EED-4671-4D2F-AC7F-15BCD01EEE9C}" type="presOf" srcId="{19B13607-8886-41C7-AB1A-F97A6557ADD2}" destId="{AC0AF7F8-241A-4690-9741-493C087D315B}" srcOrd="0" destOrd="3" presId="urn:microsoft.com/office/officeart/2009/3/layout/StepUpProcess"/>
    <dgm:cxn modelId="{2EE045F4-1D21-40B3-99A2-4E363CBF3524}" type="presOf" srcId="{48B08914-7AB4-4F94-ABF4-91B633DE7CEF}" destId="{AC0AF7F8-241A-4690-9741-493C087D315B}" srcOrd="0" destOrd="1" presId="urn:microsoft.com/office/officeart/2009/3/layout/StepUpProcess"/>
    <dgm:cxn modelId="{8D2AC2F4-7BB0-47CA-AC3D-989B1A886105}" srcId="{49586FA2-132C-45BF-9F91-93E6A89FF43C}" destId="{BA499AEC-00A2-445F-A2ED-4CC9F6857B19}" srcOrd="2" destOrd="0" parTransId="{283196FC-B1AF-4AF2-9A0E-14BDD115A07E}" sibTransId="{66BF1130-A62F-4DB2-A921-534FB2260242}"/>
    <dgm:cxn modelId="{0FD3C9F8-2858-4107-B934-F67674DF0D73}" type="presOf" srcId="{F9B4C294-2B3B-416E-8523-13CE983DC9B0}" destId="{AA9D92CE-4545-4DB8-9C31-D1D5B9D07164}" srcOrd="0" destOrd="2" presId="urn:microsoft.com/office/officeart/2009/3/layout/StepUpProcess"/>
    <dgm:cxn modelId="{79C3E5FD-25D1-4B56-B1AE-EEF6205FE92E}" type="presOf" srcId="{87455C8B-D045-4558-B409-F46C9752884C}" destId="{D6DAEBC0-A3AC-4B6D-91A1-9FB812568C6B}" srcOrd="0" destOrd="4" presId="urn:microsoft.com/office/officeart/2009/3/layout/StepUpProcess"/>
    <dgm:cxn modelId="{00DC50FE-5D77-4DDB-A25B-E4D1E95AD1B3}" type="presOf" srcId="{01EBB448-FEBA-49E1-B978-73465EB7D77A}" destId="{55AEC52E-BEC9-43A7-9199-F1124068EA33}" srcOrd="0" destOrd="4" presId="urn:microsoft.com/office/officeart/2009/3/layout/StepUpProcess"/>
    <dgm:cxn modelId="{0B7611FF-C551-4A69-881C-FCBE474456C1}" type="presOf" srcId="{247F0B95-F154-4CE5-B3E8-45633CCE31CD}" destId="{5C181FE0-09FA-4C28-964F-5B53794C16B9}" srcOrd="0" destOrd="2" presId="urn:microsoft.com/office/officeart/2009/3/layout/StepUpProcess"/>
    <dgm:cxn modelId="{6AAA87CE-2C0D-4E0B-BE70-DC4AA34544DB}" type="presParOf" srcId="{282C682B-B7DA-48C6-897F-698CC08728AD}" destId="{A824C6BF-7157-401C-8DAC-973221A8572F}" srcOrd="0" destOrd="0" presId="urn:microsoft.com/office/officeart/2009/3/layout/StepUpProcess"/>
    <dgm:cxn modelId="{C490994C-D393-409D-A637-ED711B0D4788}" type="presParOf" srcId="{A824C6BF-7157-401C-8DAC-973221A8572F}" destId="{A9717D3C-DA6C-4FAE-BDAE-64B01631F741}" srcOrd="0" destOrd="0" presId="urn:microsoft.com/office/officeart/2009/3/layout/StepUpProcess"/>
    <dgm:cxn modelId="{EC49BAB3-56A9-4081-AA1F-DD4B4587EFFA}" type="presParOf" srcId="{A824C6BF-7157-401C-8DAC-973221A8572F}" destId="{AC0AF7F8-241A-4690-9741-493C087D315B}" srcOrd="1" destOrd="0" presId="urn:microsoft.com/office/officeart/2009/3/layout/StepUpProcess"/>
    <dgm:cxn modelId="{3B4AEED3-9D93-48F3-ABA6-B39038B380AB}" type="presParOf" srcId="{A824C6BF-7157-401C-8DAC-973221A8572F}" destId="{3853836F-B504-47BF-B93F-EE15F1FDD10F}" srcOrd="2" destOrd="0" presId="urn:microsoft.com/office/officeart/2009/3/layout/StepUpProcess"/>
    <dgm:cxn modelId="{8B7AC251-D885-470B-9F01-8394EB03D7BB}" type="presParOf" srcId="{282C682B-B7DA-48C6-897F-698CC08728AD}" destId="{050C2065-AA59-4FB9-9DDA-6CE9539B567C}" srcOrd="1" destOrd="0" presId="urn:microsoft.com/office/officeart/2009/3/layout/StepUpProcess"/>
    <dgm:cxn modelId="{31D0AFBA-D6FD-4DD0-B801-6A3BF1B2569F}" type="presParOf" srcId="{050C2065-AA59-4FB9-9DDA-6CE9539B567C}" destId="{1979BCB2-93B6-4135-A40D-98EF8A61E3B2}" srcOrd="0" destOrd="0" presId="urn:microsoft.com/office/officeart/2009/3/layout/StepUpProcess"/>
    <dgm:cxn modelId="{6DDA5F8B-BAFC-47B6-A5A4-BBFAB4F591D7}" type="presParOf" srcId="{282C682B-B7DA-48C6-897F-698CC08728AD}" destId="{ACC26B06-22CC-4F7F-A1FE-77EA1C8A4F42}" srcOrd="2" destOrd="0" presId="urn:microsoft.com/office/officeart/2009/3/layout/StepUpProcess"/>
    <dgm:cxn modelId="{2E53F8A3-37FA-4CBC-A23C-2748DF9ACB40}" type="presParOf" srcId="{ACC26B06-22CC-4F7F-A1FE-77EA1C8A4F42}" destId="{9EEB8292-E00E-44F1-94A4-CAA37B573FF7}" srcOrd="0" destOrd="0" presId="urn:microsoft.com/office/officeart/2009/3/layout/StepUpProcess"/>
    <dgm:cxn modelId="{62E754DF-B4A0-4734-A496-953549DD9B9C}" type="presParOf" srcId="{ACC26B06-22CC-4F7F-A1FE-77EA1C8A4F42}" destId="{5C181FE0-09FA-4C28-964F-5B53794C16B9}" srcOrd="1" destOrd="0" presId="urn:microsoft.com/office/officeart/2009/3/layout/StepUpProcess"/>
    <dgm:cxn modelId="{F8B63924-B87C-4D01-8535-2D9825560070}" type="presParOf" srcId="{ACC26B06-22CC-4F7F-A1FE-77EA1C8A4F42}" destId="{A3D26C86-074C-4D98-BAF3-338C2FA027F3}" srcOrd="2" destOrd="0" presId="urn:microsoft.com/office/officeart/2009/3/layout/StepUpProcess"/>
    <dgm:cxn modelId="{1FB339BC-4A66-43E1-9E85-AA0277503768}" type="presParOf" srcId="{282C682B-B7DA-48C6-897F-698CC08728AD}" destId="{8F59E4F1-71B7-4122-8EC4-DA5A9D8D89F7}" srcOrd="3" destOrd="0" presId="urn:microsoft.com/office/officeart/2009/3/layout/StepUpProcess"/>
    <dgm:cxn modelId="{05F42780-364E-49C0-AE27-532BEDC78BC4}" type="presParOf" srcId="{8F59E4F1-71B7-4122-8EC4-DA5A9D8D89F7}" destId="{C1DBA405-60BB-4B2E-96F5-78F051F4062D}" srcOrd="0" destOrd="0" presId="urn:microsoft.com/office/officeart/2009/3/layout/StepUpProcess"/>
    <dgm:cxn modelId="{7EAA37E7-7553-4E41-B1B1-960001F3E7C3}" type="presParOf" srcId="{282C682B-B7DA-48C6-897F-698CC08728AD}" destId="{53CB39FA-BB13-4308-BD03-7D8812689CCD}" srcOrd="4" destOrd="0" presId="urn:microsoft.com/office/officeart/2009/3/layout/StepUpProcess"/>
    <dgm:cxn modelId="{8B51CA15-8DF0-4296-802F-03BDA8901C76}" type="presParOf" srcId="{53CB39FA-BB13-4308-BD03-7D8812689CCD}" destId="{DC0D93ED-74EE-48B5-9AE8-82C42FA267BC}" srcOrd="0" destOrd="0" presId="urn:microsoft.com/office/officeart/2009/3/layout/StepUpProcess"/>
    <dgm:cxn modelId="{30DDA754-E7D3-4BC8-81AB-BEFCB8CEF73A}" type="presParOf" srcId="{53CB39FA-BB13-4308-BD03-7D8812689CCD}" destId="{CD613D0F-5D0C-4C89-A84E-A5DD2075C273}" srcOrd="1" destOrd="0" presId="urn:microsoft.com/office/officeart/2009/3/layout/StepUpProcess"/>
    <dgm:cxn modelId="{65E139FB-FA40-484E-8AF2-DE14D42BB4F2}" type="presParOf" srcId="{53CB39FA-BB13-4308-BD03-7D8812689CCD}" destId="{FEA5F105-669D-4BC4-B09B-DAF7D86A0B9F}" srcOrd="2" destOrd="0" presId="urn:microsoft.com/office/officeart/2009/3/layout/StepUpProcess"/>
    <dgm:cxn modelId="{8A890B26-F924-4D65-88BC-9BCC86A1974B}" type="presParOf" srcId="{282C682B-B7DA-48C6-897F-698CC08728AD}" destId="{D926BB2F-0FBA-4671-BE32-6C39ED5C60DA}" srcOrd="5" destOrd="0" presId="urn:microsoft.com/office/officeart/2009/3/layout/StepUpProcess"/>
    <dgm:cxn modelId="{C70837EA-B266-406B-A37A-3535A0BE9697}" type="presParOf" srcId="{D926BB2F-0FBA-4671-BE32-6C39ED5C60DA}" destId="{6B4634EF-ADC5-4F94-9515-2C698BC4BB5C}" srcOrd="0" destOrd="0" presId="urn:microsoft.com/office/officeart/2009/3/layout/StepUpProcess"/>
    <dgm:cxn modelId="{445E8959-BC07-4A81-8CA6-728735D5C96A}" type="presParOf" srcId="{282C682B-B7DA-48C6-897F-698CC08728AD}" destId="{B4639D39-B05D-4604-AE8C-B241A62022A7}" srcOrd="6" destOrd="0" presId="urn:microsoft.com/office/officeart/2009/3/layout/StepUpProcess"/>
    <dgm:cxn modelId="{A86E5343-4E90-413F-B6D2-ACE28C8B08B2}" type="presParOf" srcId="{B4639D39-B05D-4604-AE8C-B241A62022A7}" destId="{7A6694ED-554D-4AC3-9477-BE80FD41258B}" srcOrd="0" destOrd="0" presId="urn:microsoft.com/office/officeart/2009/3/layout/StepUpProcess"/>
    <dgm:cxn modelId="{D52A9272-0E3B-4D10-A112-27236800FFDE}" type="presParOf" srcId="{B4639D39-B05D-4604-AE8C-B241A62022A7}" destId="{D6DAEBC0-A3AC-4B6D-91A1-9FB812568C6B}" srcOrd="1" destOrd="0" presId="urn:microsoft.com/office/officeart/2009/3/layout/StepUpProcess"/>
    <dgm:cxn modelId="{75B829EA-5E3D-418D-A6B3-928FA77F3B20}" type="presParOf" srcId="{B4639D39-B05D-4604-AE8C-B241A62022A7}" destId="{CF1B1EA3-A3B3-41E9-9F18-EFA0D01AF3C7}" srcOrd="2" destOrd="0" presId="urn:microsoft.com/office/officeart/2009/3/layout/StepUpProcess"/>
    <dgm:cxn modelId="{1D719F54-0C05-4C27-90F9-5F116D0F71FC}" type="presParOf" srcId="{282C682B-B7DA-48C6-897F-698CC08728AD}" destId="{C707B1BD-0854-421D-9E12-B62F4F2C8A2D}" srcOrd="7" destOrd="0" presId="urn:microsoft.com/office/officeart/2009/3/layout/StepUpProcess"/>
    <dgm:cxn modelId="{7C55F562-AFEE-4DB7-B431-5BBA65FF1508}" type="presParOf" srcId="{C707B1BD-0854-421D-9E12-B62F4F2C8A2D}" destId="{54D081C2-AC9B-436C-A99D-AAC59115B27A}" srcOrd="0" destOrd="0" presId="urn:microsoft.com/office/officeart/2009/3/layout/StepUpProcess"/>
    <dgm:cxn modelId="{0A26F9A0-B57C-4F3A-9B0F-31394F9DE2B4}" type="presParOf" srcId="{282C682B-B7DA-48C6-897F-698CC08728AD}" destId="{11F48262-2B5C-4FFC-A4AD-5827D3D7C93C}" srcOrd="8" destOrd="0" presId="urn:microsoft.com/office/officeart/2009/3/layout/StepUpProcess"/>
    <dgm:cxn modelId="{C784DFC9-91D8-4087-B16E-4DCA402612AF}" type="presParOf" srcId="{11F48262-2B5C-4FFC-A4AD-5827D3D7C93C}" destId="{6433C805-F3D5-4C41-A4CC-5EB92C19F456}" srcOrd="0" destOrd="0" presId="urn:microsoft.com/office/officeart/2009/3/layout/StepUpProcess"/>
    <dgm:cxn modelId="{39204E65-FB33-4232-A522-353B992E7E2A}" type="presParOf" srcId="{11F48262-2B5C-4FFC-A4AD-5827D3D7C93C}" destId="{AA9D92CE-4545-4DB8-9C31-D1D5B9D07164}" srcOrd="1" destOrd="0" presId="urn:microsoft.com/office/officeart/2009/3/layout/StepUpProcess"/>
    <dgm:cxn modelId="{161D68AA-6B88-4578-BF80-63D4701331FA}" type="presParOf" srcId="{11F48262-2B5C-4FFC-A4AD-5827D3D7C93C}" destId="{4A20C8A7-B7D4-4D55-BBF8-45BCDDFD1831}" srcOrd="2" destOrd="0" presId="urn:microsoft.com/office/officeart/2009/3/layout/StepUpProcess"/>
    <dgm:cxn modelId="{AFF1CEF6-728E-4314-A44E-2CA074180AED}" type="presParOf" srcId="{282C682B-B7DA-48C6-897F-698CC08728AD}" destId="{267FF1BD-3C45-48D2-8D88-469F97CD6B23}" srcOrd="9" destOrd="0" presId="urn:microsoft.com/office/officeart/2009/3/layout/StepUpProcess"/>
    <dgm:cxn modelId="{4AEC972B-B4A0-4F53-B721-D57E7231C14D}" type="presParOf" srcId="{267FF1BD-3C45-48D2-8D88-469F97CD6B23}" destId="{DD15450F-9344-49C8-8AA9-8DA3F65755D0}" srcOrd="0" destOrd="0" presId="urn:microsoft.com/office/officeart/2009/3/layout/StepUpProcess"/>
    <dgm:cxn modelId="{D4D65929-D908-44BE-89AA-E9F14F0AABD9}" type="presParOf" srcId="{282C682B-B7DA-48C6-897F-698CC08728AD}" destId="{524155B9-FF10-4631-B25A-99C99C544501}" srcOrd="10" destOrd="0" presId="urn:microsoft.com/office/officeart/2009/3/layout/StepUpProcess"/>
    <dgm:cxn modelId="{F925E556-3B0E-4FD1-AA24-BBC4234D0D29}" type="presParOf" srcId="{524155B9-FF10-4631-B25A-99C99C544501}" destId="{B1F59532-CD29-444E-9A0A-F260D7FD8B4D}" srcOrd="0" destOrd="0" presId="urn:microsoft.com/office/officeart/2009/3/layout/StepUpProcess"/>
    <dgm:cxn modelId="{2B3CC9B1-F177-4AFD-BC71-9496E7526A93}" type="presParOf" srcId="{524155B9-FF10-4631-B25A-99C99C544501}" destId="{55AEC52E-BEC9-43A7-9199-F1124068EA33}" srcOrd="1" destOrd="0" presId="urn:microsoft.com/office/officeart/2009/3/layout/StepUpProcess"/>
  </dgm:cxnLst>
  <dgm:bg/>
  <dgm:whole>
    <a:ln>
      <a:solidFill>
        <a:schemeClr val="accent6">
          <a:lumMod val="75000"/>
        </a:schemeClr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E38F8-635D-4662-9DEF-3AEDF29FF4EA}">
      <dsp:nvSpPr>
        <dsp:cNvPr id="0" name=""/>
        <dsp:cNvSpPr/>
      </dsp:nvSpPr>
      <dsp:spPr>
        <a:xfrm>
          <a:off x="1182899" y="1094073"/>
          <a:ext cx="3344936" cy="3344936"/>
        </a:xfrm>
        <a:prstGeom prst="ellipse">
          <a:avLst/>
        </a:prstGeom>
        <a:solidFill>
          <a:schemeClr val="accent6">
            <a:shade val="90000"/>
            <a:hueOff val="423136"/>
            <a:satOff val="-30892"/>
            <a:lumOff val="40010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9219-CFAF-4328-9724-222E24049AD2}">
      <dsp:nvSpPr>
        <dsp:cNvPr id="0" name=""/>
        <dsp:cNvSpPr/>
      </dsp:nvSpPr>
      <dsp:spPr>
        <a:xfrm>
          <a:off x="1851886" y="1763061"/>
          <a:ext cx="2006961" cy="2006961"/>
        </a:xfrm>
        <a:prstGeom prst="ellipse">
          <a:avLst/>
        </a:prstGeom>
        <a:solidFill>
          <a:schemeClr val="accent6">
            <a:shade val="90000"/>
            <a:hueOff val="211568"/>
            <a:satOff val="-15446"/>
            <a:lumOff val="20005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ABC3-A99B-4F29-89EE-BC5DA1C1886D}">
      <dsp:nvSpPr>
        <dsp:cNvPr id="0" name=""/>
        <dsp:cNvSpPr/>
      </dsp:nvSpPr>
      <dsp:spPr>
        <a:xfrm>
          <a:off x="2520873" y="2432048"/>
          <a:ext cx="668987" cy="668987"/>
        </a:xfrm>
        <a:prstGeom prst="ellips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74B3-898E-4F8B-BB95-F0A0D5A3878E}">
      <dsp:nvSpPr>
        <dsp:cNvPr id="0" name=""/>
        <dsp:cNvSpPr/>
      </dsp:nvSpPr>
      <dsp:spPr>
        <a:xfrm>
          <a:off x="5043119" y="20904"/>
          <a:ext cx="3926938" cy="89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Empower furniture, lighting, paints, flooring companies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43119" y="20904"/>
        <a:ext cx="3926938" cy="891987"/>
      </dsp:txXfrm>
    </dsp:sp>
    <dsp:sp modelId="{B56C4CD4-B212-4B44-B840-D07729D7EC87}">
      <dsp:nvSpPr>
        <dsp:cNvPr id="0" name=""/>
        <dsp:cNvSpPr/>
      </dsp:nvSpPr>
      <dsp:spPr>
        <a:xfrm>
          <a:off x="4667207" y="466898"/>
          <a:ext cx="4181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9E96B-DB36-425F-87AF-371CE75CF4F4}">
      <dsp:nvSpPr>
        <dsp:cNvPr id="0" name=""/>
        <dsp:cNvSpPr/>
      </dsp:nvSpPr>
      <dsp:spPr>
        <a:xfrm rot="5400000">
          <a:off x="2610908" y="711914"/>
          <a:ext cx="2299086" cy="1810168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1AC03-0FC7-4941-B363-D9BFD97E28F8}">
      <dsp:nvSpPr>
        <dsp:cNvPr id="0" name=""/>
        <dsp:cNvSpPr/>
      </dsp:nvSpPr>
      <dsp:spPr>
        <a:xfrm>
          <a:off x="5103295" y="996511"/>
          <a:ext cx="3567926" cy="89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Innovative Solutions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3295" y="996511"/>
        <a:ext cx="3567926" cy="891987"/>
      </dsp:txXfrm>
    </dsp:sp>
    <dsp:sp modelId="{2CB53246-5BD5-44AA-8810-346D3B972E66}">
      <dsp:nvSpPr>
        <dsp:cNvPr id="0" name=""/>
        <dsp:cNvSpPr/>
      </dsp:nvSpPr>
      <dsp:spPr>
        <a:xfrm>
          <a:off x="4667207" y="1442504"/>
          <a:ext cx="4181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4280-5052-4DB1-A759-0A92C5F70AE3}">
      <dsp:nvSpPr>
        <dsp:cNvPr id="0" name=""/>
        <dsp:cNvSpPr/>
      </dsp:nvSpPr>
      <dsp:spPr>
        <a:xfrm rot="5400000">
          <a:off x="3104397" y="1672301"/>
          <a:ext cx="1791547" cy="1330727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68DA-8A0F-4E74-B965-A5055DD55C5F}">
      <dsp:nvSpPr>
        <dsp:cNvPr id="0" name=""/>
        <dsp:cNvSpPr/>
      </dsp:nvSpPr>
      <dsp:spPr>
        <a:xfrm>
          <a:off x="5081753" y="1972117"/>
          <a:ext cx="3567926" cy="891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81753" y="1972117"/>
        <a:ext cx="3567926" cy="891987"/>
      </dsp:txXfrm>
    </dsp:sp>
    <dsp:sp modelId="{63F79ABA-B9CD-4E2D-A8DB-CE326E0312F7}">
      <dsp:nvSpPr>
        <dsp:cNvPr id="0" name=""/>
        <dsp:cNvSpPr/>
      </dsp:nvSpPr>
      <dsp:spPr>
        <a:xfrm>
          <a:off x="4667207" y="2418111"/>
          <a:ext cx="4181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683B-6133-4D0A-92B9-18E707BDF321}">
      <dsp:nvSpPr>
        <dsp:cNvPr id="0" name=""/>
        <dsp:cNvSpPr/>
      </dsp:nvSpPr>
      <dsp:spPr>
        <a:xfrm rot="5400000">
          <a:off x="3598500" y="2631908"/>
          <a:ext cx="1279995" cy="851286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36DD7-1DC4-45C9-9950-910A25780409}">
      <dsp:nvSpPr>
        <dsp:cNvPr id="0" name=""/>
        <dsp:cNvSpPr/>
      </dsp:nvSpPr>
      <dsp:spPr>
        <a:xfrm>
          <a:off x="3223288" y="882"/>
          <a:ext cx="1497219" cy="1497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2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2551" y="220145"/>
        <a:ext cx="1058693" cy="1058693"/>
      </dsp:txXfrm>
    </dsp:sp>
    <dsp:sp modelId="{03ECFEFF-0328-4F43-BE2C-DF95CB93B711}">
      <dsp:nvSpPr>
        <dsp:cNvPr id="0" name=""/>
        <dsp:cNvSpPr/>
      </dsp:nvSpPr>
      <dsp:spPr>
        <a:xfrm rot="2700000">
          <a:off x="4559869" y="1284113"/>
          <a:ext cx="398611" cy="5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7382" y="1342896"/>
        <a:ext cx="279028" cy="303187"/>
      </dsp:txXfrm>
    </dsp:sp>
    <dsp:sp modelId="{0390B9AA-3B79-4FC1-8A5A-ED62AD146867}">
      <dsp:nvSpPr>
        <dsp:cNvPr id="0" name=""/>
        <dsp:cNvSpPr/>
      </dsp:nvSpPr>
      <dsp:spPr>
        <a:xfrm>
          <a:off x="4813795" y="1591390"/>
          <a:ext cx="1497219" cy="1497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2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33058" y="1810653"/>
        <a:ext cx="1058693" cy="1058693"/>
      </dsp:txXfrm>
    </dsp:sp>
    <dsp:sp modelId="{3079286B-6419-45A3-8404-35E591AA46C8}">
      <dsp:nvSpPr>
        <dsp:cNvPr id="0" name=""/>
        <dsp:cNvSpPr/>
      </dsp:nvSpPr>
      <dsp:spPr>
        <a:xfrm rot="8100000">
          <a:off x="4575823" y="2874620"/>
          <a:ext cx="398611" cy="5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77893" y="2933403"/>
        <a:ext cx="279028" cy="303187"/>
      </dsp:txXfrm>
    </dsp:sp>
    <dsp:sp modelId="{BC5149F5-7EC9-466C-9673-F482B472299B}">
      <dsp:nvSpPr>
        <dsp:cNvPr id="0" name=""/>
        <dsp:cNvSpPr/>
      </dsp:nvSpPr>
      <dsp:spPr>
        <a:xfrm>
          <a:off x="3223288" y="3181897"/>
          <a:ext cx="1497219" cy="1497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2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42551" y="3401160"/>
        <a:ext cx="1058693" cy="1058693"/>
      </dsp:txXfrm>
    </dsp:sp>
    <dsp:sp modelId="{0B486C44-B698-4626-82A0-AB86982CFB8A}">
      <dsp:nvSpPr>
        <dsp:cNvPr id="0" name=""/>
        <dsp:cNvSpPr/>
      </dsp:nvSpPr>
      <dsp:spPr>
        <a:xfrm rot="13500000">
          <a:off x="2985316" y="2890575"/>
          <a:ext cx="398611" cy="5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3087386" y="3033916"/>
        <a:ext cx="279028" cy="303187"/>
      </dsp:txXfrm>
    </dsp:sp>
    <dsp:sp modelId="{6DCEFFEB-EA97-485C-867A-EADC7705F2DB}">
      <dsp:nvSpPr>
        <dsp:cNvPr id="0" name=""/>
        <dsp:cNvSpPr/>
      </dsp:nvSpPr>
      <dsp:spPr>
        <a:xfrm>
          <a:off x="1632781" y="1591390"/>
          <a:ext cx="1497219" cy="1497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2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52044" y="1810653"/>
        <a:ext cx="1058693" cy="1058693"/>
      </dsp:txXfrm>
    </dsp:sp>
    <dsp:sp modelId="{1A963F0A-27CC-441F-B5D2-EFB53FF27BE7}">
      <dsp:nvSpPr>
        <dsp:cNvPr id="0" name=""/>
        <dsp:cNvSpPr/>
      </dsp:nvSpPr>
      <dsp:spPr>
        <a:xfrm rot="18900000">
          <a:off x="2969361" y="1300067"/>
          <a:ext cx="398611" cy="505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86874" y="1443408"/>
        <a:ext cx="279028" cy="3031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09A-DFFC-42C9-AC10-153E7AD98C28}">
      <dsp:nvSpPr>
        <dsp:cNvPr id="0" name=""/>
        <dsp:cNvSpPr/>
      </dsp:nvSpPr>
      <dsp:spPr>
        <a:xfrm>
          <a:off x="216000" y="0"/>
          <a:ext cx="4320000" cy="4320000"/>
        </a:xfrm>
        <a:prstGeom prst="triangle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DCC73-1B1B-4809-A356-C1959FCF8475}">
      <dsp:nvSpPr>
        <dsp:cNvPr id="0" name=""/>
        <dsp:cNvSpPr/>
      </dsp:nvSpPr>
      <dsp:spPr>
        <a:xfrm>
          <a:off x="2376000" y="434320"/>
          <a:ext cx="2808000" cy="10226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building biz pipeline</a:t>
          </a:r>
          <a:endParaRPr lang="en-IN" sz="12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25920" y="484240"/>
        <a:ext cx="2708160" cy="922785"/>
      </dsp:txXfrm>
    </dsp:sp>
    <dsp:sp modelId="{7983FF76-445A-4CCD-83F6-F51E2B46C7AF}">
      <dsp:nvSpPr>
        <dsp:cNvPr id="0" name=""/>
        <dsp:cNvSpPr/>
      </dsp:nvSpPr>
      <dsp:spPr>
        <a:xfrm>
          <a:off x="2376000" y="1584773"/>
          <a:ext cx="2808000" cy="10226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2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2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25920" y="1634693"/>
        <a:ext cx="2708160" cy="922785"/>
      </dsp:txXfrm>
    </dsp:sp>
    <dsp:sp modelId="{189F2369-BF2A-4F70-B09E-EFBBDB1DDAEE}">
      <dsp:nvSpPr>
        <dsp:cNvPr id="0" name=""/>
        <dsp:cNvSpPr/>
      </dsp:nvSpPr>
      <dsp:spPr>
        <a:xfrm>
          <a:off x="2376000" y="2735226"/>
          <a:ext cx="2808000" cy="102262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2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25920" y="2785146"/>
        <a:ext cx="2708160" cy="922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FE8E9-E7C7-4D0E-ABE4-6269CA6BF332}">
      <dsp:nvSpPr>
        <dsp:cNvPr id="0" name=""/>
        <dsp:cNvSpPr/>
      </dsp:nvSpPr>
      <dsp:spPr>
        <a:xfrm rot="5400000">
          <a:off x="2179825" y="922364"/>
          <a:ext cx="731674" cy="20169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DEB17-C6DC-43E2-811C-07400DCE7015}">
      <dsp:nvSpPr>
        <dsp:cNvPr id="0" name=""/>
        <dsp:cNvSpPr/>
      </dsp:nvSpPr>
      <dsp:spPr>
        <a:xfrm>
          <a:off x="506811" y="22915"/>
          <a:ext cx="1914346" cy="133998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Expertise  </a:t>
          </a:r>
          <a:endParaRPr lang="en-IN" sz="14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235" y="88339"/>
        <a:ext cx="1783498" cy="1209132"/>
      </dsp:txXfrm>
    </dsp:sp>
    <dsp:sp modelId="{29B3DC1B-EFDB-4C9C-8DEA-B48B8E5D78B9}">
      <dsp:nvSpPr>
        <dsp:cNvPr id="0" name=""/>
        <dsp:cNvSpPr/>
      </dsp:nvSpPr>
      <dsp:spPr>
        <a:xfrm>
          <a:off x="2458280" y="133525"/>
          <a:ext cx="3643849" cy="108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 technical expertise to leverage 3DCommerce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8280" y="133525"/>
        <a:ext cx="3643849" cy="1083031"/>
      </dsp:txXfrm>
    </dsp:sp>
    <dsp:sp modelId="{58AD5B3F-E149-4169-9BDD-6B77D58D2A6D}">
      <dsp:nvSpPr>
        <dsp:cNvPr id="0" name=""/>
        <dsp:cNvSpPr/>
      </dsp:nvSpPr>
      <dsp:spPr>
        <a:xfrm rot="5400000">
          <a:off x="5265450" y="2310147"/>
          <a:ext cx="892722" cy="184632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bg1"/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E4894-347F-48DA-843C-E3DE02BE5AB7}">
      <dsp:nvSpPr>
        <dsp:cNvPr id="0" name=""/>
        <dsp:cNvSpPr/>
      </dsp:nvSpPr>
      <dsp:spPr>
        <a:xfrm>
          <a:off x="3587092" y="1325400"/>
          <a:ext cx="1914346" cy="133998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Experience</a:t>
          </a:r>
          <a:endParaRPr lang="en-IN" sz="14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2516" y="1390824"/>
        <a:ext cx="1783498" cy="1209132"/>
      </dsp:txXfrm>
    </dsp:sp>
    <dsp:sp modelId="{C8AD0CB5-178E-4FD5-B4F4-C312082D86C0}">
      <dsp:nvSpPr>
        <dsp:cNvPr id="0" name=""/>
        <dsp:cNvSpPr/>
      </dsp:nvSpPr>
      <dsp:spPr>
        <a:xfrm>
          <a:off x="5587426" y="1453198"/>
          <a:ext cx="3851666" cy="108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Un-able to offer compelling customer-experiences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87426" y="1453198"/>
        <a:ext cx="3851666" cy="1083031"/>
      </dsp:txXfrm>
    </dsp:sp>
    <dsp:sp modelId="{ABBB2388-B419-4653-B231-E67F5DA2ADCC}">
      <dsp:nvSpPr>
        <dsp:cNvPr id="0" name=""/>
        <dsp:cNvSpPr/>
      </dsp:nvSpPr>
      <dsp:spPr>
        <a:xfrm>
          <a:off x="6679454" y="2708410"/>
          <a:ext cx="1914346" cy="1339980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Risk </a:t>
          </a:r>
          <a:endParaRPr lang="en-IN" sz="14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44878" y="2773834"/>
        <a:ext cx="1783498" cy="1209132"/>
      </dsp:txXfrm>
    </dsp:sp>
    <dsp:sp modelId="{C9B463D9-1A7B-43B2-AA20-2BC582250585}">
      <dsp:nvSpPr>
        <dsp:cNvPr id="0" name=""/>
        <dsp:cNvSpPr/>
      </dsp:nvSpPr>
      <dsp:spPr>
        <a:xfrm>
          <a:off x="8767773" y="2836208"/>
          <a:ext cx="2544215" cy="108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Risk losing customers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767773" y="2836208"/>
        <a:ext cx="2544215" cy="108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BFACC-9B0A-4776-A347-3A0592778F50}">
      <dsp:nvSpPr>
        <dsp:cNvPr id="0" name=""/>
        <dsp:cNvSpPr/>
      </dsp:nvSpPr>
      <dsp:spPr>
        <a:xfrm>
          <a:off x="1297163" y="1482"/>
          <a:ext cx="2340010" cy="23448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Innovations in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9850" y="344871"/>
        <a:ext cx="1654636" cy="1658027"/>
      </dsp:txXfrm>
    </dsp:sp>
    <dsp:sp modelId="{20CDD3F9-0581-423E-8D6D-B38CBB500270}">
      <dsp:nvSpPr>
        <dsp:cNvPr id="0" name=""/>
        <dsp:cNvSpPr/>
      </dsp:nvSpPr>
      <dsp:spPr>
        <a:xfrm>
          <a:off x="2107168" y="2570055"/>
          <a:ext cx="719999" cy="719999"/>
        </a:xfrm>
        <a:prstGeom prst="mathPlus">
          <a:avLst/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202604" y="2845383"/>
        <a:ext cx="529127" cy="169343"/>
      </dsp:txXfrm>
    </dsp:sp>
    <dsp:sp modelId="{6F5EB29C-550E-4877-BD2A-FE66EBCFDE90}">
      <dsp:nvSpPr>
        <dsp:cNvPr id="0" name=""/>
        <dsp:cNvSpPr/>
      </dsp:nvSpPr>
      <dsp:spPr>
        <a:xfrm>
          <a:off x="1297163" y="3513821"/>
          <a:ext cx="2340010" cy="23448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, Kiosk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639850" y="3857210"/>
        <a:ext cx="1654636" cy="1658027"/>
      </dsp:txXfrm>
    </dsp:sp>
    <dsp:sp modelId="{15FCE60A-5F3B-4C62-8EF9-FA4F29878E99}">
      <dsp:nvSpPr>
        <dsp:cNvPr id="0" name=""/>
        <dsp:cNvSpPr/>
      </dsp:nvSpPr>
      <dsp:spPr>
        <a:xfrm>
          <a:off x="4128699" y="2570052"/>
          <a:ext cx="719998" cy="7200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4128699" y="2714053"/>
        <a:ext cx="503999" cy="432002"/>
      </dsp:txXfrm>
    </dsp:sp>
    <dsp:sp modelId="{15849866-4FDE-4507-8114-013D611A9B1A}">
      <dsp:nvSpPr>
        <dsp:cNvPr id="0" name=""/>
        <dsp:cNvSpPr/>
      </dsp:nvSpPr>
      <dsp:spPr>
        <a:xfrm>
          <a:off x="5290619" y="386311"/>
          <a:ext cx="4965461" cy="50874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 3DCommerce Solution</a:t>
          </a:r>
        </a:p>
      </dsp:txBody>
      <dsp:txXfrm>
        <a:off x="6017794" y="1131356"/>
        <a:ext cx="3511111" cy="3597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D4CA-915E-4742-843D-D268A0426E8C}">
      <dsp:nvSpPr>
        <dsp:cNvPr id="0" name=""/>
        <dsp:cNvSpPr/>
      </dsp:nvSpPr>
      <dsp:spPr>
        <a:xfrm>
          <a:off x="1345" y="0"/>
          <a:ext cx="11695003" cy="4631054"/>
        </a:xfrm>
        <a:prstGeom prst="right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A51-30E1-441A-8E06-FB9877D1F3FA}">
      <dsp:nvSpPr>
        <dsp:cNvPr id="0" name=""/>
        <dsp:cNvSpPr/>
      </dsp:nvSpPr>
      <dsp:spPr>
        <a:xfrm>
          <a:off x="1079053" y="1595528"/>
          <a:ext cx="1440009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49348" y="1665823"/>
        <a:ext cx="1299419" cy="1299408"/>
      </dsp:txXfrm>
    </dsp:sp>
    <dsp:sp modelId="{29B45CE6-55A3-41D7-B49F-79231FD82A66}">
      <dsp:nvSpPr>
        <dsp:cNvPr id="0" name=""/>
        <dsp:cNvSpPr/>
      </dsp:nvSpPr>
      <dsp:spPr>
        <a:xfrm>
          <a:off x="2850453" y="1617497"/>
          <a:ext cx="1440009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0748" y="1687792"/>
        <a:ext cx="1299419" cy="1299408"/>
      </dsp:txXfrm>
    </dsp:sp>
    <dsp:sp modelId="{79B19BAA-2D3D-4C71-A695-B09690F10EE6}">
      <dsp:nvSpPr>
        <dsp:cNvPr id="0" name=""/>
        <dsp:cNvSpPr/>
      </dsp:nvSpPr>
      <dsp:spPr>
        <a:xfrm>
          <a:off x="4651775" y="1595528"/>
          <a:ext cx="1440009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WWW invented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22070" y="1665823"/>
        <a:ext cx="1299419" cy="1299408"/>
      </dsp:txXfrm>
    </dsp:sp>
    <dsp:sp modelId="{D97CD830-0278-49B2-81DA-7BB0878763A5}">
      <dsp:nvSpPr>
        <dsp:cNvPr id="0" name=""/>
        <dsp:cNvSpPr/>
      </dsp:nvSpPr>
      <dsp:spPr>
        <a:xfrm>
          <a:off x="6643506" y="1595528"/>
          <a:ext cx="1440009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Based on glTF standard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Industry, investor, customer traction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13801" y="1665823"/>
        <a:ext cx="1299419" cy="1299408"/>
      </dsp:txXfrm>
    </dsp:sp>
    <dsp:sp modelId="{2A10FA73-4130-4366-B3FC-8BB1802F3A0A}">
      <dsp:nvSpPr>
        <dsp:cNvPr id="0" name=""/>
        <dsp:cNvSpPr/>
      </dsp:nvSpPr>
      <dsp:spPr>
        <a:xfrm>
          <a:off x="8606648" y="1595528"/>
          <a:ext cx="1440009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Chatbot3D, Recommend3D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76943" y="1665823"/>
        <a:ext cx="1299419" cy="12994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1688F-A557-45DA-9FA5-989AE8475BF4}">
      <dsp:nvSpPr>
        <dsp:cNvPr id="0" name=""/>
        <dsp:cNvSpPr/>
      </dsp:nvSpPr>
      <dsp:spPr>
        <a:xfrm>
          <a:off x="779669" y="659728"/>
          <a:ext cx="3587998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$1.5 Trillion market (GMV)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3749" y="659728"/>
        <a:ext cx="3013918" cy="793841"/>
      </dsp:txXfrm>
    </dsp:sp>
    <dsp:sp modelId="{34418650-272A-49B4-8FE0-2ECDE1A6C876}">
      <dsp:nvSpPr>
        <dsp:cNvPr id="0" name=""/>
        <dsp:cNvSpPr/>
      </dsp:nvSpPr>
      <dsp:spPr>
        <a:xfrm>
          <a:off x="779669" y="1453569"/>
          <a:ext cx="3587998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Furniture, Lighting, Paints, Flooring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3749" y="1453569"/>
        <a:ext cx="3013918" cy="793841"/>
      </dsp:txXfrm>
    </dsp:sp>
    <dsp:sp modelId="{256F8C0E-35F4-4A6A-82FB-34E0C6C7065F}">
      <dsp:nvSpPr>
        <dsp:cNvPr id="0" name=""/>
        <dsp:cNvSpPr/>
      </dsp:nvSpPr>
      <dsp:spPr>
        <a:xfrm>
          <a:off x="781930" y="2240471"/>
          <a:ext cx="3587998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6010" y="2240471"/>
        <a:ext cx="3013918" cy="793841"/>
      </dsp:txXfrm>
    </dsp:sp>
    <dsp:sp modelId="{241E58F8-D364-42DC-92DD-554837C3923D}">
      <dsp:nvSpPr>
        <dsp:cNvPr id="0" name=""/>
        <dsp:cNvSpPr/>
      </dsp:nvSpPr>
      <dsp:spPr>
        <a:xfrm>
          <a:off x="779669" y="3041253"/>
          <a:ext cx="3587998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Seriously embellish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Home-2-Shop-2-Home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experience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3749" y="3041253"/>
        <a:ext cx="3013918" cy="793841"/>
      </dsp:txXfrm>
    </dsp:sp>
    <dsp:sp modelId="{790DF2BA-AB37-4DBE-9974-DFA36A681CAE}">
      <dsp:nvSpPr>
        <dsp:cNvPr id="0" name=""/>
        <dsp:cNvSpPr/>
      </dsp:nvSpPr>
      <dsp:spPr>
        <a:xfrm>
          <a:off x="779669" y="3835094"/>
          <a:ext cx="3587998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Microsoft CoPilot 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$8 bn (2024) CAGR 18% $36.6 bn (2033) 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3749" y="3835094"/>
        <a:ext cx="3013918" cy="793841"/>
      </dsp:txXfrm>
    </dsp:sp>
    <dsp:sp modelId="{1EC30D62-B5DA-4FBD-9E3F-5AB728464628}">
      <dsp:nvSpPr>
        <dsp:cNvPr id="0" name=""/>
        <dsp:cNvSpPr/>
      </dsp:nvSpPr>
      <dsp:spPr>
        <a:xfrm>
          <a:off x="77503" y="17700"/>
          <a:ext cx="1439992" cy="14399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Phase – 1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385" y="228582"/>
        <a:ext cx="1018228" cy="1018228"/>
      </dsp:txXfrm>
    </dsp:sp>
    <dsp:sp modelId="{1ED5561E-6E28-4F76-8B74-3C0AAB6BC79A}">
      <dsp:nvSpPr>
        <dsp:cNvPr id="0" name=""/>
        <dsp:cNvSpPr/>
      </dsp:nvSpPr>
      <dsp:spPr>
        <a:xfrm>
          <a:off x="7155636" y="659728"/>
          <a:ext cx="3215361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Chatbot3D, Recommend3D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94" y="659728"/>
        <a:ext cx="2700903" cy="793841"/>
      </dsp:txXfrm>
    </dsp:sp>
    <dsp:sp modelId="{905162A9-2E2F-4475-97E3-C8A818C5F926}">
      <dsp:nvSpPr>
        <dsp:cNvPr id="0" name=""/>
        <dsp:cNvSpPr/>
      </dsp:nvSpPr>
      <dsp:spPr>
        <a:xfrm>
          <a:off x="7155636" y="1453569"/>
          <a:ext cx="3215361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Windows, Doors, Carpets, Fans</a:t>
          </a:r>
          <a:endParaRPr lang="en-IN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94" y="1453569"/>
        <a:ext cx="2700903" cy="793841"/>
      </dsp:txXfrm>
    </dsp:sp>
    <dsp:sp modelId="{2C1239C3-A141-41CF-B1B5-A7B24ABFB31F}">
      <dsp:nvSpPr>
        <dsp:cNvPr id="0" name=""/>
        <dsp:cNvSpPr/>
      </dsp:nvSpPr>
      <dsp:spPr>
        <a:xfrm>
          <a:off x="7155636" y="2247411"/>
          <a:ext cx="3215361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Office, Businesses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94" y="2247411"/>
        <a:ext cx="2700903" cy="793841"/>
      </dsp:txXfrm>
    </dsp:sp>
    <dsp:sp modelId="{983E0840-9107-4FC9-A189-2A3DAE998EA5}">
      <dsp:nvSpPr>
        <dsp:cNvPr id="0" name=""/>
        <dsp:cNvSpPr/>
      </dsp:nvSpPr>
      <dsp:spPr>
        <a:xfrm>
          <a:off x="7155636" y="3041253"/>
          <a:ext cx="3215361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Jewelry, Toys, Fashion, Electronics, Appliances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94" y="3041253"/>
        <a:ext cx="2700903" cy="793841"/>
      </dsp:txXfrm>
    </dsp:sp>
    <dsp:sp modelId="{B7BE3247-7DD1-4937-A97A-E6BBEB0A03AD}">
      <dsp:nvSpPr>
        <dsp:cNvPr id="0" name=""/>
        <dsp:cNvSpPr/>
      </dsp:nvSpPr>
      <dsp:spPr>
        <a:xfrm>
          <a:off x="7155636" y="3835094"/>
          <a:ext cx="3215361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eCommerce software market at approx. $bn (2025) growing 15% CAGR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94" y="3835094"/>
        <a:ext cx="2700903" cy="793841"/>
      </dsp:txXfrm>
    </dsp:sp>
    <dsp:sp modelId="{0B2692E1-C5A9-46A0-9478-A725647A4F9A}">
      <dsp:nvSpPr>
        <dsp:cNvPr id="0" name=""/>
        <dsp:cNvSpPr/>
      </dsp:nvSpPr>
      <dsp:spPr>
        <a:xfrm>
          <a:off x="7155636" y="4628936"/>
          <a:ext cx="3215361" cy="793841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Guess Estimates 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- $10 bn with CAGR of 15% 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70094" y="4628936"/>
        <a:ext cx="2700903" cy="793841"/>
      </dsp:txXfrm>
    </dsp:sp>
    <dsp:sp modelId="{89EC0D73-680C-479E-AFAC-E44BDA83FDFF}">
      <dsp:nvSpPr>
        <dsp:cNvPr id="0" name=""/>
        <dsp:cNvSpPr/>
      </dsp:nvSpPr>
      <dsp:spPr>
        <a:xfrm>
          <a:off x="6437991" y="2249"/>
          <a:ext cx="1439992" cy="14399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Phase – 2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48873" y="213131"/>
        <a:ext cx="1018228" cy="1018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526A-CE73-446B-BAB0-13D3D394442C}">
      <dsp:nvSpPr>
        <dsp:cNvPr id="0" name=""/>
        <dsp:cNvSpPr/>
      </dsp:nvSpPr>
      <dsp:spPr>
        <a:xfrm>
          <a:off x="-5703566" y="-953826"/>
          <a:ext cx="7421762" cy="7421762"/>
        </a:xfrm>
        <a:prstGeom prst="blockArc">
          <a:avLst>
            <a:gd name="adj1" fmla="val 18900000"/>
            <a:gd name="adj2" fmla="val 2700000"/>
            <a:gd name="adj3" fmla="val 291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A2FCC-639C-4E2E-8741-999161AE87EE}">
      <dsp:nvSpPr>
        <dsp:cNvPr id="0" name=""/>
        <dsp:cNvSpPr/>
      </dsp:nvSpPr>
      <dsp:spPr>
        <a:xfrm>
          <a:off x="2460812" y="487042"/>
          <a:ext cx="4954879" cy="21766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371" tIns="27940" rIns="27940" bIns="27940" numCol="1" spcCol="1270" anchor="ctr" anchorCtr="0">
          <a:noAutofit/>
        </a:bodyPr>
        <a:lstStyle/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100" b="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just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1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just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1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0812" y="487042"/>
        <a:ext cx="4954879" cy="2176677"/>
      </dsp:txXfrm>
    </dsp:sp>
    <dsp:sp modelId="{1DABE8F3-8C3F-45D3-A6DD-68C55BEB870C}">
      <dsp:nvSpPr>
        <dsp:cNvPr id="0" name=""/>
        <dsp:cNvSpPr/>
      </dsp:nvSpPr>
      <dsp:spPr>
        <a:xfrm>
          <a:off x="511480" y="590836"/>
          <a:ext cx="1969088" cy="19690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DD213-30AB-481C-8192-CA1B40B81187}">
      <dsp:nvSpPr>
        <dsp:cNvPr id="0" name=""/>
        <dsp:cNvSpPr/>
      </dsp:nvSpPr>
      <dsp:spPr>
        <a:xfrm>
          <a:off x="2492618" y="3151092"/>
          <a:ext cx="4891266" cy="157527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0371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1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1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1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2618" y="3151092"/>
        <a:ext cx="4891266" cy="1575270"/>
      </dsp:txXfrm>
    </dsp:sp>
    <dsp:sp modelId="{C1B46A45-83A0-4421-B7FD-719192BCBE84}">
      <dsp:nvSpPr>
        <dsp:cNvPr id="0" name=""/>
        <dsp:cNvSpPr/>
      </dsp:nvSpPr>
      <dsp:spPr>
        <a:xfrm>
          <a:off x="511480" y="2954183"/>
          <a:ext cx="1969088" cy="19690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B6F69-C185-421A-97B0-346A7C58E159}">
      <dsp:nvSpPr>
        <dsp:cNvPr id="0" name=""/>
        <dsp:cNvSpPr/>
      </dsp:nvSpPr>
      <dsp:spPr>
        <a:xfrm>
          <a:off x="3095" y="733328"/>
          <a:ext cx="1311114" cy="65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Catalog3D</a:t>
          </a:r>
          <a:endParaRPr lang="en-IN" sz="1200" b="1" kern="1200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296" y="752529"/>
        <a:ext cx="1272712" cy="617155"/>
      </dsp:txXfrm>
    </dsp:sp>
    <dsp:sp modelId="{131CDC19-F80C-43F1-AF72-AD19B150AD68}">
      <dsp:nvSpPr>
        <dsp:cNvPr id="0" name=""/>
        <dsp:cNvSpPr/>
      </dsp:nvSpPr>
      <dsp:spPr>
        <a:xfrm>
          <a:off x="134206" y="1388885"/>
          <a:ext cx="131111" cy="491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667"/>
              </a:lnTo>
              <a:lnTo>
                <a:pt x="131111" y="49166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0623F-C235-4FE6-BB06-0677480226EB}">
      <dsp:nvSpPr>
        <dsp:cNvPr id="0" name=""/>
        <dsp:cNvSpPr/>
      </dsp:nvSpPr>
      <dsp:spPr>
        <a:xfrm>
          <a:off x="265318" y="1552774"/>
          <a:ext cx="1528193" cy="65555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US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Shape, size, material fidelity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ctr" defTabSz="4445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Customization of material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519" y="1571975"/>
        <a:ext cx="1489791" cy="617155"/>
      </dsp:txXfrm>
    </dsp:sp>
    <dsp:sp modelId="{2A67CEBE-4DC3-4D70-894A-5DC511FEAECB}">
      <dsp:nvSpPr>
        <dsp:cNvPr id="0" name=""/>
        <dsp:cNvSpPr/>
      </dsp:nvSpPr>
      <dsp:spPr>
        <a:xfrm>
          <a:off x="134206" y="1388885"/>
          <a:ext cx="131111" cy="1311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1114"/>
              </a:lnTo>
              <a:lnTo>
                <a:pt x="131111" y="131111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DE638-586E-4632-8B73-948F0D7E34C6}">
      <dsp:nvSpPr>
        <dsp:cNvPr id="0" name=""/>
        <dsp:cNvSpPr/>
      </dsp:nvSpPr>
      <dsp:spPr>
        <a:xfrm>
          <a:off x="265318" y="2372221"/>
          <a:ext cx="1048891" cy="65555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Categories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519" y="2391422"/>
        <a:ext cx="1010489" cy="617155"/>
      </dsp:txXfrm>
    </dsp:sp>
    <dsp:sp modelId="{452BF00A-454D-4385-934D-D44BC4C90A08}">
      <dsp:nvSpPr>
        <dsp:cNvPr id="0" name=""/>
        <dsp:cNvSpPr/>
      </dsp:nvSpPr>
      <dsp:spPr>
        <a:xfrm>
          <a:off x="134206" y="1388885"/>
          <a:ext cx="131111" cy="2130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0561"/>
              </a:lnTo>
              <a:lnTo>
                <a:pt x="131111" y="2130561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5C29C-E814-4875-A1A5-59E677C4B6FB}">
      <dsp:nvSpPr>
        <dsp:cNvPr id="0" name=""/>
        <dsp:cNvSpPr/>
      </dsp:nvSpPr>
      <dsp:spPr>
        <a:xfrm>
          <a:off x="265318" y="3191667"/>
          <a:ext cx="1048891" cy="65555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Drag-n-Drop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into room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519" y="3210868"/>
        <a:ext cx="1010489" cy="617155"/>
      </dsp:txXfrm>
    </dsp:sp>
    <dsp:sp modelId="{A773F743-F379-4547-BDCD-59231043C8CE}">
      <dsp:nvSpPr>
        <dsp:cNvPr id="0" name=""/>
        <dsp:cNvSpPr/>
      </dsp:nvSpPr>
      <dsp:spPr>
        <a:xfrm>
          <a:off x="134206" y="1388885"/>
          <a:ext cx="131111" cy="2950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50007"/>
              </a:lnTo>
              <a:lnTo>
                <a:pt x="131111" y="295000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E6FF31-C56C-46BE-80A1-4B95F7377DC6}">
      <dsp:nvSpPr>
        <dsp:cNvPr id="0" name=""/>
        <dsp:cNvSpPr/>
      </dsp:nvSpPr>
      <dsp:spPr>
        <a:xfrm>
          <a:off x="265318" y="4011114"/>
          <a:ext cx="1048891" cy="65555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(e.g., Similarity )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519" y="4030315"/>
        <a:ext cx="1010489" cy="617155"/>
      </dsp:txXfrm>
    </dsp:sp>
    <dsp:sp modelId="{3E0E7FEC-3343-4A79-BA4D-26520A43D8FB}">
      <dsp:nvSpPr>
        <dsp:cNvPr id="0" name=""/>
        <dsp:cNvSpPr/>
      </dsp:nvSpPr>
      <dsp:spPr>
        <a:xfrm>
          <a:off x="1859067" y="733328"/>
          <a:ext cx="1311114" cy="65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Live Lighting</a:t>
          </a:r>
          <a:endParaRPr lang="en-IN" sz="1200" b="1" kern="1200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78268" y="752529"/>
        <a:ext cx="1272712" cy="617155"/>
      </dsp:txXfrm>
    </dsp:sp>
    <dsp:sp modelId="{5C196124-2F6B-432D-B473-A600B12D0E34}">
      <dsp:nvSpPr>
        <dsp:cNvPr id="0" name=""/>
        <dsp:cNvSpPr/>
      </dsp:nvSpPr>
      <dsp:spPr>
        <a:xfrm>
          <a:off x="1990178" y="1388885"/>
          <a:ext cx="131111" cy="8472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7268"/>
              </a:lnTo>
              <a:lnTo>
                <a:pt x="131111" y="84726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1B496-59E1-48A7-97F8-BF21A35DCD00}">
      <dsp:nvSpPr>
        <dsp:cNvPr id="0" name=""/>
        <dsp:cNvSpPr/>
      </dsp:nvSpPr>
      <dsp:spPr>
        <a:xfrm>
          <a:off x="2121290" y="1552774"/>
          <a:ext cx="1048891" cy="1366758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Lamps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Floor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Desk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Wall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Chandeliers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etc.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2011" y="1583495"/>
        <a:ext cx="987449" cy="1305316"/>
      </dsp:txXfrm>
    </dsp:sp>
    <dsp:sp modelId="{DD839CEC-D824-4B78-BEE4-AA2C4FF23289}">
      <dsp:nvSpPr>
        <dsp:cNvPr id="0" name=""/>
        <dsp:cNvSpPr/>
      </dsp:nvSpPr>
      <dsp:spPr>
        <a:xfrm>
          <a:off x="1990178" y="1388885"/>
          <a:ext cx="146907" cy="2229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9124"/>
              </a:lnTo>
              <a:lnTo>
                <a:pt x="146907" y="222912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48D9DC-58C6-4F78-A47E-EB2543507A76}">
      <dsp:nvSpPr>
        <dsp:cNvPr id="0" name=""/>
        <dsp:cNvSpPr/>
      </dsp:nvSpPr>
      <dsp:spPr>
        <a:xfrm>
          <a:off x="2137086" y="3290230"/>
          <a:ext cx="1048891" cy="65555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Light controls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6287" y="3309431"/>
        <a:ext cx="1010489" cy="617155"/>
      </dsp:txXfrm>
    </dsp:sp>
    <dsp:sp modelId="{1E5939F7-7455-4073-8F4C-45FC02024F32}">
      <dsp:nvSpPr>
        <dsp:cNvPr id="0" name=""/>
        <dsp:cNvSpPr/>
      </dsp:nvSpPr>
      <dsp:spPr>
        <a:xfrm>
          <a:off x="1990178" y="1388885"/>
          <a:ext cx="131111" cy="33163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16359"/>
              </a:lnTo>
              <a:lnTo>
                <a:pt x="131111" y="3316359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B78B6-5AB0-4D00-8B05-707CECB50DFF}">
      <dsp:nvSpPr>
        <dsp:cNvPr id="0" name=""/>
        <dsp:cNvSpPr/>
      </dsp:nvSpPr>
      <dsp:spPr>
        <a:xfrm>
          <a:off x="2121290" y="4377466"/>
          <a:ext cx="1048891" cy="65555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Light effects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0491" y="4396667"/>
        <a:ext cx="1010489" cy="617155"/>
      </dsp:txXfrm>
    </dsp:sp>
    <dsp:sp modelId="{4A812DF7-BF1D-4391-8856-1E2C167790ED}">
      <dsp:nvSpPr>
        <dsp:cNvPr id="0" name=""/>
        <dsp:cNvSpPr/>
      </dsp:nvSpPr>
      <dsp:spPr>
        <a:xfrm>
          <a:off x="3497960" y="733328"/>
          <a:ext cx="1311114" cy="65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200" b="1" kern="1200" dirty="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7161" y="752529"/>
        <a:ext cx="1272712" cy="617155"/>
      </dsp:txXfrm>
    </dsp:sp>
    <dsp:sp modelId="{AB1EA026-23EA-4AAC-834F-2B13F75D83C5}">
      <dsp:nvSpPr>
        <dsp:cNvPr id="0" name=""/>
        <dsp:cNvSpPr/>
      </dsp:nvSpPr>
      <dsp:spPr>
        <a:xfrm>
          <a:off x="3629071" y="1388885"/>
          <a:ext cx="131111" cy="101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2331"/>
              </a:lnTo>
              <a:lnTo>
                <a:pt x="131111" y="1012331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3E486-F858-47C2-8CBB-FC3E5FB6265C}">
      <dsp:nvSpPr>
        <dsp:cNvPr id="0" name=""/>
        <dsp:cNvSpPr/>
      </dsp:nvSpPr>
      <dsp:spPr>
        <a:xfrm>
          <a:off x="3760183" y="1552774"/>
          <a:ext cx="1048891" cy="1696883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Customer’s </a:t>
          </a: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space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modelled in 3D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shape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size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material 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90904" y="1583495"/>
        <a:ext cx="987449" cy="1635441"/>
      </dsp:txXfrm>
    </dsp:sp>
    <dsp:sp modelId="{9B0180AA-FE33-44F6-8C32-09D091EBE0DA}">
      <dsp:nvSpPr>
        <dsp:cNvPr id="0" name=""/>
        <dsp:cNvSpPr/>
      </dsp:nvSpPr>
      <dsp:spPr>
        <a:xfrm>
          <a:off x="5136853" y="733328"/>
          <a:ext cx="1311114" cy="65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200" b="1" kern="120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56054" y="752529"/>
        <a:ext cx="1272712" cy="617155"/>
      </dsp:txXfrm>
    </dsp:sp>
    <dsp:sp modelId="{DC675DE3-28A5-4B7A-AF25-C5C8C60C1CC1}">
      <dsp:nvSpPr>
        <dsp:cNvPr id="0" name=""/>
        <dsp:cNvSpPr/>
      </dsp:nvSpPr>
      <dsp:spPr>
        <a:xfrm>
          <a:off x="5267965" y="1388885"/>
          <a:ext cx="131111" cy="6747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712"/>
              </a:lnTo>
              <a:lnTo>
                <a:pt x="131111" y="674712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27C06B-9A66-477E-86B3-08E7D2C94AF6}">
      <dsp:nvSpPr>
        <dsp:cNvPr id="0" name=""/>
        <dsp:cNvSpPr/>
      </dsp:nvSpPr>
      <dsp:spPr>
        <a:xfrm>
          <a:off x="5399076" y="1552774"/>
          <a:ext cx="1048891" cy="1021646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3D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Audio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Chat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28999" y="1582697"/>
        <a:ext cx="989045" cy="961800"/>
      </dsp:txXfrm>
    </dsp:sp>
    <dsp:sp modelId="{ED8C2702-A28B-45E9-BC20-EE7A9C7D92E3}">
      <dsp:nvSpPr>
        <dsp:cNvPr id="0" name=""/>
        <dsp:cNvSpPr/>
      </dsp:nvSpPr>
      <dsp:spPr>
        <a:xfrm>
          <a:off x="6775746" y="733328"/>
          <a:ext cx="1311114" cy="65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HDRender</a:t>
          </a:r>
          <a:endParaRPr lang="en-IN" sz="1200" b="1" kern="120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94947" y="752529"/>
        <a:ext cx="1272712" cy="617155"/>
      </dsp:txXfrm>
    </dsp:sp>
    <dsp:sp modelId="{B1954A18-E9A8-424F-8456-674744C05D93}">
      <dsp:nvSpPr>
        <dsp:cNvPr id="0" name=""/>
        <dsp:cNvSpPr/>
      </dsp:nvSpPr>
      <dsp:spPr>
        <a:xfrm>
          <a:off x="6906858" y="1388885"/>
          <a:ext cx="131111" cy="6109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0940"/>
              </a:lnTo>
              <a:lnTo>
                <a:pt x="131111" y="610940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466D6-8B4F-466E-B6E1-FEAB232D17DA}">
      <dsp:nvSpPr>
        <dsp:cNvPr id="0" name=""/>
        <dsp:cNvSpPr/>
      </dsp:nvSpPr>
      <dsp:spPr>
        <a:xfrm>
          <a:off x="7037969" y="1552774"/>
          <a:ext cx="1048891" cy="894101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Photorealistic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Image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Video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$$$ 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64156" y="1578961"/>
        <a:ext cx="996517" cy="841727"/>
      </dsp:txXfrm>
    </dsp:sp>
    <dsp:sp modelId="{0FDBD7C4-A5FC-44A1-9022-FADE94EAB651}">
      <dsp:nvSpPr>
        <dsp:cNvPr id="0" name=""/>
        <dsp:cNvSpPr/>
      </dsp:nvSpPr>
      <dsp:spPr>
        <a:xfrm>
          <a:off x="8414640" y="733328"/>
          <a:ext cx="1311114" cy="655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</a:gra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Multi-Platform</a:t>
          </a:r>
          <a:endParaRPr lang="en-IN" sz="1200" b="1" kern="1200">
            <a:solidFill>
              <a:schemeClr val="accent6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33841" y="752529"/>
        <a:ext cx="1272712" cy="617155"/>
      </dsp:txXfrm>
    </dsp:sp>
    <dsp:sp modelId="{9ED0FF5D-D301-4D16-87E3-80887030CB2A}">
      <dsp:nvSpPr>
        <dsp:cNvPr id="0" name=""/>
        <dsp:cNvSpPr/>
      </dsp:nvSpPr>
      <dsp:spPr>
        <a:xfrm>
          <a:off x="8545751" y="1388885"/>
          <a:ext cx="131111" cy="478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887"/>
              </a:lnTo>
              <a:lnTo>
                <a:pt x="131111" y="478887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D7CAF-A62F-4A5B-A438-36AC218A2F45}">
      <dsp:nvSpPr>
        <dsp:cNvPr id="0" name=""/>
        <dsp:cNvSpPr/>
      </dsp:nvSpPr>
      <dsp:spPr>
        <a:xfrm>
          <a:off x="8676862" y="1552774"/>
          <a:ext cx="900001" cy="62999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Web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95314" y="1571226"/>
        <a:ext cx="863097" cy="593093"/>
      </dsp:txXfrm>
    </dsp:sp>
    <dsp:sp modelId="{EC2C61EB-2587-43EA-B7A1-A685740C8E3B}">
      <dsp:nvSpPr>
        <dsp:cNvPr id="0" name=""/>
        <dsp:cNvSpPr/>
      </dsp:nvSpPr>
      <dsp:spPr>
        <a:xfrm>
          <a:off x="8545751" y="1388885"/>
          <a:ext cx="131111" cy="1272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2774"/>
              </a:lnTo>
              <a:lnTo>
                <a:pt x="131111" y="1272774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DFFE7-74C0-4CBD-B29C-15EE4E21CF40}">
      <dsp:nvSpPr>
        <dsp:cNvPr id="0" name=""/>
        <dsp:cNvSpPr/>
      </dsp:nvSpPr>
      <dsp:spPr>
        <a:xfrm>
          <a:off x="8676862" y="2346661"/>
          <a:ext cx="900001" cy="62999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Native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95314" y="2365113"/>
        <a:ext cx="863097" cy="593093"/>
      </dsp:txXfrm>
    </dsp:sp>
    <dsp:sp modelId="{CEE1B42B-D10E-4114-BBC0-E30177C73CED}">
      <dsp:nvSpPr>
        <dsp:cNvPr id="0" name=""/>
        <dsp:cNvSpPr/>
      </dsp:nvSpPr>
      <dsp:spPr>
        <a:xfrm>
          <a:off x="8545751" y="1388885"/>
          <a:ext cx="131111" cy="20666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6660"/>
              </a:lnTo>
              <a:lnTo>
                <a:pt x="131111" y="2066660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009F2A-036A-41F4-9E7D-75C24BB5DE02}">
      <dsp:nvSpPr>
        <dsp:cNvPr id="0" name=""/>
        <dsp:cNvSpPr/>
      </dsp:nvSpPr>
      <dsp:spPr>
        <a:xfrm>
          <a:off x="8676862" y="3140547"/>
          <a:ext cx="900001" cy="62999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AR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95314" y="3158999"/>
        <a:ext cx="863097" cy="5930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0A7A-BB44-4E84-8155-50C10B795497}">
      <dsp:nvSpPr>
        <dsp:cNvPr id="0" name=""/>
        <dsp:cNvSpPr/>
      </dsp:nvSpPr>
      <dsp:spPr>
        <a:xfrm rot="2575007">
          <a:off x="2138935" y="3767275"/>
          <a:ext cx="742697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742697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5A35-BE37-4B02-8B96-2989B243242A}">
      <dsp:nvSpPr>
        <dsp:cNvPr id="0" name=""/>
        <dsp:cNvSpPr/>
      </dsp:nvSpPr>
      <dsp:spPr>
        <a:xfrm>
          <a:off x="2238329" y="2669414"/>
          <a:ext cx="834597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834597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047-E629-46EA-8EBA-577475251B4E}">
      <dsp:nvSpPr>
        <dsp:cNvPr id="0" name=""/>
        <dsp:cNvSpPr/>
      </dsp:nvSpPr>
      <dsp:spPr>
        <a:xfrm rot="19024993">
          <a:off x="2138935" y="1571552"/>
          <a:ext cx="742697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742697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38A00-D253-4405-BE45-F37144EE8E9C}">
      <dsp:nvSpPr>
        <dsp:cNvPr id="0" name=""/>
        <dsp:cNvSpPr/>
      </dsp:nvSpPr>
      <dsp:spPr>
        <a:xfrm>
          <a:off x="373970" y="1744432"/>
          <a:ext cx="1911135" cy="19111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A4A4-16BA-4B91-8DEB-F894BF8DCC5B}">
      <dsp:nvSpPr>
        <dsp:cNvPr id="0" name=""/>
        <dsp:cNvSpPr/>
      </dsp:nvSpPr>
      <dsp:spPr>
        <a:xfrm>
          <a:off x="2558445" y="-56196"/>
          <a:ext cx="1672248" cy="1672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Live lighting 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3340" y="188699"/>
        <a:ext cx="1182458" cy="1182458"/>
      </dsp:txXfrm>
    </dsp:sp>
    <dsp:sp modelId="{C28B8795-52DD-4AC9-82B2-012F6BA69AB3}">
      <dsp:nvSpPr>
        <dsp:cNvPr id="0" name=""/>
        <dsp:cNvSpPr/>
      </dsp:nvSpPr>
      <dsp:spPr>
        <a:xfrm>
          <a:off x="3072927" y="1863875"/>
          <a:ext cx="1672248" cy="1672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 with 3D content</a:t>
          </a: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17822" y="2108770"/>
        <a:ext cx="1182458" cy="1182458"/>
      </dsp:txXfrm>
    </dsp:sp>
    <dsp:sp modelId="{88B7BCDA-3A4B-4597-AA0C-0B2137892F42}">
      <dsp:nvSpPr>
        <dsp:cNvPr id="0" name=""/>
        <dsp:cNvSpPr/>
      </dsp:nvSpPr>
      <dsp:spPr>
        <a:xfrm>
          <a:off x="2558445" y="3783948"/>
          <a:ext cx="1672248" cy="1672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 in 3D</a:t>
          </a:r>
          <a:endParaRPr lang="en-IN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03340" y="4028843"/>
        <a:ext cx="1182458" cy="11824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17D3C-DA6C-4FAE-BDAE-64B01631F741}">
      <dsp:nvSpPr>
        <dsp:cNvPr id="0" name=""/>
        <dsp:cNvSpPr/>
      </dsp:nvSpPr>
      <dsp:spPr>
        <a:xfrm rot="5400000">
          <a:off x="361569" y="2861767"/>
          <a:ext cx="1074399" cy="17877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AF7F8-241A-4690-9741-493C087D315B}">
      <dsp:nvSpPr>
        <dsp:cNvPr id="0" name=""/>
        <dsp:cNvSpPr/>
      </dsp:nvSpPr>
      <dsp:spPr>
        <a:xfrm>
          <a:off x="182225" y="3395927"/>
          <a:ext cx="1614014" cy="1414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Direct sales</a:t>
          </a:r>
          <a:endParaRPr lang="en-IN" sz="1000" b="1" kern="1200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Furniture, Lighting, Paints, Flooring sectors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Unit economics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225" y="3395927"/>
        <a:ext cx="1614014" cy="1414778"/>
      </dsp:txXfrm>
    </dsp:sp>
    <dsp:sp modelId="{3853836F-B504-47BF-B93F-EE15F1FDD10F}">
      <dsp:nvSpPr>
        <dsp:cNvPr id="0" name=""/>
        <dsp:cNvSpPr/>
      </dsp:nvSpPr>
      <dsp:spPr>
        <a:xfrm>
          <a:off x="1491708" y="2730149"/>
          <a:ext cx="304531" cy="30453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B8292-E00E-44F1-94A4-CAA37B573FF7}">
      <dsp:nvSpPr>
        <dsp:cNvPr id="0" name=""/>
        <dsp:cNvSpPr/>
      </dsp:nvSpPr>
      <dsp:spPr>
        <a:xfrm rot="5400000">
          <a:off x="2337438" y="2372836"/>
          <a:ext cx="1074399" cy="17877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81FE0-09FA-4C28-964F-5B53794C16B9}">
      <dsp:nvSpPr>
        <dsp:cNvPr id="0" name=""/>
        <dsp:cNvSpPr/>
      </dsp:nvSpPr>
      <dsp:spPr>
        <a:xfrm>
          <a:off x="2158094" y="2906996"/>
          <a:ext cx="1614014" cy="1414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Recurring revenue</a:t>
          </a:r>
          <a:endParaRPr lang="en-IN" sz="1000" b="1" kern="1200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HDRender &amp;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Personalization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services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58094" y="2906996"/>
        <a:ext cx="1614014" cy="1414778"/>
      </dsp:txXfrm>
    </dsp:sp>
    <dsp:sp modelId="{A3D26C86-074C-4D98-BAF3-338C2FA027F3}">
      <dsp:nvSpPr>
        <dsp:cNvPr id="0" name=""/>
        <dsp:cNvSpPr/>
      </dsp:nvSpPr>
      <dsp:spPr>
        <a:xfrm>
          <a:off x="3467577" y="2241218"/>
          <a:ext cx="304531" cy="30453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D93ED-74EE-48B5-9AE8-82C42FA267BC}">
      <dsp:nvSpPr>
        <dsp:cNvPr id="0" name=""/>
        <dsp:cNvSpPr/>
      </dsp:nvSpPr>
      <dsp:spPr>
        <a:xfrm rot="5400000">
          <a:off x="4313307" y="1883905"/>
          <a:ext cx="1074399" cy="17877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13D0F-5D0C-4C89-A84E-A5DD2075C273}">
      <dsp:nvSpPr>
        <dsp:cNvPr id="0" name=""/>
        <dsp:cNvSpPr/>
      </dsp:nvSpPr>
      <dsp:spPr>
        <a:xfrm>
          <a:off x="4133963" y="2418065"/>
          <a:ext cx="1614014" cy="1414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Market &amp; Industry </a:t>
          </a:r>
          <a:endParaRPr lang="en-IN" sz="1000" b="1" kern="1200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Memberships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Endorsements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33963" y="2418065"/>
        <a:ext cx="1614014" cy="1414778"/>
      </dsp:txXfrm>
    </dsp:sp>
    <dsp:sp modelId="{FEA5F105-669D-4BC4-B09B-DAF7D86A0B9F}">
      <dsp:nvSpPr>
        <dsp:cNvPr id="0" name=""/>
        <dsp:cNvSpPr/>
      </dsp:nvSpPr>
      <dsp:spPr>
        <a:xfrm>
          <a:off x="5443446" y="1752287"/>
          <a:ext cx="304531" cy="30453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6694ED-554D-4AC3-9477-BE80FD41258B}">
      <dsp:nvSpPr>
        <dsp:cNvPr id="0" name=""/>
        <dsp:cNvSpPr/>
      </dsp:nvSpPr>
      <dsp:spPr>
        <a:xfrm rot="5400000">
          <a:off x="6289176" y="1394975"/>
          <a:ext cx="1074399" cy="17877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AEBC0-A3AC-4B6D-91A1-9FB812568C6B}">
      <dsp:nvSpPr>
        <dsp:cNvPr id="0" name=""/>
        <dsp:cNvSpPr/>
      </dsp:nvSpPr>
      <dsp:spPr>
        <a:xfrm>
          <a:off x="6109832" y="1929135"/>
          <a:ext cx="1614014" cy="1414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Partnerships</a:t>
          </a:r>
          <a:endParaRPr lang="en-IN" sz="1000" b="1" kern="1200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Tech  ( Oracle etc.)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eCommerce ( Bigcommerce etc. ) 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109832" y="1929135"/>
        <a:ext cx="1614014" cy="1414778"/>
      </dsp:txXfrm>
    </dsp:sp>
    <dsp:sp modelId="{CF1B1EA3-A3B3-41E9-9F18-EFA0D01AF3C7}">
      <dsp:nvSpPr>
        <dsp:cNvPr id="0" name=""/>
        <dsp:cNvSpPr/>
      </dsp:nvSpPr>
      <dsp:spPr>
        <a:xfrm>
          <a:off x="7419316" y="1263357"/>
          <a:ext cx="304531" cy="30453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33C805-F3D5-4C41-A4CC-5EB92C19F456}">
      <dsp:nvSpPr>
        <dsp:cNvPr id="0" name=""/>
        <dsp:cNvSpPr/>
      </dsp:nvSpPr>
      <dsp:spPr>
        <a:xfrm rot="5400000">
          <a:off x="8265045" y="906044"/>
          <a:ext cx="1074399" cy="17877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D92CE-4545-4DB8-9C31-D1D5B9D07164}">
      <dsp:nvSpPr>
        <dsp:cNvPr id="0" name=""/>
        <dsp:cNvSpPr/>
      </dsp:nvSpPr>
      <dsp:spPr>
        <a:xfrm>
          <a:off x="8085701" y="1440204"/>
          <a:ext cx="1614014" cy="1414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India story </a:t>
          </a:r>
          <a:endParaRPr lang="en-IN" sz="1000" b="1" kern="1200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Cost &amp; talent arbitrage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85701" y="1440204"/>
        <a:ext cx="1614014" cy="1414778"/>
      </dsp:txXfrm>
    </dsp:sp>
    <dsp:sp modelId="{4A20C8A7-B7D4-4D55-BBF8-45BCDDFD1831}">
      <dsp:nvSpPr>
        <dsp:cNvPr id="0" name=""/>
        <dsp:cNvSpPr/>
      </dsp:nvSpPr>
      <dsp:spPr>
        <a:xfrm>
          <a:off x="9395185" y="774426"/>
          <a:ext cx="304531" cy="304531"/>
        </a:xfrm>
        <a:prstGeom prst="triangle">
          <a:avLst>
            <a:gd name="adj" fmla="val 1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59532-CD29-444E-9A0A-F260D7FD8B4D}">
      <dsp:nvSpPr>
        <dsp:cNvPr id="0" name=""/>
        <dsp:cNvSpPr/>
      </dsp:nvSpPr>
      <dsp:spPr>
        <a:xfrm rot="5400000">
          <a:off x="10240914" y="417113"/>
          <a:ext cx="1074399" cy="1787776"/>
        </a:xfrm>
        <a:prstGeom prst="corner">
          <a:avLst>
            <a:gd name="adj1" fmla="val 16120"/>
            <a:gd name="adj2" fmla="val 1611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EC52E-BEC9-43A7-9199-F1124068EA33}">
      <dsp:nvSpPr>
        <dsp:cNvPr id="0" name=""/>
        <dsp:cNvSpPr/>
      </dsp:nvSpPr>
      <dsp:spPr>
        <a:xfrm>
          <a:off x="10061570" y="951273"/>
          <a:ext cx="1614014" cy="1414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Moat</a:t>
          </a:r>
          <a:endParaRPr lang="en-IN" sz="1000" b="1" kern="1200" dirty="0">
            <a:solidFill>
              <a:schemeClr val="bg1"/>
            </a:solidFill>
            <a:highlight>
              <a:srgbClr val="0080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 effect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 Chatbot3D, Recommend3D</a:t>
          </a:r>
          <a:endParaRPr lang="en-IN" sz="10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61570" y="951273"/>
        <a:ext cx="1614014" cy="1414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B58C-8674-3F90-6A87-3B88B6C0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F064-5F77-0E94-9BD9-FFE9AB6F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F4A9-6F65-6401-4B48-67DFF8F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FA6-29B7-00C2-5CD8-277DF55A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E96-457B-649B-B089-A78993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53F-A2F2-6970-838D-2FA07D3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8A7B-5D15-A288-D9E3-1034F547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BF2F-12C2-E6CF-B325-04EFDD2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6A2F-E1B7-D67E-028B-F51D74D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79BC-0EEE-7719-BA37-0CFA7FD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4BBA-1414-55FB-1FDB-59496A729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A89A-CE2D-FEE2-E478-DE672FBE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7319-D275-6A4D-3C5C-D4BF6B9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CC5-0B73-CE0C-8F1E-DDB76E0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F878-7320-78E7-646F-A3CE10A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7E87-7947-1C4F-6199-B2FBB0B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847-C41E-184C-C63C-DCE25F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0092-61B1-9390-559A-A8058521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B6CA-8F6E-FA37-082C-7171C2CF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9026-0C6B-D139-29C3-CA421ED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6328-4F70-D29B-7E28-31B07DE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9CD3-638C-73CF-3E72-FD091C49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7D7C-C662-1A0D-9E73-2F5F6BC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3A83-2282-B5A3-2BEC-A6872D8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08F-7D25-A5A2-143B-C1A9423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BE62-C8D2-A2BB-93CB-EFFFDA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B2C9-A59A-8896-95ED-98F5630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FE8F-BB27-B7D7-B44B-612CB42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BE19-2D80-8626-B6E9-816AEC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F02D-A9F3-77E8-71C1-D36BFF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CF2C-C1A4-71D7-E848-08E1476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A25-1123-E7A9-62A6-A57E741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D8E4-93BE-5489-EF54-4C10DCEF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048-8A99-6909-64D8-EB473B25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129A6-548F-4C69-E977-C970E231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2CEA-149C-E2A3-18D1-818FE2D3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A706-3386-63B6-CB47-AF8D2B13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65CD-7F33-87FD-4CAA-CC43907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22358-BB97-74D5-3BED-D79225CC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8A7C-864C-DC53-A5C3-2CE15FCC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0EA9-5AE5-13B5-533A-BF4A7E6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C3ACB-2FA8-FFA0-9791-D733084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C3B9-0F6A-675C-9A4E-BE9DA7E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E3C3-4D51-AD0B-E0A4-D000C66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05F1-034F-BBA6-D426-5BB240BD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85C6-F821-E27D-74FA-6767428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74F-5644-3D92-A24E-C04D550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D606-3D5E-EB60-5AE8-C94034D5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A99A-1A93-673E-E6D9-8E0FE33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6475-57E7-7DDA-40C1-CA89FCFF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3529-A9F1-419B-ADE7-87090D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9EC2-FC4C-98C3-2416-D30000C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E84-F53F-8330-1983-8E210CC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52C6-B145-A95B-DB78-B59925275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100D-CD7A-E280-F28B-1AD66E8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7820-B18B-FAC9-2B46-3BE154BE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C614-4072-9CC9-BEF3-0A060CF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A69B-6BE3-B0B1-34A2-00AFD31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FE21-C3D1-D1C5-A605-587A646C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A004-A444-8182-9766-A872479D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8AD4-A934-20CD-1B06-1D8CEE35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6D1A-7DB5-4F8B-BBFD-9A807E88C093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12E-13E3-7B6E-36A5-951A8856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C614-6C29-1D24-D49B-4C108234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comme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F1D-7B6E-F47E-DC29-8DFE08EC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4225" y="2467335"/>
            <a:ext cx="3843551" cy="1000981"/>
          </a:xfrm>
          <a:prstGeom prst="roundRect">
            <a:avLst/>
          </a:prstGeo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FF0000"/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Apps</a:t>
            </a:r>
            <a:r>
              <a:rPr lang="en-US" sz="2000" b="1" dirty="0">
                <a:solidFill>
                  <a:srgbClr val="FF0000"/>
                </a:solidFill>
                <a:latin typeface="Vijaya" panose="02020604020202020204" pitchFamily="18" charset="0"/>
                <a:ea typeface="STXingkai" panose="020B0503020204020204" pitchFamily="2" charset="-122"/>
                <a:cs typeface="Vijaya" panose="02020604020202020204" pitchFamily="18" charset="0"/>
              </a:rPr>
              <a:t> &amp; platform for 3DCommerce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Vijaya" panose="02020604020202020204" pitchFamily="18" charset="0"/>
              <a:ea typeface="STXingkai" panose="020B0503020204020204" pitchFamily="2" charset="-122"/>
              <a:cs typeface="Vijaya" panose="0202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9221-5995-6440-75C3-D0887D8D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2752" y="5303759"/>
            <a:ext cx="3946497" cy="117093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1000">
                <a:schemeClr val="accent6">
                  <a:lumMod val="45000"/>
                  <a:lumOff val="55000"/>
                </a:schemeClr>
              </a:gs>
              <a:gs pos="65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 J Tumuluri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Founder, CEO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2025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red circle with a bow and arrow&#10;&#10;AI-generated content may be incorrect.">
            <a:extLst>
              <a:ext uri="{FF2B5EF4-FFF2-40B4-BE49-F238E27FC236}">
                <a16:creationId xmlns:a16="http://schemas.microsoft.com/office/drawing/2014/main" id="{EB2DCB6B-F5D5-B8B6-4426-32EF8A78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48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512D-CBFC-DAC9-9634-82574478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27DF7E-DBA8-46A3-82C7-E9594944FA0E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8167719-42CA-A5C4-DBD9-011402AD8F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4472065"/>
              </p:ext>
            </p:extLst>
          </p:nvPr>
        </p:nvGraphicFramePr>
        <p:xfrm>
          <a:off x="255767" y="1034313"/>
          <a:ext cx="11680466" cy="55845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6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5B59-23D7-F5A6-33E7-4835BAAA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417779-831B-E53E-F65A-CD432BF8C46E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92EAA4-0394-2419-3BAD-DD21DA81B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924038"/>
              </p:ext>
            </p:extLst>
          </p:nvPr>
        </p:nvGraphicFramePr>
        <p:xfrm>
          <a:off x="2124102" y="1089000"/>
          <a:ext cx="7943797" cy="46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56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BBEA-805D-A915-3765-A02BA0F43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566B5D-9C28-CD76-C56F-2798992E8E9F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141604-CF2F-80D3-2BC7-19D7B8E5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403983"/>
              </p:ext>
            </p:extLst>
          </p:nvPr>
        </p:nvGraphicFramePr>
        <p:xfrm>
          <a:off x="3396000" y="1629000"/>
          <a:ext cx="5400000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6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D2E2-9121-722D-76D2-8514646B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0BCE25E-7B9F-DE7B-841E-EF4EB04869AA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FED92-11C6-B175-9C88-538DFDC4FD94}"/>
              </a:ext>
            </a:extLst>
          </p:cNvPr>
          <p:cNvSpPr txBox="1"/>
          <p:nvPr/>
        </p:nvSpPr>
        <p:spPr>
          <a:xfrm>
            <a:off x="4581236" y="2697018"/>
            <a:ext cx="2806851" cy="145976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8000">
                <a:schemeClr val="accent6">
                  <a:lumMod val="45000"/>
                  <a:lumOff val="55000"/>
                </a:schemeClr>
              </a:gs>
              <a:gs pos="54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rk@viscommerce.com</a:t>
            </a:r>
          </a:p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https://viscommerce.com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530-704-0249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2BAA-B630-0B8C-1BC1-79147CBD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2E8-FDBD-BBF2-B22A-A1690B2DF029}"/>
              </a:ext>
            </a:extLst>
          </p:cNvPr>
          <p:cNvSpPr txBox="1">
            <a:spLocks/>
          </p:cNvSpPr>
          <p:nvPr/>
        </p:nvSpPr>
        <p:spPr>
          <a:xfrm>
            <a:off x="282858" y="352659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Purpose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3C0DF1-88E5-3ABD-C62F-6C0FFA423F5D}"/>
              </a:ext>
            </a:extLst>
          </p:cNvPr>
          <p:cNvSpPr txBox="1">
            <a:spLocks/>
          </p:cNvSpPr>
          <p:nvPr/>
        </p:nvSpPr>
        <p:spPr>
          <a:xfrm>
            <a:off x="2287721" y="1195372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Apps &amp; platform for 3DCommerce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543F9D-0548-6EA6-1673-ECE85B87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05267"/>
              </p:ext>
            </p:extLst>
          </p:nvPr>
        </p:nvGraphicFramePr>
        <p:xfrm>
          <a:off x="2861427" y="1960341"/>
          <a:ext cx="9067927" cy="4459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4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C56F-B826-4C56-9C89-0BD8FA9B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47A801-6B9D-6229-C21E-8C92B6C4B134}"/>
              </a:ext>
            </a:extLst>
          </p:cNvPr>
          <p:cNvSpPr txBox="1">
            <a:spLocks/>
          </p:cNvSpPr>
          <p:nvPr/>
        </p:nvSpPr>
        <p:spPr>
          <a:xfrm>
            <a:off x="3396000" y="79510"/>
            <a:ext cx="7200000" cy="360000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7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  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  Furniture, lighting,  paints, flooring companies</a:t>
            </a:r>
            <a:endParaRPr lang="en-I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B8E6B10-33D1-FAA1-B1CE-397F23F1E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767442"/>
              </p:ext>
            </p:extLst>
          </p:nvPr>
        </p:nvGraphicFramePr>
        <p:xfrm>
          <a:off x="423407" y="1393347"/>
          <a:ext cx="11345186" cy="4071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3F71-4934-B4D6-A52C-68956EE9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ADE1D9-DAB9-194B-50AC-52A8C8CB037D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6F76582-2786-303E-398E-6CB2D3B7F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1052742"/>
              </p:ext>
            </p:extLst>
          </p:nvPr>
        </p:nvGraphicFramePr>
        <p:xfrm>
          <a:off x="318052" y="834888"/>
          <a:ext cx="11553245" cy="586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oup of electronic devices&#10;&#10;AI-generated content may be incorrect.">
            <a:extLst>
              <a:ext uri="{FF2B5EF4-FFF2-40B4-BE49-F238E27FC236}">
                <a16:creationId xmlns:a16="http://schemas.microsoft.com/office/drawing/2014/main" id="{097A384F-9CCD-41D3-C770-722C7D9E84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12" y="5373565"/>
            <a:ext cx="900000" cy="900000"/>
          </a:xfrm>
          <a:prstGeom prst="rect">
            <a:avLst/>
          </a:prstGeom>
        </p:spPr>
      </p:pic>
      <p:pic>
        <p:nvPicPr>
          <p:cNvPr id="9" name="Picture 8" descr="A room with a desk and a couch&#10;&#10;AI-generated content may be incorrect.">
            <a:extLst>
              <a:ext uri="{FF2B5EF4-FFF2-40B4-BE49-F238E27FC236}">
                <a16:creationId xmlns:a16="http://schemas.microsoft.com/office/drawing/2014/main" id="{8AFFF413-1DBB-2C9C-EA07-625334E173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283" y="3429000"/>
            <a:ext cx="2366999" cy="1800000"/>
          </a:xfrm>
          <a:prstGeom prst="rect">
            <a:avLst/>
          </a:prstGeom>
        </p:spPr>
      </p:pic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E2846D9C-F967-D582-5886-26242B0984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12" y="1994073"/>
            <a:ext cx="932211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F209-FF1D-5292-289C-61CC1D3C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6DEB9F-812D-A34F-2924-B2B6062A4A77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now ?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2ABD6-C71A-A864-EA4F-3E87D059E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521040"/>
              </p:ext>
            </p:extLst>
          </p:nvPr>
        </p:nvGraphicFramePr>
        <p:xfrm>
          <a:off x="174930" y="1113473"/>
          <a:ext cx="11697694" cy="463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164E5F-CFED-4F5F-CE3B-6DF37E61F708}"/>
              </a:ext>
            </a:extLst>
          </p:cNvPr>
          <p:cNvSpPr txBox="1"/>
          <p:nvPr/>
        </p:nvSpPr>
        <p:spPr>
          <a:xfrm>
            <a:off x="1424609" y="3198167"/>
            <a:ext cx="98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Civilization </a:t>
            </a:r>
          </a:p>
        </p:txBody>
      </p:sp>
    </p:spTree>
    <p:extLst>
      <p:ext uri="{BB962C8B-B14F-4D97-AF65-F5344CB8AC3E}">
        <p14:creationId xmlns:p14="http://schemas.microsoft.com/office/powerpoint/2010/main" val="79309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2A0E-CC3E-33D4-4D2B-3DF5F510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F8930-B296-4397-B79E-E5C1B9191D5F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Size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496678-7605-5B7C-C62B-9071383CD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893760"/>
              </p:ext>
            </p:extLst>
          </p:nvPr>
        </p:nvGraphicFramePr>
        <p:xfrm>
          <a:off x="485029" y="808457"/>
          <a:ext cx="11183686" cy="5425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4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F7CA-7EB2-06FF-2CFB-C9312BBD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274D8-354F-EECB-E39C-DBFC0591CEF9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IN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1310DD-6F03-B146-C0AF-DF74CA1F8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4151100"/>
              </p:ext>
            </p:extLst>
          </p:nvPr>
        </p:nvGraphicFramePr>
        <p:xfrm>
          <a:off x="2132414" y="1071418"/>
          <a:ext cx="7927172" cy="5514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6EFBB-031A-1C71-F1C5-1E848311375D}"/>
              </a:ext>
            </a:extLst>
          </p:cNvPr>
          <p:cNvSpPr txBox="1"/>
          <p:nvPr/>
        </p:nvSpPr>
        <p:spPr>
          <a:xfrm>
            <a:off x="2743200" y="2456953"/>
            <a:ext cx="178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BC5A9-C0CC-DAF4-01FF-F57533641ED3}"/>
              </a:ext>
            </a:extLst>
          </p:cNvPr>
          <p:cNvSpPr txBox="1"/>
          <p:nvPr/>
        </p:nvSpPr>
        <p:spPr>
          <a:xfrm>
            <a:off x="2743200" y="4851621"/>
            <a:ext cx="1781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endParaRPr lang="en-IN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933D-4E31-F5E7-A500-4F0C5A49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018BAE-88EC-BA11-B5DF-6BC23002B150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Showroom3D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6B3ABEF-7C4D-FCAA-1393-F4F7D31F58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419254"/>
              </p:ext>
            </p:extLst>
          </p:nvPr>
        </p:nvGraphicFramePr>
        <p:xfrm>
          <a:off x="1164437" y="1206078"/>
          <a:ext cx="972885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20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D7DE-492B-D18A-0270-14D79795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E676A6-A236-AEAB-92CF-443864664E85}"/>
              </a:ext>
            </a:extLst>
          </p:cNvPr>
          <p:cNvSpPr txBox="1">
            <a:spLocks/>
          </p:cNvSpPr>
          <p:nvPr/>
        </p:nvSpPr>
        <p:spPr>
          <a:xfrm>
            <a:off x="4296000" y="70925"/>
            <a:ext cx="3600000" cy="36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Showroom3D – Differentiation</a:t>
            </a:r>
            <a:endParaRPr lang="en-IN" sz="1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987E0-638A-25A9-D68B-7730251DE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161803"/>
              </p:ext>
            </p:extLst>
          </p:nvPr>
        </p:nvGraphicFramePr>
        <p:xfrm>
          <a:off x="3356246" y="888030"/>
          <a:ext cx="764041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83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436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Vijaya</vt:lpstr>
      <vt:lpstr>Office Theme</vt:lpstr>
      <vt:lpstr>VisCommerce Apps &amp; platform for 3DCommerce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tumuluri</dc:creator>
  <cp:lastModifiedBy>rk tumuluri</cp:lastModifiedBy>
  <cp:revision>73</cp:revision>
  <dcterms:created xsi:type="dcterms:W3CDTF">2025-05-10T17:18:06Z</dcterms:created>
  <dcterms:modified xsi:type="dcterms:W3CDTF">2025-05-11T18:11:29Z</dcterms:modified>
</cp:coreProperties>
</file>