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20" r:id="rId3"/>
    <p:sldId id="334" r:id="rId4"/>
    <p:sldId id="323" r:id="rId5"/>
    <p:sldId id="338" r:id="rId6"/>
    <p:sldId id="340" r:id="rId7"/>
    <p:sldId id="325" r:id="rId8"/>
    <p:sldId id="326" r:id="rId9"/>
    <p:sldId id="450" r:id="rId10"/>
    <p:sldId id="336" r:id="rId11"/>
    <p:sldId id="451" r:id="rId12"/>
    <p:sldId id="332" r:id="rId13"/>
    <p:sldId id="328" r:id="rId14"/>
    <p:sldId id="335" r:id="rId15"/>
    <p:sldId id="33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7CCDB6-E715-475C-AEAE-E3FB1C03C36B}" type="doc">
      <dgm:prSet loTypeId="urn:microsoft.com/office/officeart/2005/8/layout/target1" loCatId="relationship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IN"/>
        </a:p>
      </dgm:t>
    </dgm:pt>
    <dgm:pt modelId="{4FDEC82B-B21F-4D41-AB16-20A203886F76}">
      <dgm:prSet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B2B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A2382B-847D-49EA-A107-136C795E19B8}" type="parTrans" cxnId="{F36F4319-2025-4667-89AB-2D45F666D8A3}">
      <dgm:prSet/>
      <dgm:spPr/>
      <dgm:t>
        <a:bodyPr/>
        <a:lstStyle/>
        <a:p>
          <a:endParaRPr lang="en-IN" sz="2000"/>
        </a:p>
      </dgm:t>
    </dgm:pt>
    <dgm:pt modelId="{AFF08C3C-B4EC-4367-B048-C22FD24F56FA}" type="sibTrans" cxnId="{F36F4319-2025-4667-89AB-2D45F666D8A3}">
      <dgm:prSet/>
      <dgm:spPr/>
      <dgm:t>
        <a:bodyPr/>
        <a:lstStyle/>
        <a:p>
          <a:endParaRPr lang="en-IN" sz="2000"/>
        </a:p>
      </dgm:t>
    </dgm:pt>
    <dgm:pt modelId="{350FB2AC-9B30-4470-8348-4691BFC584CE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Target sectors - Lighting, Furniture, Paints, Flooring 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DDF971-0974-457A-9745-6167C0F6106A}" type="parTrans" cxnId="{8F633F1E-B43B-442D-A746-E24A4E49976D}">
      <dgm:prSet/>
      <dgm:spPr/>
      <dgm:t>
        <a:bodyPr/>
        <a:lstStyle/>
        <a:p>
          <a:endParaRPr lang="en-IN" sz="2000"/>
        </a:p>
      </dgm:t>
    </dgm:pt>
    <dgm:pt modelId="{23449BD7-FE13-42DF-B160-06B0897C9ED2}" type="sibTrans" cxnId="{8F633F1E-B43B-442D-A746-E24A4E49976D}">
      <dgm:prSet/>
      <dgm:spPr/>
      <dgm:t>
        <a:bodyPr/>
        <a:lstStyle/>
        <a:p>
          <a:endParaRPr lang="en-IN" sz="2000"/>
        </a:p>
      </dgm:t>
    </dgm:pt>
    <dgm:pt modelId="{F78878E6-33A8-4977-BF88-6B20380EDA38}">
      <dgm:prSet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Customer Journey 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3A2017-7C72-4DFB-9895-06843E699290}" type="parTrans" cxnId="{D9355BAA-DE1D-4396-9045-26ECDF951255}">
      <dgm:prSet/>
      <dgm:spPr/>
      <dgm:t>
        <a:bodyPr/>
        <a:lstStyle/>
        <a:p>
          <a:endParaRPr lang="en-IN" sz="2000"/>
        </a:p>
      </dgm:t>
    </dgm:pt>
    <dgm:pt modelId="{190D3C02-B07C-4C14-A5D6-0452598B0B02}" type="sibTrans" cxnId="{D9355BAA-DE1D-4396-9045-26ECDF951255}">
      <dgm:prSet/>
      <dgm:spPr/>
      <dgm:t>
        <a:bodyPr/>
        <a:lstStyle/>
        <a:p>
          <a:endParaRPr lang="en-IN" sz="2000"/>
        </a:p>
      </dgm:t>
    </dgm:pt>
    <dgm:pt modelId="{FFA8D7D8-DB2D-4E78-AABF-7C69C9ED39AB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Leverage 3D, AI &amp; related tech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4CF8AD-2027-48F3-BBD4-85B25D497DF7}" type="parTrans" cxnId="{A436786D-000B-4396-9C35-9023BEA7C3C4}">
      <dgm:prSet/>
      <dgm:spPr/>
      <dgm:t>
        <a:bodyPr/>
        <a:lstStyle/>
        <a:p>
          <a:endParaRPr lang="en-IN" sz="2000"/>
        </a:p>
      </dgm:t>
    </dgm:pt>
    <dgm:pt modelId="{8B2E54C8-8FD5-45C9-9CFD-91923EE0D915}" type="sibTrans" cxnId="{A436786D-000B-4396-9C35-9023BEA7C3C4}">
      <dgm:prSet/>
      <dgm:spPr/>
      <dgm:t>
        <a:bodyPr/>
        <a:lstStyle/>
        <a:p>
          <a:endParaRPr lang="en-IN" sz="2000"/>
        </a:p>
      </dgm:t>
    </dgm:pt>
    <dgm:pt modelId="{498A6CA5-F663-4CCB-9EB6-7518C184CFF4}">
      <dgm:prSet custT="1"/>
      <dgm:spPr/>
      <dgm:t>
        <a:bodyPr/>
        <a:lstStyle/>
        <a:p>
          <a:r>
            <a:rPr lang="en-US" sz="2000" b="1">
              <a:latin typeface="Times New Roman" panose="02020603050405020304" pitchFamily="18" charset="0"/>
              <a:cs typeface="Times New Roman" panose="02020603050405020304" pitchFamily="18" charset="0"/>
            </a:rPr>
            <a:t>Devices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1B66B5-6509-4E9A-91DB-0A7B2CF1E85A}" type="parTrans" cxnId="{900F26FC-3D51-443F-8AC6-74B8E8288655}">
      <dgm:prSet/>
      <dgm:spPr/>
      <dgm:t>
        <a:bodyPr/>
        <a:lstStyle/>
        <a:p>
          <a:endParaRPr lang="en-IN" sz="2000"/>
        </a:p>
      </dgm:t>
    </dgm:pt>
    <dgm:pt modelId="{47A7687D-E59D-4D28-8092-8B27579210D5}" type="sibTrans" cxnId="{900F26FC-3D51-443F-8AC6-74B8E8288655}">
      <dgm:prSet/>
      <dgm:spPr/>
      <dgm:t>
        <a:bodyPr/>
        <a:lstStyle/>
        <a:p>
          <a:endParaRPr lang="en-IN" sz="2000"/>
        </a:p>
      </dgm:t>
    </dgm:pt>
    <dgm:pt modelId="{3C50CBDC-6F49-483A-9CAD-6153B5F6931B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Smartphones, Tablets, PC’s, Kiosks 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ED9717-C757-47FD-950E-D8CF30D2162C}" type="parTrans" cxnId="{C4211E85-D88C-4B2D-8031-0CCB05D625F5}">
      <dgm:prSet/>
      <dgm:spPr/>
      <dgm:t>
        <a:bodyPr/>
        <a:lstStyle/>
        <a:p>
          <a:endParaRPr lang="en-IN" sz="2000"/>
        </a:p>
      </dgm:t>
    </dgm:pt>
    <dgm:pt modelId="{A178439E-B641-4241-95FB-39B5714F22C7}" type="sibTrans" cxnId="{C4211E85-D88C-4B2D-8031-0CCB05D625F5}">
      <dgm:prSet/>
      <dgm:spPr/>
      <dgm:t>
        <a:bodyPr/>
        <a:lstStyle/>
        <a:p>
          <a:endParaRPr lang="en-IN" sz="2000"/>
        </a:p>
      </dgm:t>
    </dgm:pt>
    <dgm:pt modelId="{58317890-174B-4C27-8F83-FB2BBE753F8C}" type="pres">
      <dgm:prSet presAssocID="{D97CCDB6-E715-475C-AEAE-E3FB1C03C36B}" presName="composite" presStyleCnt="0">
        <dgm:presLayoutVars>
          <dgm:chMax val="5"/>
          <dgm:dir/>
          <dgm:resizeHandles val="exact"/>
        </dgm:presLayoutVars>
      </dgm:prSet>
      <dgm:spPr/>
    </dgm:pt>
    <dgm:pt modelId="{B379ABC3-A99B-4F29-89EE-BC5DA1C1886D}" type="pres">
      <dgm:prSet presAssocID="{4FDEC82B-B21F-4D41-AB16-20A203886F76}" presName="circle1" presStyleLbl="lnNode1" presStyleIdx="0" presStyleCnt="3"/>
      <dgm:spPr/>
    </dgm:pt>
    <dgm:pt modelId="{64A374B3-898E-4F8B-BB95-F0A0D5A3878E}" type="pres">
      <dgm:prSet presAssocID="{4FDEC82B-B21F-4D41-AB16-20A203886F76}" presName="text1" presStyleLbl="revTx" presStyleIdx="0" presStyleCnt="3" custScaleX="234799" custScaleY="91429" custLinFactNeighborX="64876">
        <dgm:presLayoutVars>
          <dgm:bulletEnabled val="1"/>
        </dgm:presLayoutVars>
      </dgm:prSet>
      <dgm:spPr/>
    </dgm:pt>
    <dgm:pt modelId="{B56C4CD4-B212-4B44-B840-D07729D7EC87}" type="pres">
      <dgm:prSet presAssocID="{4FDEC82B-B21F-4D41-AB16-20A203886F76}" presName="line1" presStyleLbl="callout" presStyleIdx="0" presStyleCnt="6"/>
      <dgm:spPr/>
    </dgm:pt>
    <dgm:pt modelId="{B879E96B-DB36-425F-87AF-371CE75CF4F4}" type="pres">
      <dgm:prSet presAssocID="{4FDEC82B-B21F-4D41-AB16-20A203886F76}" presName="d1" presStyleLbl="callout" presStyleIdx="1" presStyleCnt="6"/>
      <dgm:spPr/>
    </dgm:pt>
    <dgm:pt modelId="{05839219-CFAF-4328-9724-222E24049AD2}" type="pres">
      <dgm:prSet presAssocID="{F78878E6-33A8-4977-BF88-6B20380EDA38}" presName="circle2" presStyleLbl="lnNode1" presStyleIdx="1" presStyleCnt="3"/>
      <dgm:spPr/>
    </dgm:pt>
    <dgm:pt modelId="{1251AC03-0FC7-4941-B363-D9BFD97E28F8}" type="pres">
      <dgm:prSet presAssocID="{F78878E6-33A8-4977-BF88-6B20380EDA38}" presName="text2" presStyleLbl="revTx" presStyleIdx="1" presStyleCnt="3" custScaleX="213333" custScaleY="91429" custLinFactNeighborX="57741" custLinFactNeighborY="16984">
        <dgm:presLayoutVars>
          <dgm:bulletEnabled val="1"/>
        </dgm:presLayoutVars>
      </dgm:prSet>
      <dgm:spPr/>
    </dgm:pt>
    <dgm:pt modelId="{2CB53246-5BD5-44AA-8810-346D3B972E66}" type="pres">
      <dgm:prSet presAssocID="{F78878E6-33A8-4977-BF88-6B20380EDA38}" presName="line2" presStyleLbl="callout" presStyleIdx="2" presStyleCnt="6"/>
      <dgm:spPr/>
    </dgm:pt>
    <dgm:pt modelId="{FF4D4280-5052-4DB1-A759-0A92C5F70AE3}" type="pres">
      <dgm:prSet presAssocID="{F78878E6-33A8-4977-BF88-6B20380EDA38}" presName="d2" presStyleLbl="callout" presStyleIdx="3" presStyleCnt="6"/>
      <dgm:spPr/>
    </dgm:pt>
    <dgm:pt modelId="{48BE38F8-635D-4662-9DEF-3AEDF29FF4EA}" type="pres">
      <dgm:prSet presAssocID="{498A6CA5-F663-4CCB-9EB6-7518C184CFF4}" presName="circle3" presStyleLbl="lnNode1" presStyleIdx="2" presStyleCnt="3"/>
      <dgm:spPr/>
    </dgm:pt>
    <dgm:pt modelId="{0DAA68DA-8A0F-4E74-B965-A5055DD55C5F}" type="pres">
      <dgm:prSet presAssocID="{498A6CA5-F663-4CCB-9EB6-7518C184CFF4}" presName="text3" presStyleLbl="revTx" presStyleIdx="2" presStyleCnt="3" custScaleX="213333" custScaleY="91429" custLinFactNeighborX="56453" custLinFactNeighborY="44776">
        <dgm:presLayoutVars>
          <dgm:bulletEnabled val="1"/>
        </dgm:presLayoutVars>
      </dgm:prSet>
      <dgm:spPr/>
    </dgm:pt>
    <dgm:pt modelId="{63F79ABA-B9CD-4E2D-A8DB-CE326E0312F7}" type="pres">
      <dgm:prSet presAssocID="{498A6CA5-F663-4CCB-9EB6-7518C184CFF4}" presName="line3" presStyleLbl="callout" presStyleIdx="4" presStyleCnt="6"/>
      <dgm:spPr/>
    </dgm:pt>
    <dgm:pt modelId="{151D683B-6133-4D0A-92B9-18E707BDF321}" type="pres">
      <dgm:prSet presAssocID="{498A6CA5-F663-4CCB-9EB6-7518C184CFF4}" presName="d3" presStyleLbl="callout" presStyleIdx="5" presStyleCnt="6"/>
      <dgm:spPr/>
    </dgm:pt>
  </dgm:ptLst>
  <dgm:cxnLst>
    <dgm:cxn modelId="{F36F4319-2025-4667-89AB-2D45F666D8A3}" srcId="{D97CCDB6-E715-475C-AEAE-E3FB1C03C36B}" destId="{4FDEC82B-B21F-4D41-AB16-20A203886F76}" srcOrd="0" destOrd="0" parTransId="{52A2382B-847D-49EA-A107-136C795E19B8}" sibTransId="{AFF08C3C-B4EC-4367-B048-C22FD24F56FA}"/>
    <dgm:cxn modelId="{8F633F1E-B43B-442D-A746-E24A4E49976D}" srcId="{4FDEC82B-B21F-4D41-AB16-20A203886F76}" destId="{350FB2AC-9B30-4470-8348-4691BFC584CE}" srcOrd="0" destOrd="0" parTransId="{D1DDF971-0974-457A-9745-6167C0F6106A}" sibTransId="{23449BD7-FE13-42DF-B160-06B0897C9ED2}"/>
    <dgm:cxn modelId="{C861B143-016A-41A0-8AAD-F2F947FEFAFD}" type="presOf" srcId="{350FB2AC-9B30-4470-8348-4691BFC584CE}" destId="{64A374B3-898E-4F8B-BB95-F0A0D5A3878E}" srcOrd="0" destOrd="1" presId="urn:microsoft.com/office/officeart/2005/8/layout/target1"/>
    <dgm:cxn modelId="{76EA7D66-2477-4C39-9E6B-244ED6ED78A4}" type="presOf" srcId="{4FDEC82B-B21F-4D41-AB16-20A203886F76}" destId="{64A374B3-898E-4F8B-BB95-F0A0D5A3878E}" srcOrd="0" destOrd="0" presId="urn:microsoft.com/office/officeart/2005/8/layout/target1"/>
    <dgm:cxn modelId="{A436786D-000B-4396-9C35-9023BEA7C3C4}" srcId="{F78878E6-33A8-4977-BF88-6B20380EDA38}" destId="{FFA8D7D8-DB2D-4E78-AABF-7C69C9ED39AB}" srcOrd="0" destOrd="0" parTransId="{D74CF8AD-2027-48F3-BBD4-85B25D497DF7}" sibTransId="{8B2E54C8-8FD5-45C9-9CFD-91923EE0D915}"/>
    <dgm:cxn modelId="{C4211E85-D88C-4B2D-8031-0CCB05D625F5}" srcId="{498A6CA5-F663-4CCB-9EB6-7518C184CFF4}" destId="{3C50CBDC-6F49-483A-9CAD-6153B5F6931B}" srcOrd="0" destOrd="0" parTransId="{54ED9717-C757-47FD-950E-D8CF30D2162C}" sibTransId="{A178439E-B641-4241-95FB-39B5714F22C7}"/>
    <dgm:cxn modelId="{D9355BAA-DE1D-4396-9045-26ECDF951255}" srcId="{D97CCDB6-E715-475C-AEAE-E3FB1C03C36B}" destId="{F78878E6-33A8-4977-BF88-6B20380EDA38}" srcOrd="1" destOrd="0" parTransId="{A93A2017-7C72-4DFB-9895-06843E699290}" sibTransId="{190D3C02-B07C-4C14-A5D6-0452598B0B02}"/>
    <dgm:cxn modelId="{C1E86CC9-5A99-4975-AC1A-6F7F139AC1B7}" type="presOf" srcId="{D97CCDB6-E715-475C-AEAE-E3FB1C03C36B}" destId="{58317890-174B-4C27-8F83-FB2BBE753F8C}" srcOrd="0" destOrd="0" presId="urn:microsoft.com/office/officeart/2005/8/layout/target1"/>
    <dgm:cxn modelId="{D3A748CE-EF33-4FBC-A96A-FCCC34876734}" type="presOf" srcId="{F78878E6-33A8-4977-BF88-6B20380EDA38}" destId="{1251AC03-0FC7-4941-B363-D9BFD97E28F8}" srcOrd="0" destOrd="0" presId="urn:microsoft.com/office/officeart/2005/8/layout/target1"/>
    <dgm:cxn modelId="{876053DC-FD33-43DD-83C9-FAE982897ABB}" type="presOf" srcId="{498A6CA5-F663-4CCB-9EB6-7518C184CFF4}" destId="{0DAA68DA-8A0F-4E74-B965-A5055DD55C5F}" srcOrd="0" destOrd="0" presId="urn:microsoft.com/office/officeart/2005/8/layout/target1"/>
    <dgm:cxn modelId="{E5002EE8-C1F8-411F-99C8-A694466635F5}" type="presOf" srcId="{FFA8D7D8-DB2D-4E78-AABF-7C69C9ED39AB}" destId="{1251AC03-0FC7-4941-B363-D9BFD97E28F8}" srcOrd="0" destOrd="1" presId="urn:microsoft.com/office/officeart/2005/8/layout/target1"/>
    <dgm:cxn modelId="{3E6867EA-F08D-44F2-A013-3EE5FC5A67DB}" type="presOf" srcId="{3C50CBDC-6F49-483A-9CAD-6153B5F6931B}" destId="{0DAA68DA-8A0F-4E74-B965-A5055DD55C5F}" srcOrd="0" destOrd="1" presId="urn:microsoft.com/office/officeart/2005/8/layout/target1"/>
    <dgm:cxn modelId="{900F26FC-3D51-443F-8AC6-74B8E8288655}" srcId="{D97CCDB6-E715-475C-AEAE-E3FB1C03C36B}" destId="{498A6CA5-F663-4CCB-9EB6-7518C184CFF4}" srcOrd="2" destOrd="0" parTransId="{721B66B5-6509-4E9A-91DB-0A7B2CF1E85A}" sibTransId="{47A7687D-E59D-4D28-8092-8B27579210D5}"/>
    <dgm:cxn modelId="{E3258FC2-9635-49C8-9AD2-E6D2870CE8C8}" type="presParOf" srcId="{58317890-174B-4C27-8F83-FB2BBE753F8C}" destId="{B379ABC3-A99B-4F29-89EE-BC5DA1C1886D}" srcOrd="0" destOrd="0" presId="urn:microsoft.com/office/officeart/2005/8/layout/target1"/>
    <dgm:cxn modelId="{255A9FFC-7E86-4E0A-800B-BC7C7DE82BEF}" type="presParOf" srcId="{58317890-174B-4C27-8F83-FB2BBE753F8C}" destId="{64A374B3-898E-4F8B-BB95-F0A0D5A3878E}" srcOrd="1" destOrd="0" presId="urn:microsoft.com/office/officeart/2005/8/layout/target1"/>
    <dgm:cxn modelId="{91C89EF8-DD40-4A7E-9AF7-FFE965231732}" type="presParOf" srcId="{58317890-174B-4C27-8F83-FB2BBE753F8C}" destId="{B56C4CD4-B212-4B44-B840-D07729D7EC87}" srcOrd="2" destOrd="0" presId="urn:microsoft.com/office/officeart/2005/8/layout/target1"/>
    <dgm:cxn modelId="{DF0B52DC-2858-4066-AE4A-B81004D31460}" type="presParOf" srcId="{58317890-174B-4C27-8F83-FB2BBE753F8C}" destId="{B879E96B-DB36-425F-87AF-371CE75CF4F4}" srcOrd="3" destOrd="0" presId="urn:microsoft.com/office/officeart/2005/8/layout/target1"/>
    <dgm:cxn modelId="{571DC4F8-6AEB-4206-BF96-D0766D91A7CE}" type="presParOf" srcId="{58317890-174B-4C27-8F83-FB2BBE753F8C}" destId="{05839219-CFAF-4328-9724-222E24049AD2}" srcOrd="4" destOrd="0" presId="urn:microsoft.com/office/officeart/2005/8/layout/target1"/>
    <dgm:cxn modelId="{4213F796-1836-4FC9-808E-77EAC1505E44}" type="presParOf" srcId="{58317890-174B-4C27-8F83-FB2BBE753F8C}" destId="{1251AC03-0FC7-4941-B363-D9BFD97E28F8}" srcOrd="5" destOrd="0" presId="urn:microsoft.com/office/officeart/2005/8/layout/target1"/>
    <dgm:cxn modelId="{033E6CC1-31E6-4444-BD86-7B30C0C1C0C0}" type="presParOf" srcId="{58317890-174B-4C27-8F83-FB2BBE753F8C}" destId="{2CB53246-5BD5-44AA-8810-346D3B972E66}" srcOrd="6" destOrd="0" presId="urn:microsoft.com/office/officeart/2005/8/layout/target1"/>
    <dgm:cxn modelId="{AEA829DE-1249-4E28-A045-11154776F948}" type="presParOf" srcId="{58317890-174B-4C27-8F83-FB2BBE753F8C}" destId="{FF4D4280-5052-4DB1-A759-0A92C5F70AE3}" srcOrd="7" destOrd="0" presId="urn:microsoft.com/office/officeart/2005/8/layout/target1"/>
    <dgm:cxn modelId="{A73E3C40-46BF-496C-B87C-3A5C26EE82C6}" type="presParOf" srcId="{58317890-174B-4C27-8F83-FB2BBE753F8C}" destId="{48BE38F8-635D-4662-9DEF-3AEDF29FF4EA}" srcOrd="8" destOrd="0" presId="urn:microsoft.com/office/officeart/2005/8/layout/target1"/>
    <dgm:cxn modelId="{4AAF6DF9-A76E-4AEF-B638-6327FB2A445D}" type="presParOf" srcId="{58317890-174B-4C27-8F83-FB2BBE753F8C}" destId="{0DAA68DA-8A0F-4E74-B965-A5055DD55C5F}" srcOrd="9" destOrd="0" presId="urn:microsoft.com/office/officeart/2005/8/layout/target1"/>
    <dgm:cxn modelId="{D9178618-9D3A-47B1-95FA-5B8D76E2300B}" type="presParOf" srcId="{58317890-174B-4C27-8F83-FB2BBE753F8C}" destId="{63F79ABA-B9CD-4E2D-A8DB-CE326E0312F7}" srcOrd="10" destOrd="0" presId="urn:microsoft.com/office/officeart/2005/8/layout/target1"/>
    <dgm:cxn modelId="{9FEE8443-DEED-4F33-869D-239C9ED8D735}" type="presParOf" srcId="{58317890-174B-4C27-8F83-FB2BBE753F8C}" destId="{151D683B-6133-4D0A-92B9-18E707BDF321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E45226-530C-4A71-8A47-CABB8B0A2D58}" type="doc">
      <dgm:prSet loTypeId="urn:microsoft.com/office/officeart/2005/8/layout/vList6" loCatId="process" qsTypeId="urn:microsoft.com/office/officeart/2005/8/quickstyle/3d4" qsCatId="3D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1BBC2346-94CE-4891-B873-A4DE9DBF3578}">
      <dgm:prSet custT="1"/>
      <dgm:spPr/>
      <dgm:t>
        <a:bodyPr/>
        <a:lstStyle/>
        <a:p>
          <a:r>
            <a:rPr lang="en-US" sz="3600">
              <a:latin typeface="Times New Roman" panose="02020603050405020304" pitchFamily="18" charset="0"/>
              <a:cs typeface="Times New Roman" panose="02020603050405020304" pitchFamily="18" charset="0"/>
            </a:rPr>
            <a:t>Problem</a:t>
          </a:r>
        </a:p>
      </dgm:t>
    </dgm:pt>
    <dgm:pt modelId="{B6A757C9-8EC9-4871-BE55-67F10EF9EE4A}" type="parTrans" cxnId="{6BFA93A2-3724-42F9-87D6-A653AA9090C8}">
      <dgm:prSet/>
      <dgm:spPr/>
      <dgm:t>
        <a:bodyPr/>
        <a:lstStyle/>
        <a:p>
          <a:endParaRPr lang="en-US"/>
        </a:p>
      </dgm:t>
    </dgm:pt>
    <dgm:pt modelId="{C852C348-29CD-498D-AACF-2F93FB3DFD6F}" type="sibTrans" cxnId="{6BFA93A2-3724-42F9-87D6-A653AA9090C8}">
      <dgm:prSet/>
      <dgm:spPr/>
      <dgm:t>
        <a:bodyPr/>
        <a:lstStyle/>
        <a:p>
          <a:endParaRPr lang="en-US"/>
        </a:p>
      </dgm:t>
    </dgm:pt>
    <dgm:pt modelId="{61891CDC-CEA9-4C4E-9225-A90A57772011}">
      <dgm:prSet custT="1"/>
      <dgm:sp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34000">
              <a:schemeClr val="accent6">
                <a:lumMod val="20000"/>
                <a:lumOff val="80000"/>
              </a:schemeClr>
            </a:gs>
            <a:gs pos="56000">
              <a:schemeClr val="accent6">
                <a:lumMod val="20000"/>
                <a:lumOff val="8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  <a:tileRect/>
        </a:gradFill>
      </dgm:spPr>
      <dgm:t>
        <a:bodyPr anchor="ctr"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Target companies lack expertise </a:t>
          </a:r>
        </a:p>
      </dgm:t>
    </dgm:pt>
    <dgm:pt modelId="{7D7AA8B7-1F16-4D49-9CE0-C398C905BF87}" type="parTrans" cxnId="{12107C40-E669-4AAF-A47A-8F8FAA579927}">
      <dgm:prSet/>
      <dgm:spPr/>
      <dgm:t>
        <a:bodyPr/>
        <a:lstStyle/>
        <a:p>
          <a:endParaRPr lang="en-US"/>
        </a:p>
      </dgm:t>
    </dgm:pt>
    <dgm:pt modelId="{FE7E5A80-F457-43DD-8DE1-59BC7C0F9469}" type="sibTrans" cxnId="{12107C40-E669-4AAF-A47A-8F8FAA579927}">
      <dgm:prSet/>
      <dgm:spPr/>
      <dgm:t>
        <a:bodyPr/>
        <a:lstStyle/>
        <a:p>
          <a:endParaRPr lang="en-US"/>
        </a:p>
      </dgm:t>
    </dgm:pt>
    <dgm:pt modelId="{E46A5D18-B67F-4D16-8B29-089E3E301FB5}">
      <dgm:prSet custT="1"/>
      <dgm:sp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34000">
              <a:schemeClr val="accent6">
                <a:lumMod val="20000"/>
                <a:lumOff val="80000"/>
              </a:schemeClr>
            </a:gs>
            <a:gs pos="56000">
              <a:schemeClr val="accent6">
                <a:lumMod val="20000"/>
                <a:lumOff val="8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  <a:tileRect/>
        </a:gradFill>
      </dgm:spPr>
      <dgm:t>
        <a:bodyPr anchor="ctr"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Leverage 3D, AI, Cloud </a:t>
          </a:r>
          <a:r>
            <a:rPr lang="en-US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etc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6E8F41-95B1-45E3-BBB2-1D2AAC7973D3}" type="parTrans" cxnId="{876C28E4-A5B0-4636-886F-FD1678E1F3C5}">
      <dgm:prSet/>
      <dgm:spPr/>
      <dgm:t>
        <a:bodyPr/>
        <a:lstStyle/>
        <a:p>
          <a:endParaRPr lang="en-US"/>
        </a:p>
      </dgm:t>
    </dgm:pt>
    <dgm:pt modelId="{92D0D570-3AE4-480A-9491-4A01C2A1B243}" type="sibTrans" cxnId="{876C28E4-A5B0-4636-886F-FD1678E1F3C5}">
      <dgm:prSet/>
      <dgm:spPr/>
      <dgm:t>
        <a:bodyPr/>
        <a:lstStyle/>
        <a:p>
          <a:endParaRPr lang="en-US"/>
        </a:p>
      </dgm:t>
    </dgm:pt>
    <dgm:pt modelId="{52E6F156-8388-4D35-82D3-0709204A1E91}">
      <dgm:prSet custT="1"/>
      <dgm:spPr/>
      <dgm:t>
        <a:bodyPr/>
        <a:lstStyle/>
        <a:p>
          <a:r>
            <a:rPr lang="en-US" sz="3600">
              <a:latin typeface="Times New Roman" panose="02020603050405020304" pitchFamily="18" charset="0"/>
              <a:cs typeface="Times New Roman" panose="02020603050405020304" pitchFamily="18" charset="0"/>
            </a:rPr>
            <a:t>Opportunity</a:t>
          </a:r>
        </a:p>
      </dgm:t>
    </dgm:pt>
    <dgm:pt modelId="{879A6D6E-8479-4BE6-8AF7-1BED04F10D3A}" type="parTrans" cxnId="{5A3994D9-DD3F-4A70-952A-9ADDE518B113}">
      <dgm:prSet/>
      <dgm:spPr/>
      <dgm:t>
        <a:bodyPr/>
        <a:lstStyle/>
        <a:p>
          <a:endParaRPr lang="en-US"/>
        </a:p>
      </dgm:t>
    </dgm:pt>
    <dgm:pt modelId="{16A5D706-245E-4A25-8C8F-D0B30E8505A1}" type="sibTrans" cxnId="{5A3994D9-DD3F-4A70-952A-9ADDE518B113}">
      <dgm:prSet/>
      <dgm:spPr/>
      <dgm:t>
        <a:bodyPr/>
        <a:lstStyle/>
        <a:p>
          <a:endParaRPr lang="en-US"/>
        </a:p>
      </dgm:t>
    </dgm:pt>
    <dgm:pt modelId="{B7BA24B4-FC77-4C93-A804-693EEE35E921}">
      <dgm:prSet custT="1"/>
      <dgm:spPr>
        <a:gradFill flip="none" rotWithShape="1">
          <a:gsLst>
            <a:gs pos="0">
              <a:schemeClr val="bg1"/>
            </a:gs>
            <a:gs pos="30000">
              <a:schemeClr val="accent6">
                <a:lumMod val="20000"/>
                <a:lumOff val="80000"/>
              </a:schemeClr>
            </a:gs>
            <a:gs pos="52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</dgm:spPr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World’s 1</a:t>
          </a:r>
          <a:r>
            <a:rPr lang="en-US" sz="2000" baseline="30000" dirty="0">
              <a:latin typeface="Times New Roman" panose="02020603050405020304" pitchFamily="18" charset="0"/>
              <a:cs typeface="Times New Roman" panose="02020603050405020304" pitchFamily="18" charset="0"/>
            </a:rPr>
            <a:t>st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Shopper 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experience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with Digital Twins</a:t>
          </a:r>
        </a:p>
      </dgm:t>
    </dgm:pt>
    <dgm:pt modelId="{1BA3E83B-DAB4-42CF-9579-92C593886F79}" type="parTrans" cxnId="{9EBD42FE-9257-4921-8407-769A510C6221}">
      <dgm:prSet/>
      <dgm:spPr/>
      <dgm:t>
        <a:bodyPr/>
        <a:lstStyle/>
        <a:p>
          <a:endParaRPr lang="en-US"/>
        </a:p>
      </dgm:t>
    </dgm:pt>
    <dgm:pt modelId="{70EEA431-63A1-4238-9BA1-112860696DAC}" type="sibTrans" cxnId="{9EBD42FE-9257-4921-8407-769A510C6221}">
      <dgm:prSet/>
      <dgm:spPr/>
      <dgm:t>
        <a:bodyPr/>
        <a:lstStyle/>
        <a:p>
          <a:endParaRPr lang="en-US"/>
        </a:p>
      </dgm:t>
    </dgm:pt>
    <dgm:pt modelId="{B394CCB7-2253-4C61-97EE-F13252D3C2BF}">
      <dgm:prSet custT="1"/>
      <dgm:spPr>
        <a:gradFill flip="none" rotWithShape="1">
          <a:gsLst>
            <a:gs pos="0">
              <a:schemeClr val="bg1"/>
            </a:gs>
            <a:gs pos="30000">
              <a:schemeClr val="accent6">
                <a:lumMod val="20000"/>
                <a:lumOff val="80000"/>
              </a:schemeClr>
            </a:gs>
            <a:gs pos="52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</dgm:spPr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Online &amp; Instore</a:t>
          </a:r>
        </a:p>
      </dgm:t>
    </dgm:pt>
    <dgm:pt modelId="{F5496776-027A-47FD-A016-1847D0FCAFD2}" type="parTrans" cxnId="{9545C869-1EBD-4B70-A15B-B8A072C9BD27}">
      <dgm:prSet/>
      <dgm:spPr/>
      <dgm:t>
        <a:bodyPr/>
        <a:lstStyle/>
        <a:p>
          <a:endParaRPr lang="en-US"/>
        </a:p>
      </dgm:t>
    </dgm:pt>
    <dgm:pt modelId="{551B83B6-1EA3-4D99-940F-69B53D828143}" type="sibTrans" cxnId="{9545C869-1EBD-4B70-A15B-B8A072C9BD27}">
      <dgm:prSet/>
      <dgm:spPr/>
      <dgm:t>
        <a:bodyPr/>
        <a:lstStyle/>
        <a:p>
          <a:endParaRPr lang="en-US"/>
        </a:p>
      </dgm:t>
    </dgm:pt>
    <dgm:pt modelId="{576529DC-753B-46B1-AA65-233A528B5803}">
      <dgm:prSet custT="1"/>
      <dgm:spPr>
        <a:gradFill flip="none" rotWithShape="1">
          <a:gsLst>
            <a:gs pos="0">
              <a:schemeClr val="bg1"/>
            </a:gs>
            <a:gs pos="30000">
              <a:schemeClr val="accent6">
                <a:lumMod val="20000"/>
                <a:lumOff val="80000"/>
              </a:schemeClr>
            </a:gs>
            <a:gs pos="52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</dgm:spPr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Showroom365 – Showroom to Home</a:t>
          </a:r>
        </a:p>
      </dgm:t>
    </dgm:pt>
    <dgm:pt modelId="{27B009FA-E235-4791-9209-A2F10DEA5C69}" type="parTrans" cxnId="{6098AE66-C361-42D9-8ACD-E8AA07CA0246}">
      <dgm:prSet/>
      <dgm:spPr/>
      <dgm:t>
        <a:bodyPr/>
        <a:lstStyle/>
        <a:p>
          <a:endParaRPr lang="en-US"/>
        </a:p>
      </dgm:t>
    </dgm:pt>
    <dgm:pt modelId="{1062B709-354C-4A08-A2F4-98DC08490DDE}" type="sibTrans" cxnId="{6098AE66-C361-42D9-8ACD-E8AA07CA0246}">
      <dgm:prSet/>
      <dgm:spPr/>
      <dgm:t>
        <a:bodyPr/>
        <a:lstStyle/>
        <a:p>
          <a:endParaRPr lang="en-US"/>
        </a:p>
      </dgm:t>
    </dgm:pt>
    <dgm:pt modelId="{2742C985-3955-4F05-B972-6C9E32EB2B0B}">
      <dgm:prSet custT="1"/>
      <dgm:spPr>
        <a:gradFill flip="none" rotWithShape="1">
          <a:gsLst>
            <a:gs pos="0">
              <a:schemeClr val="bg1"/>
            </a:gs>
            <a:gs pos="30000">
              <a:schemeClr val="accent6">
                <a:lumMod val="20000"/>
                <a:lumOff val="80000"/>
              </a:schemeClr>
            </a:gs>
            <a:gs pos="52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</dgm:spPr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Future</a:t>
          </a:r>
        </a:p>
      </dgm:t>
    </dgm:pt>
    <dgm:pt modelId="{C501BEF0-0E5C-45C8-BAA1-3D7309EF58CF}" type="parTrans" cxnId="{66A12C05-4399-4CCF-8DC9-E7F4EFFC10EA}">
      <dgm:prSet/>
      <dgm:spPr/>
      <dgm:t>
        <a:bodyPr/>
        <a:lstStyle/>
        <a:p>
          <a:endParaRPr lang="en-US"/>
        </a:p>
      </dgm:t>
    </dgm:pt>
    <dgm:pt modelId="{70CD2D8F-89C1-42BF-9B9F-B3AA8C593B37}" type="sibTrans" cxnId="{66A12C05-4399-4CCF-8DC9-E7F4EFFC10EA}">
      <dgm:prSet/>
      <dgm:spPr/>
      <dgm:t>
        <a:bodyPr/>
        <a:lstStyle/>
        <a:p>
          <a:endParaRPr lang="en-US"/>
        </a:p>
      </dgm:t>
    </dgm:pt>
    <dgm:pt modelId="{1837312A-AF92-4210-A75C-B11656049251}">
      <dgm:prSet custT="1"/>
      <dgm:spPr>
        <a:gradFill flip="none" rotWithShape="1">
          <a:gsLst>
            <a:gs pos="0">
              <a:schemeClr val="bg1"/>
            </a:gs>
            <a:gs pos="30000">
              <a:schemeClr val="accent6">
                <a:lumMod val="20000"/>
                <a:lumOff val="80000"/>
              </a:schemeClr>
            </a:gs>
            <a:gs pos="52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</dgm:spPr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Chatbot3D</a:t>
          </a:r>
        </a:p>
      </dgm:t>
    </dgm:pt>
    <dgm:pt modelId="{6B494AE7-0CFD-4A2C-8D38-0E2373E7036C}" type="parTrans" cxnId="{4020D6D3-F78E-408C-B4B5-491F245E2A31}">
      <dgm:prSet/>
      <dgm:spPr/>
      <dgm:t>
        <a:bodyPr/>
        <a:lstStyle/>
        <a:p>
          <a:endParaRPr lang="en-US"/>
        </a:p>
      </dgm:t>
    </dgm:pt>
    <dgm:pt modelId="{FB3D9477-41EF-4AD0-A450-0D18CFA31AA1}" type="sibTrans" cxnId="{4020D6D3-F78E-408C-B4B5-491F245E2A31}">
      <dgm:prSet/>
      <dgm:spPr/>
      <dgm:t>
        <a:bodyPr/>
        <a:lstStyle/>
        <a:p>
          <a:endParaRPr lang="en-US"/>
        </a:p>
      </dgm:t>
    </dgm:pt>
    <dgm:pt modelId="{839AE1C5-8BCD-4E61-9739-2BC31AF897FD}">
      <dgm:prSet custT="1"/>
      <dgm:spPr>
        <a:gradFill flip="none" rotWithShape="1">
          <a:gsLst>
            <a:gs pos="0">
              <a:schemeClr val="bg1"/>
            </a:gs>
            <a:gs pos="30000">
              <a:schemeClr val="accent6">
                <a:lumMod val="20000"/>
                <a:lumOff val="80000"/>
              </a:schemeClr>
            </a:gs>
            <a:gs pos="52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</dgm:spPr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Recommend3D</a:t>
          </a:r>
        </a:p>
      </dgm:t>
    </dgm:pt>
    <dgm:pt modelId="{1EB7C112-4E02-4DE5-BE9D-A024F9C4A451}" type="parTrans" cxnId="{9DE2B394-66E3-4124-9DE7-81596E3E5579}">
      <dgm:prSet/>
      <dgm:spPr/>
      <dgm:t>
        <a:bodyPr/>
        <a:lstStyle/>
        <a:p>
          <a:endParaRPr lang="en-US"/>
        </a:p>
      </dgm:t>
    </dgm:pt>
    <dgm:pt modelId="{AF6407A3-4E8D-480E-B6AA-A8B7B3622DC5}" type="sibTrans" cxnId="{9DE2B394-66E3-4124-9DE7-81596E3E5579}">
      <dgm:prSet/>
      <dgm:spPr/>
      <dgm:t>
        <a:bodyPr/>
        <a:lstStyle/>
        <a:p>
          <a:endParaRPr lang="en-US"/>
        </a:p>
      </dgm:t>
    </dgm:pt>
    <dgm:pt modelId="{1C70DDA5-B7DC-4900-B2EB-1F5A758CFFDB}">
      <dgm:prSet custT="1"/>
      <dgm:spPr>
        <a:gradFill flip="none" rotWithShape="1">
          <a:gsLst>
            <a:gs pos="0">
              <a:schemeClr val="bg1"/>
            </a:gs>
            <a:gs pos="30000">
              <a:schemeClr val="accent6">
                <a:lumMod val="20000"/>
                <a:lumOff val="80000"/>
              </a:schemeClr>
            </a:gs>
            <a:gs pos="52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</dgm:spPr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Portals</a:t>
          </a:r>
        </a:p>
      </dgm:t>
    </dgm:pt>
    <dgm:pt modelId="{E7F2A52A-6262-4BFE-A11A-97A6C3AF5C5D}" type="parTrans" cxnId="{059E6BC0-A3C0-43CC-92EA-7DD55CC07AEB}">
      <dgm:prSet/>
      <dgm:spPr/>
      <dgm:t>
        <a:bodyPr/>
        <a:lstStyle/>
        <a:p>
          <a:endParaRPr lang="en-US"/>
        </a:p>
      </dgm:t>
    </dgm:pt>
    <dgm:pt modelId="{DF9A766D-63B9-4005-9E8E-F6877D791210}" type="sibTrans" cxnId="{059E6BC0-A3C0-43CC-92EA-7DD55CC07AEB}">
      <dgm:prSet/>
      <dgm:spPr/>
      <dgm:t>
        <a:bodyPr/>
        <a:lstStyle/>
        <a:p>
          <a:endParaRPr lang="en-US"/>
        </a:p>
      </dgm:t>
    </dgm:pt>
    <dgm:pt modelId="{50ACC92F-5719-4D8C-BFB1-84644E2F15AE}" type="pres">
      <dgm:prSet presAssocID="{B0E45226-530C-4A71-8A47-CABB8B0A2D58}" presName="Name0" presStyleCnt="0">
        <dgm:presLayoutVars>
          <dgm:dir/>
          <dgm:animLvl val="lvl"/>
          <dgm:resizeHandles/>
        </dgm:presLayoutVars>
      </dgm:prSet>
      <dgm:spPr/>
    </dgm:pt>
    <dgm:pt modelId="{71CA0869-DDE2-4C79-9E96-D2D33EE78A1A}" type="pres">
      <dgm:prSet presAssocID="{1BBC2346-94CE-4891-B873-A4DE9DBF3578}" presName="linNode" presStyleCnt="0"/>
      <dgm:spPr/>
    </dgm:pt>
    <dgm:pt modelId="{28596EDD-FC66-4016-99D9-2125DEE13415}" type="pres">
      <dgm:prSet presAssocID="{1BBC2346-94CE-4891-B873-A4DE9DBF3578}" presName="parentShp" presStyleLbl="node1" presStyleIdx="0" presStyleCnt="2">
        <dgm:presLayoutVars>
          <dgm:bulletEnabled val="1"/>
        </dgm:presLayoutVars>
      </dgm:prSet>
      <dgm:spPr/>
    </dgm:pt>
    <dgm:pt modelId="{DC583AD2-C9EF-43A8-AA15-A9E481F32600}" type="pres">
      <dgm:prSet presAssocID="{1BBC2346-94CE-4891-B873-A4DE9DBF3578}" presName="childShp" presStyleLbl="bgAccFollowNode1" presStyleIdx="0" presStyleCnt="2" custScaleY="61321">
        <dgm:presLayoutVars>
          <dgm:bulletEnabled val="1"/>
        </dgm:presLayoutVars>
      </dgm:prSet>
      <dgm:spPr/>
    </dgm:pt>
    <dgm:pt modelId="{B65B5816-C5CA-4274-9104-4A979958203B}" type="pres">
      <dgm:prSet presAssocID="{C852C348-29CD-498D-AACF-2F93FB3DFD6F}" presName="spacing" presStyleCnt="0"/>
      <dgm:spPr/>
    </dgm:pt>
    <dgm:pt modelId="{7ECD05B6-8E99-4883-9D7B-0B20EA482CDF}" type="pres">
      <dgm:prSet presAssocID="{52E6F156-8388-4D35-82D3-0709204A1E91}" presName="linNode" presStyleCnt="0"/>
      <dgm:spPr/>
    </dgm:pt>
    <dgm:pt modelId="{2197374B-ACCF-4ED8-84D3-9E933E8FE901}" type="pres">
      <dgm:prSet presAssocID="{52E6F156-8388-4D35-82D3-0709204A1E91}" presName="parentShp" presStyleLbl="node1" presStyleIdx="1" presStyleCnt="2">
        <dgm:presLayoutVars>
          <dgm:bulletEnabled val="1"/>
        </dgm:presLayoutVars>
      </dgm:prSet>
      <dgm:spPr/>
    </dgm:pt>
    <dgm:pt modelId="{4D036225-6A10-44C4-AE93-A3C12355F0BE}" type="pres">
      <dgm:prSet presAssocID="{52E6F156-8388-4D35-82D3-0709204A1E91}" presName="childShp" presStyleLbl="bgAccFollowNode1" presStyleIdx="1" presStyleCnt="2" custScaleY="145930">
        <dgm:presLayoutVars>
          <dgm:bulletEnabled val="1"/>
        </dgm:presLayoutVars>
      </dgm:prSet>
      <dgm:spPr/>
    </dgm:pt>
  </dgm:ptLst>
  <dgm:cxnLst>
    <dgm:cxn modelId="{4A077501-5D99-4C08-B5C5-9E3011AEDB59}" type="presOf" srcId="{52E6F156-8388-4D35-82D3-0709204A1E91}" destId="{2197374B-ACCF-4ED8-84D3-9E933E8FE901}" srcOrd="0" destOrd="0" presId="urn:microsoft.com/office/officeart/2005/8/layout/vList6"/>
    <dgm:cxn modelId="{66A12C05-4399-4CCF-8DC9-E7F4EFFC10EA}" srcId="{52E6F156-8388-4D35-82D3-0709204A1E91}" destId="{2742C985-3955-4F05-B972-6C9E32EB2B0B}" srcOrd="3" destOrd="0" parTransId="{C501BEF0-0E5C-45C8-BAA1-3D7309EF58CF}" sibTransId="{70CD2D8F-89C1-42BF-9B9F-B3AA8C593B37}"/>
    <dgm:cxn modelId="{71A15509-0C6E-4AE6-9CB7-F40B50BFCDAE}" type="presOf" srcId="{2742C985-3955-4F05-B972-6C9E32EB2B0B}" destId="{4D036225-6A10-44C4-AE93-A3C12355F0BE}" srcOrd="0" destOrd="3" presId="urn:microsoft.com/office/officeart/2005/8/layout/vList6"/>
    <dgm:cxn modelId="{3B27B50E-8142-4D33-A49B-5570C0A4C429}" type="presOf" srcId="{B0E45226-530C-4A71-8A47-CABB8B0A2D58}" destId="{50ACC92F-5719-4D8C-BFB1-84644E2F15AE}" srcOrd="0" destOrd="0" presId="urn:microsoft.com/office/officeart/2005/8/layout/vList6"/>
    <dgm:cxn modelId="{6F12531F-7942-4960-A786-864410691503}" type="presOf" srcId="{576529DC-753B-46B1-AA65-233A528B5803}" destId="{4D036225-6A10-44C4-AE93-A3C12355F0BE}" srcOrd="0" destOrd="2" presId="urn:microsoft.com/office/officeart/2005/8/layout/vList6"/>
    <dgm:cxn modelId="{00B22F2F-677A-4D7A-922C-9B0327F505B2}" type="presOf" srcId="{1C70DDA5-B7DC-4900-B2EB-1F5A758CFFDB}" destId="{4D036225-6A10-44C4-AE93-A3C12355F0BE}" srcOrd="0" destOrd="6" presId="urn:microsoft.com/office/officeart/2005/8/layout/vList6"/>
    <dgm:cxn modelId="{CA09BA3C-AC69-4B16-BB66-8551C2BDE7CE}" type="presOf" srcId="{1837312A-AF92-4210-A75C-B11656049251}" destId="{4D036225-6A10-44C4-AE93-A3C12355F0BE}" srcOrd="0" destOrd="4" presId="urn:microsoft.com/office/officeart/2005/8/layout/vList6"/>
    <dgm:cxn modelId="{5001563D-545B-4FCB-8700-5302459416BA}" type="presOf" srcId="{E46A5D18-B67F-4D16-8B29-089E3E301FB5}" destId="{DC583AD2-C9EF-43A8-AA15-A9E481F32600}" srcOrd="0" destOrd="1" presId="urn:microsoft.com/office/officeart/2005/8/layout/vList6"/>
    <dgm:cxn modelId="{12107C40-E669-4AAF-A47A-8F8FAA579927}" srcId="{1BBC2346-94CE-4891-B873-A4DE9DBF3578}" destId="{61891CDC-CEA9-4C4E-9225-A90A57772011}" srcOrd="0" destOrd="0" parTransId="{7D7AA8B7-1F16-4D49-9CE0-C398C905BF87}" sibTransId="{FE7E5A80-F457-43DD-8DE1-59BC7C0F9469}"/>
    <dgm:cxn modelId="{6098AE66-C361-42D9-8ACD-E8AA07CA0246}" srcId="{52E6F156-8388-4D35-82D3-0709204A1E91}" destId="{576529DC-753B-46B1-AA65-233A528B5803}" srcOrd="2" destOrd="0" parTransId="{27B009FA-E235-4791-9209-A2F10DEA5C69}" sibTransId="{1062B709-354C-4A08-A2F4-98DC08490DDE}"/>
    <dgm:cxn modelId="{9545C869-1EBD-4B70-A15B-B8A072C9BD27}" srcId="{52E6F156-8388-4D35-82D3-0709204A1E91}" destId="{B394CCB7-2253-4C61-97EE-F13252D3C2BF}" srcOrd="1" destOrd="0" parTransId="{F5496776-027A-47FD-A016-1847D0FCAFD2}" sibTransId="{551B83B6-1EA3-4D99-940F-69B53D828143}"/>
    <dgm:cxn modelId="{59AE954A-7C14-4B84-AC08-5DF5A75A5C6D}" type="presOf" srcId="{1BBC2346-94CE-4891-B873-A4DE9DBF3578}" destId="{28596EDD-FC66-4016-99D9-2125DEE13415}" srcOrd="0" destOrd="0" presId="urn:microsoft.com/office/officeart/2005/8/layout/vList6"/>
    <dgm:cxn modelId="{94D19F6E-7168-4B3A-975F-E6F8F435F8C1}" type="presOf" srcId="{61891CDC-CEA9-4C4E-9225-A90A57772011}" destId="{DC583AD2-C9EF-43A8-AA15-A9E481F32600}" srcOrd="0" destOrd="0" presId="urn:microsoft.com/office/officeart/2005/8/layout/vList6"/>
    <dgm:cxn modelId="{7B66EC7A-F2DC-4214-8905-3145E6A5E0B8}" type="presOf" srcId="{B7BA24B4-FC77-4C93-A804-693EEE35E921}" destId="{4D036225-6A10-44C4-AE93-A3C12355F0BE}" srcOrd="0" destOrd="0" presId="urn:microsoft.com/office/officeart/2005/8/layout/vList6"/>
    <dgm:cxn modelId="{9DE2B394-66E3-4124-9DE7-81596E3E5579}" srcId="{2742C985-3955-4F05-B972-6C9E32EB2B0B}" destId="{839AE1C5-8BCD-4E61-9739-2BC31AF897FD}" srcOrd="1" destOrd="0" parTransId="{1EB7C112-4E02-4DE5-BE9D-A024F9C4A451}" sibTransId="{AF6407A3-4E8D-480E-B6AA-A8B7B3622DC5}"/>
    <dgm:cxn modelId="{6BFA93A2-3724-42F9-87D6-A653AA9090C8}" srcId="{B0E45226-530C-4A71-8A47-CABB8B0A2D58}" destId="{1BBC2346-94CE-4891-B873-A4DE9DBF3578}" srcOrd="0" destOrd="0" parTransId="{B6A757C9-8EC9-4871-BE55-67F10EF9EE4A}" sibTransId="{C852C348-29CD-498D-AACF-2F93FB3DFD6F}"/>
    <dgm:cxn modelId="{E06754A8-B3FA-4179-ABF1-6D6FB39E13E3}" type="presOf" srcId="{839AE1C5-8BCD-4E61-9739-2BC31AF897FD}" destId="{4D036225-6A10-44C4-AE93-A3C12355F0BE}" srcOrd="0" destOrd="5" presId="urn:microsoft.com/office/officeart/2005/8/layout/vList6"/>
    <dgm:cxn modelId="{059E6BC0-A3C0-43CC-92EA-7DD55CC07AEB}" srcId="{2742C985-3955-4F05-B972-6C9E32EB2B0B}" destId="{1C70DDA5-B7DC-4900-B2EB-1F5A758CFFDB}" srcOrd="2" destOrd="0" parTransId="{E7F2A52A-6262-4BFE-A11A-97A6C3AF5C5D}" sibTransId="{DF9A766D-63B9-4005-9E8E-F6877D791210}"/>
    <dgm:cxn modelId="{4020D6D3-F78E-408C-B4B5-491F245E2A31}" srcId="{2742C985-3955-4F05-B972-6C9E32EB2B0B}" destId="{1837312A-AF92-4210-A75C-B11656049251}" srcOrd="0" destOrd="0" parTransId="{6B494AE7-0CFD-4A2C-8D38-0E2373E7036C}" sibTransId="{FB3D9477-41EF-4AD0-A450-0D18CFA31AA1}"/>
    <dgm:cxn modelId="{5A3994D9-DD3F-4A70-952A-9ADDE518B113}" srcId="{B0E45226-530C-4A71-8A47-CABB8B0A2D58}" destId="{52E6F156-8388-4D35-82D3-0709204A1E91}" srcOrd="1" destOrd="0" parTransId="{879A6D6E-8479-4BE6-8AF7-1BED04F10D3A}" sibTransId="{16A5D706-245E-4A25-8C8F-D0B30E8505A1}"/>
    <dgm:cxn modelId="{876C28E4-A5B0-4636-886F-FD1678E1F3C5}" srcId="{1BBC2346-94CE-4891-B873-A4DE9DBF3578}" destId="{E46A5D18-B67F-4D16-8B29-089E3E301FB5}" srcOrd="1" destOrd="0" parTransId="{276E8F41-95B1-45E3-BBB2-1D2AAC7973D3}" sibTransId="{92D0D570-3AE4-480A-9491-4A01C2A1B243}"/>
    <dgm:cxn modelId="{901B84F0-61C6-4E3B-AFC2-2017AD8F5128}" type="presOf" srcId="{B394CCB7-2253-4C61-97EE-F13252D3C2BF}" destId="{4D036225-6A10-44C4-AE93-A3C12355F0BE}" srcOrd="0" destOrd="1" presId="urn:microsoft.com/office/officeart/2005/8/layout/vList6"/>
    <dgm:cxn modelId="{9EBD42FE-9257-4921-8407-769A510C6221}" srcId="{52E6F156-8388-4D35-82D3-0709204A1E91}" destId="{B7BA24B4-FC77-4C93-A804-693EEE35E921}" srcOrd="0" destOrd="0" parTransId="{1BA3E83B-DAB4-42CF-9579-92C593886F79}" sibTransId="{70EEA431-63A1-4238-9BA1-112860696DAC}"/>
    <dgm:cxn modelId="{1BB709CC-B6DB-442B-B4CE-716285E91D6D}" type="presParOf" srcId="{50ACC92F-5719-4D8C-BFB1-84644E2F15AE}" destId="{71CA0869-DDE2-4C79-9E96-D2D33EE78A1A}" srcOrd="0" destOrd="0" presId="urn:microsoft.com/office/officeart/2005/8/layout/vList6"/>
    <dgm:cxn modelId="{835D76A8-145D-4675-9F23-6F05E5D24211}" type="presParOf" srcId="{71CA0869-DDE2-4C79-9E96-D2D33EE78A1A}" destId="{28596EDD-FC66-4016-99D9-2125DEE13415}" srcOrd="0" destOrd="0" presId="urn:microsoft.com/office/officeart/2005/8/layout/vList6"/>
    <dgm:cxn modelId="{983CC3F6-4B80-44FF-B5DE-F09E1DBA4198}" type="presParOf" srcId="{71CA0869-DDE2-4C79-9E96-D2D33EE78A1A}" destId="{DC583AD2-C9EF-43A8-AA15-A9E481F32600}" srcOrd="1" destOrd="0" presId="urn:microsoft.com/office/officeart/2005/8/layout/vList6"/>
    <dgm:cxn modelId="{14F1555F-1877-407A-9A69-BD23FF4AFEDA}" type="presParOf" srcId="{50ACC92F-5719-4D8C-BFB1-84644E2F15AE}" destId="{B65B5816-C5CA-4274-9104-4A979958203B}" srcOrd="1" destOrd="0" presId="urn:microsoft.com/office/officeart/2005/8/layout/vList6"/>
    <dgm:cxn modelId="{F5C72913-492A-4102-9CF7-9F4C77A668D4}" type="presParOf" srcId="{50ACC92F-5719-4D8C-BFB1-84644E2F15AE}" destId="{7ECD05B6-8E99-4883-9D7B-0B20EA482CDF}" srcOrd="2" destOrd="0" presId="urn:microsoft.com/office/officeart/2005/8/layout/vList6"/>
    <dgm:cxn modelId="{CB34B9DA-56F5-42AE-85D4-8C7F2A17B5CD}" type="presParOf" srcId="{7ECD05B6-8E99-4883-9D7B-0B20EA482CDF}" destId="{2197374B-ACCF-4ED8-84D3-9E933E8FE901}" srcOrd="0" destOrd="0" presId="urn:microsoft.com/office/officeart/2005/8/layout/vList6"/>
    <dgm:cxn modelId="{34EB3CB0-5E69-407B-9777-97DA73AB2D97}" type="presParOf" srcId="{7ECD05B6-8E99-4883-9D7B-0B20EA482CDF}" destId="{4D036225-6A10-44C4-AE93-A3C12355F0B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6AD24E-FA0E-4A86-A360-D025101F273F}" type="doc">
      <dgm:prSet loTypeId="urn:microsoft.com/office/officeart/2005/8/layout/hProcess9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IN"/>
        </a:p>
      </dgm:t>
    </dgm:pt>
    <dgm:pt modelId="{D5F8E90E-B22C-4B90-9D65-832B5BD0724B}">
      <dgm:prSet custT="1"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A2B12D-B14E-4455-BACF-5EFD2633E513}" type="parTrans" cxnId="{C5AA9046-3FC6-408F-B1AD-B4CD8F0DA11B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9D7809-9B39-4F44-92F7-FE47F18831EC}" type="sibTrans" cxnId="{C5AA9046-3FC6-408F-B1AD-B4CD8F0DA11B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588AFA-6E68-43DD-A2D5-95C604C4C938}">
      <dgm:prSet custT="1"/>
      <dgm:spPr/>
      <dgm:t>
        <a:bodyPr/>
        <a:lstStyle/>
        <a:p>
          <a:pPr algn="ctr"/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Commerce</a:t>
          </a:r>
        </a:p>
        <a:p>
          <a:pPr algn="ctr"/>
          <a:r>
            <a:rPr lang="en-US" sz="1600" b="0" dirty="0">
              <a:latin typeface="Times New Roman" panose="02020603050405020304" pitchFamily="18" charset="0"/>
              <a:cs typeface="Times New Roman" panose="02020603050405020304" pitchFamily="18" charset="0"/>
            </a:rPr>
            <a:t>Barter</a:t>
          </a:r>
        </a:p>
        <a:p>
          <a:pPr algn="ctr"/>
          <a:r>
            <a:rPr lang="en-US" sz="1600" b="0" dirty="0">
              <a:latin typeface="Times New Roman" panose="02020603050405020304" pitchFamily="18" charset="0"/>
              <a:cs typeface="Times New Roman" panose="02020603050405020304" pitchFamily="18" charset="0"/>
            </a:rPr>
            <a:t>Currency</a:t>
          </a:r>
        </a:p>
        <a:p>
          <a:pPr algn="ctr"/>
          <a:r>
            <a:rPr lang="en-US" sz="1600" b="0" dirty="0">
              <a:latin typeface="Times New Roman" panose="02020603050405020304" pitchFamily="18" charset="0"/>
              <a:cs typeface="Times New Roman" panose="02020603050405020304" pitchFamily="18" charset="0"/>
            </a:rPr>
            <a:t>Transportation</a:t>
          </a:r>
          <a:endParaRPr lang="en-IN" sz="16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005C4E-7EBD-4B3E-9F9F-4B3F7B7906E7}" type="parTrans" cxnId="{C898E60B-5E1D-4710-BFD0-D254BA495C7D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11E195-04FC-4EA7-AAFC-B4D7E7074BC4}" type="sibTrans" cxnId="{C898E60B-5E1D-4710-BFD0-D254BA495C7D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71CFEA-741E-4297-9C3F-45C229C0949C}">
      <dgm:prSet custT="1"/>
      <dgm:spPr/>
      <dgm:t>
        <a:bodyPr anchor="ctr"/>
        <a:lstStyle/>
        <a:p>
          <a:pPr algn="ctr"/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eCommerce</a:t>
          </a:r>
        </a:p>
        <a:p>
          <a:pPr algn="ctr"/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1991</a:t>
          </a:r>
        </a:p>
        <a:p>
          <a:pPr algn="ctr"/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WWW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94D83C-AFF4-4997-B024-4E5583A3FB20}" type="parTrans" cxnId="{67E3249A-8429-4EBC-8FAF-516A8058EC32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326D6E-A747-4E92-910D-B41B26ECC72B}" type="sibTrans" cxnId="{67E3249A-8429-4EBC-8FAF-516A8058EC32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77DE6C-F5E1-4FDC-83AB-D1C3C07CA89D}">
      <dgm:prSet custT="1"/>
      <dgm:spPr/>
      <dgm:t>
        <a:bodyPr/>
        <a:lstStyle/>
        <a:p>
          <a:pPr algn="ctr"/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3DCommerce     </a:t>
          </a:r>
        </a:p>
        <a:p>
          <a:pPr algn="ctr"/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2019</a:t>
          </a:r>
        </a:p>
        <a:p>
          <a:pPr algn="ctr"/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glTF standard </a:t>
          </a:r>
        </a:p>
      </dgm:t>
    </dgm:pt>
    <dgm:pt modelId="{DC8E9069-D3D5-4D47-BC74-A7AE106627FC}" type="parTrans" cxnId="{68D6D49E-D09C-4D5E-825E-E0EE3F9D64F1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26018F-86D5-4AF2-84AB-E56963359C7D}" type="sibTrans" cxnId="{68D6D49E-D09C-4D5E-825E-E0EE3F9D64F1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99B08D-6104-43C0-9A4B-E9836C2AE6AE}">
      <dgm:prSet custT="1"/>
      <dgm:spPr/>
      <dgm:t>
        <a:bodyPr/>
        <a:lstStyle/>
        <a:p>
          <a:pPr algn="ctr"/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VisCommerce</a:t>
          </a:r>
        </a:p>
        <a:p>
          <a:pPr algn="ctr"/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1600" b="0" dirty="0">
              <a:latin typeface="Times New Roman" panose="02020603050405020304" pitchFamily="18" charset="0"/>
              <a:cs typeface="Times New Roman" panose="02020603050405020304" pitchFamily="18" charset="0"/>
            </a:rPr>
            <a:t>023</a:t>
          </a:r>
        </a:p>
        <a:p>
          <a:pPr algn="ctr"/>
          <a:r>
            <a:rPr lang="en-US" sz="1600" b="0" dirty="0">
              <a:latin typeface="Times New Roman" panose="02020603050405020304" pitchFamily="18" charset="0"/>
              <a:cs typeface="Times New Roman" panose="02020603050405020304" pitchFamily="18" charset="0"/>
            </a:rPr>
            <a:t>   </a:t>
          </a:r>
          <a:endParaRPr lang="en-IN" sz="16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30841D-0CC1-4263-B66D-72F1243B042E}" type="parTrans" cxnId="{1E05BC1A-2679-43D8-97A4-98336451DD6A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D90BDD-B3A8-4DFE-B991-8A10F255BC28}" type="sibTrans" cxnId="{1E05BC1A-2679-43D8-97A4-98336451DD6A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E71B1F-B7B0-4598-96D4-B7103EEE2EF9}" type="pres">
      <dgm:prSet presAssocID="{356AD24E-FA0E-4A86-A360-D025101F273F}" presName="CompostProcess" presStyleCnt="0">
        <dgm:presLayoutVars>
          <dgm:dir/>
          <dgm:resizeHandles val="exact"/>
        </dgm:presLayoutVars>
      </dgm:prSet>
      <dgm:spPr/>
    </dgm:pt>
    <dgm:pt modelId="{F4B3D4CA-915E-4742-843D-D268A0426E8C}" type="pres">
      <dgm:prSet presAssocID="{356AD24E-FA0E-4A86-A360-D025101F273F}" presName="arrow" presStyleLbl="bgShp" presStyleIdx="0" presStyleCnt="1" custScaleX="117620"/>
      <dgm:sp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35000">
              <a:schemeClr val="accent6">
                <a:lumMod val="45000"/>
                <a:lumOff val="55000"/>
              </a:schemeClr>
            </a:gs>
            <a:gs pos="59000">
              <a:schemeClr val="accent6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  <a:tileRect/>
        </a:gradFill>
        <a:ln>
          <a:solidFill>
            <a:schemeClr val="accent6">
              <a:lumMod val="75000"/>
            </a:schemeClr>
          </a:solidFill>
        </a:ln>
      </dgm:spPr>
    </dgm:pt>
    <dgm:pt modelId="{1D7D2DDE-426F-412C-A249-0E583959A7AE}" type="pres">
      <dgm:prSet presAssocID="{356AD24E-FA0E-4A86-A360-D025101F273F}" presName="linearProcess" presStyleCnt="0"/>
      <dgm:spPr/>
    </dgm:pt>
    <dgm:pt modelId="{49366A51-30E1-441A-8E06-FB9877D1F3FA}" type="pres">
      <dgm:prSet presAssocID="{D5F8E90E-B22C-4B90-9D65-832B5BD0724B}" presName="textNode" presStyleLbl="node1" presStyleIdx="0" presStyleCnt="5" custScaleX="41034" custScaleY="77736">
        <dgm:presLayoutVars>
          <dgm:bulletEnabled val="1"/>
        </dgm:presLayoutVars>
      </dgm:prSet>
      <dgm:spPr/>
    </dgm:pt>
    <dgm:pt modelId="{0CA8E505-9A3C-434F-A9B1-6F0FD75FFCCF}" type="pres">
      <dgm:prSet presAssocID="{F09D7809-9B39-4F44-92F7-FE47F18831EC}" presName="sibTrans" presStyleCnt="0"/>
      <dgm:spPr/>
    </dgm:pt>
    <dgm:pt modelId="{29B45CE6-55A3-41D7-B49F-79231FD82A66}" type="pres">
      <dgm:prSet presAssocID="{D5588AFA-6E68-43DD-A2D5-95C604C4C938}" presName="textNode" presStyleLbl="node1" presStyleIdx="1" presStyleCnt="5" custScaleX="41034" custScaleY="77736" custLinFactNeighborX="-43341" custLinFactNeighborY="1186">
        <dgm:presLayoutVars>
          <dgm:bulletEnabled val="1"/>
        </dgm:presLayoutVars>
      </dgm:prSet>
      <dgm:spPr/>
    </dgm:pt>
    <dgm:pt modelId="{49FCD556-3337-410F-BD5F-F6954C5D3339}" type="pres">
      <dgm:prSet presAssocID="{6D11E195-04FC-4EA7-AAFC-B4D7E7074BC4}" presName="sibTrans" presStyleCnt="0"/>
      <dgm:spPr/>
    </dgm:pt>
    <dgm:pt modelId="{79B19BAA-2D3D-4C71-A695-B09690F10EE6}" type="pres">
      <dgm:prSet presAssocID="{5971CFEA-741E-4297-9C3F-45C229C0949C}" presName="textNode" presStyleLbl="node1" presStyleIdx="2" presStyleCnt="5" custScaleX="41034" custScaleY="77736" custLinFactNeighborX="-81566">
        <dgm:presLayoutVars>
          <dgm:bulletEnabled val="1"/>
        </dgm:presLayoutVars>
      </dgm:prSet>
      <dgm:spPr/>
    </dgm:pt>
    <dgm:pt modelId="{A5875DEB-C192-4A65-8011-869BE33A6772}" type="pres">
      <dgm:prSet presAssocID="{2E326D6E-A747-4E92-910D-B41B26ECC72B}" presName="sibTrans" presStyleCnt="0"/>
      <dgm:spPr/>
    </dgm:pt>
    <dgm:pt modelId="{D97CD830-0278-49B2-81DA-7BB0878763A5}" type="pres">
      <dgm:prSet presAssocID="{FD77DE6C-F5E1-4FDC-83AB-D1C3C07CA89D}" presName="textNode" presStyleLbl="node1" presStyleIdx="3" presStyleCnt="5" custScaleX="41034" custScaleY="77736" custLinFactNeighborX="-87236">
        <dgm:presLayoutVars>
          <dgm:bulletEnabled val="1"/>
        </dgm:presLayoutVars>
      </dgm:prSet>
      <dgm:spPr/>
    </dgm:pt>
    <dgm:pt modelId="{9CC22811-3883-4F47-B3FC-BA296B6D4786}" type="pres">
      <dgm:prSet presAssocID="{2326018F-86D5-4AF2-84AB-E56963359C7D}" presName="sibTrans" presStyleCnt="0"/>
      <dgm:spPr/>
    </dgm:pt>
    <dgm:pt modelId="{2A10FA73-4130-4366-B3FC-8BB1802F3A0A}" type="pres">
      <dgm:prSet presAssocID="{D099B08D-6104-43C0-9A4B-E9836C2AE6AE}" presName="textNode" presStyleLbl="node1" presStyleIdx="4" presStyleCnt="5" custScaleX="41034" custScaleY="77736" custLinFactNeighborX="-97794">
        <dgm:presLayoutVars>
          <dgm:bulletEnabled val="1"/>
        </dgm:presLayoutVars>
      </dgm:prSet>
      <dgm:spPr/>
    </dgm:pt>
  </dgm:ptLst>
  <dgm:cxnLst>
    <dgm:cxn modelId="{C898E60B-5E1D-4710-BFD0-D254BA495C7D}" srcId="{356AD24E-FA0E-4A86-A360-D025101F273F}" destId="{D5588AFA-6E68-43DD-A2D5-95C604C4C938}" srcOrd="1" destOrd="0" parTransId="{77005C4E-7EBD-4B3E-9F9F-4B3F7B7906E7}" sibTransId="{6D11E195-04FC-4EA7-AAFC-B4D7E7074BC4}"/>
    <dgm:cxn modelId="{1E05BC1A-2679-43D8-97A4-98336451DD6A}" srcId="{356AD24E-FA0E-4A86-A360-D025101F273F}" destId="{D099B08D-6104-43C0-9A4B-E9836C2AE6AE}" srcOrd="4" destOrd="0" parTransId="{B430841D-0CC1-4263-B66D-72F1243B042E}" sibTransId="{9DD90BDD-B3A8-4DFE-B991-8A10F255BC28}"/>
    <dgm:cxn modelId="{6EF60F3F-6C0F-4D97-8246-265366156D08}" type="presOf" srcId="{FD77DE6C-F5E1-4FDC-83AB-D1C3C07CA89D}" destId="{D97CD830-0278-49B2-81DA-7BB0878763A5}" srcOrd="0" destOrd="0" presId="urn:microsoft.com/office/officeart/2005/8/layout/hProcess9"/>
    <dgm:cxn modelId="{C5AA9046-3FC6-408F-B1AD-B4CD8F0DA11B}" srcId="{356AD24E-FA0E-4A86-A360-D025101F273F}" destId="{D5F8E90E-B22C-4B90-9D65-832B5BD0724B}" srcOrd="0" destOrd="0" parTransId="{CFA2B12D-B14E-4455-BACF-5EFD2633E513}" sibTransId="{F09D7809-9B39-4F44-92F7-FE47F18831EC}"/>
    <dgm:cxn modelId="{5237306B-3E45-42D2-A150-584AF6E78092}" type="presOf" srcId="{D099B08D-6104-43C0-9A4B-E9836C2AE6AE}" destId="{2A10FA73-4130-4366-B3FC-8BB1802F3A0A}" srcOrd="0" destOrd="0" presId="urn:microsoft.com/office/officeart/2005/8/layout/hProcess9"/>
    <dgm:cxn modelId="{693CA37B-AE89-4D41-8212-52EAA32001A8}" type="presOf" srcId="{356AD24E-FA0E-4A86-A360-D025101F273F}" destId="{3DE71B1F-B7B0-4598-96D4-B7103EEE2EF9}" srcOrd="0" destOrd="0" presId="urn:microsoft.com/office/officeart/2005/8/layout/hProcess9"/>
    <dgm:cxn modelId="{67E3249A-8429-4EBC-8FAF-516A8058EC32}" srcId="{356AD24E-FA0E-4A86-A360-D025101F273F}" destId="{5971CFEA-741E-4297-9C3F-45C229C0949C}" srcOrd="2" destOrd="0" parTransId="{AE94D83C-AFF4-4997-B024-4E5583A3FB20}" sibTransId="{2E326D6E-A747-4E92-910D-B41B26ECC72B}"/>
    <dgm:cxn modelId="{68D6D49E-D09C-4D5E-825E-E0EE3F9D64F1}" srcId="{356AD24E-FA0E-4A86-A360-D025101F273F}" destId="{FD77DE6C-F5E1-4FDC-83AB-D1C3C07CA89D}" srcOrd="3" destOrd="0" parTransId="{DC8E9069-D3D5-4D47-BC74-A7AE106627FC}" sibTransId="{2326018F-86D5-4AF2-84AB-E56963359C7D}"/>
    <dgm:cxn modelId="{7166D2E2-6382-45DC-9510-EF40D6CC6EDB}" type="presOf" srcId="{5971CFEA-741E-4297-9C3F-45C229C0949C}" destId="{79B19BAA-2D3D-4C71-A695-B09690F10EE6}" srcOrd="0" destOrd="0" presId="urn:microsoft.com/office/officeart/2005/8/layout/hProcess9"/>
    <dgm:cxn modelId="{B2CF35EE-382A-4CE5-B911-02E3BC640C97}" type="presOf" srcId="{D5F8E90E-B22C-4B90-9D65-832B5BD0724B}" destId="{49366A51-30E1-441A-8E06-FB9877D1F3FA}" srcOrd="0" destOrd="0" presId="urn:microsoft.com/office/officeart/2005/8/layout/hProcess9"/>
    <dgm:cxn modelId="{1B84D0F8-A5CC-432C-8918-FB24CEAE76AD}" type="presOf" srcId="{D5588AFA-6E68-43DD-A2D5-95C604C4C938}" destId="{29B45CE6-55A3-41D7-B49F-79231FD82A66}" srcOrd="0" destOrd="0" presId="urn:microsoft.com/office/officeart/2005/8/layout/hProcess9"/>
    <dgm:cxn modelId="{171D0066-7451-4261-83C9-7F38AE9F52CF}" type="presParOf" srcId="{3DE71B1F-B7B0-4598-96D4-B7103EEE2EF9}" destId="{F4B3D4CA-915E-4742-843D-D268A0426E8C}" srcOrd="0" destOrd="0" presId="urn:microsoft.com/office/officeart/2005/8/layout/hProcess9"/>
    <dgm:cxn modelId="{29E731C8-CBF7-4E20-8ED9-ECD80E5B7CAD}" type="presParOf" srcId="{3DE71B1F-B7B0-4598-96D4-B7103EEE2EF9}" destId="{1D7D2DDE-426F-412C-A249-0E583959A7AE}" srcOrd="1" destOrd="0" presId="urn:microsoft.com/office/officeart/2005/8/layout/hProcess9"/>
    <dgm:cxn modelId="{2D6CA4C9-0CBB-4EBF-BDCC-3830740533A2}" type="presParOf" srcId="{1D7D2DDE-426F-412C-A249-0E583959A7AE}" destId="{49366A51-30E1-441A-8E06-FB9877D1F3FA}" srcOrd="0" destOrd="0" presId="urn:microsoft.com/office/officeart/2005/8/layout/hProcess9"/>
    <dgm:cxn modelId="{58CBCE44-0C97-4121-B0B0-25DD1B33E3F4}" type="presParOf" srcId="{1D7D2DDE-426F-412C-A249-0E583959A7AE}" destId="{0CA8E505-9A3C-434F-A9B1-6F0FD75FFCCF}" srcOrd="1" destOrd="0" presId="urn:microsoft.com/office/officeart/2005/8/layout/hProcess9"/>
    <dgm:cxn modelId="{814FFA81-6866-4E01-A67C-F7C5C9DE9D44}" type="presParOf" srcId="{1D7D2DDE-426F-412C-A249-0E583959A7AE}" destId="{29B45CE6-55A3-41D7-B49F-79231FD82A66}" srcOrd="2" destOrd="0" presId="urn:microsoft.com/office/officeart/2005/8/layout/hProcess9"/>
    <dgm:cxn modelId="{7FE4CC7A-41F0-46B5-BDEC-287BC0228B86}" type="presParOf" srcId="{1D7D2DDE-426F-412C-A249-0E583959A7AE}" destId="{49FCD556-3337-410F-BD5F-F6954C5D3339}" srcOrd="3" destOrd="0" presId="urn:microsoft.com/office/officeart/2005/8/layout/hProcess9"/>
    <dgm:cxn modelId="{6EF10197-454D-4D48-A234-CA4D277D9AD8}" type="presParOf" srcId="{1D7D2DDE-426F-412C-A249-0E583959A7AE}" destId="{79B19BAA-2D3D-4C71-A695-B09690F10EE6}" srcOrd="4" destOrd="0" presId="urn:microsoft.com/office/officeart/2005/8/layout/hProcess9"/>
    <dgm:cxn modelId="{D8BF1929-B9A0-4938-B165-F3591F19F2CD}" type="presParOf" srcId="{1D7D2DDE-426F-412C-A249-0E583959A7AE}" destId="{A5875DEB-C192-4A65-8011-869BE33A6772}" srcOrd="5" destOrd="0" presId="urn:microsoft.com/office/officeart/2005/8/layout/hProcess9"/>
    <dgm:cxn modelId="{E8EBAB7F-694A-43C6-A9DC-738AE243CE50}" type="presParOf" srcId="{1D7D2DDE-426F-412C-A249-0E583959A7AE}" destId="{D97CD830-0278-49B2-81DA-7BB0878763A5}" srcOrd="6" destOrd="0" presId="urn:microsoft.com/office/officeart/2005/8/layout/hProcess9"/>
    <dgm:cxn modelId="{E6D2B278-89EB-465C-BED3-3A602153B151}" type="presParOf" srcId="{1D7D2DDE-426F-412C-A249-0E583959A7AE}" destId="{9CC22811-3883-4F47-B3FC-BA296B6D4786}" srcOrd="7" destOrd="0" presId="urn:microsoft.com/office/officeart/2005/8/layout/hProcess9"/>
    <dgm:cxn modelId="{51A517CF-DBC4-40FD-BB24-15AE7ADDEA35}" type="presParOf" srcId="{1D7D2DDE-426F-412C-A249-0E583959A7AE}" destId="{2A10FA73-4130-4366-B3FC-8BB1802F3A0A}" srcOrd="8" destOrd="0" presId="urn:microsoft.com/office/officeart/2005/8/layout/hProcess9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ECBADB-FF15-44DC-B5BD-C8CF561D6661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IN"/>
        </a:p>
      </dgm:t>
    </dgm:pt>
    <dgm:pt modelId="{7DBAC61A-AB4B-4FBA-A09C-CEBD80325B42}">
      <dgm:prSet custT="1"/>
      <dgm:spPr/>
      <dgm:t>
        <a:bodyPr anchor="ctr"/>
        <a:lstStyle/>
        <a:p>
          <a:pPr algn="just">
            <a:lnSpc>
              <a:spcPct val="100000"/>
            </a:lnSpc>
            <a:buNone/>
          </a:pPr>
          <a:r>
            <a:rPr lang="en-US" sz="1600" b="1" dirty="0">
              <a:solidFill>
                <a:schemeClr val="bg1"/>
              </a:solidFill>
              <a:highlight>
                <a:srgbClr val="0080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3Cloud.com</a:t>
          </a:r>
        </a:p>
        <a:p>
          <a:pPr algn="just">
            <a:lnSpc>
              <a:spcPct val="100000"/>
            </a:lnSpc>
            <a:buNone/>
          </a:pPr>
          <a:r>
            <a:rPr lang="en-US" sz="1600" b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Florida, Ohio</a:t>
          </a:r>
        </a:p>
        <a:p>
          <a:pPr algn="just">
            <a:lnSpc>
              <a:spcPct val="100000"/>
            </a:lnSpc>
            <a:buNone/>
          </a:pPr>
          <a:r>
            <a:rPr lang="en-US" sz="1600" b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Customers – Macy’s, Herman-Miller etc.</a:t>
          </a:r>
        </a:p>
        <a:p>
          <a:pPr algn="just">
            <a:lnSpc>
              <a:spcPct val="100000"/>
            </a:lnSpc>
            <a:buNone/>
          </a:pPr>
          <a:r>
            <a:rPr lang="en-US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$150 k subscription for 2 years</a:t>
          </a:r>
        </a:p>
        <a:p>
          <a:pPr algn="just">
            <a:lnSpc>
              <a:spcPct val="100000"/>
            </a:lnSpc>
            <a:buNone/>
          </a:pPr>
          <a:r>
            <a:rPr lang="en-US" sz="1600" b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$20 Mn ARR</a:t>
          </a:r>
        </a:p>
        <a:p>
          <a:pPr algn="just">
            <a:lnSpc>
              <a:spcPct val="100000"/>
            </a:lnSpc>
            <a:buNone/>
          </a:pPr>
          <a:r>
            <a:rPr lang="en-US" sz="1600" b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$65 Mn investment </a:t>
          </a:r>
          <a:endParaRPr lang="en-IN" sz="1600" b="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6916C4-0B76-4C6F-88E7-67B86D06F2A6}" type="parTrans" cxnId="{8C6E9D06-0954-48C9-B489-258C35B46371}">
      <dgm:prSet/>
      <dgm:spPr/>
      <dgm:t>
        <a:bodyPr/>
        <a:lstStyle/>
        <a:p>
          <a:endParaRPr lang="en-IN" sz="1600"/>
        </a:p>
      </dgm:t>
    </dgm:pt>
    <dgm:pt modelId="{172BF478-A5CA-4A2B-A042-39483B8699E1}" type="sibTrans" cxnId="{8C6E9D06-0954-48C9-B489-258C35B46371}">
      <dgm:prSet/>
      <dgm:spPr/>
      <dgm:t>
        <a:bodyPr/>
        <a:lstStyle/>
        <a:p>
          <a:endParaRPr lang="en-IN" sz="1600"/>
        </a:p>
      </dgm:t>
    </dgm:pt>
    <dgm:pt modelId="{A4240250-965B-4309-A877-8ABF06C2743D}">
      <dgm:prSet custT="1"/>
      <dgm:spPr/>
      <dgm:t>
        <a:bodyPr anchor="ctr"/>
        <a:lstStyle/>
        <a:p>
          <a:pPr algn="just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Visualization for furniture sector</a:t>
          </a:r>
          <a:endParaRPr lang="en-IN" sz="16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D0799A-BD2B-4259-A335-92216EE7780F}" type="parTrans" cxnId="{A0F62F4F-81C2-40F0-8878-819301DEEF0F}">
      <dgm:prSet/>
      <dgm:spPr/>
      <dgm:t>
        <a:bodyPr/>
        <a:lstStyle/>
        <a:p>
          <a:endParaRPr lang="en-IN" sz="1600"/>
        </a:p>
      </dgm:t>
    </dgm:pt>
    <dgm:pt modelId="{77796FAB-D0F2-4404-834A-DD183E97C51D}" type="sibTrans" cxnId="{A0F62F4F-81C2-40F0-8878-819301DEEF0F}">
      <dgm:prSet/>
      <dgm:spPr/>
      <dgm:t>
        <a:bodyPr/>
        <a:lstStyle/>
        <a:p>
          <a:endParaRPr lang="en-IN" sz="1600"/>
        </a:p>
      </dgm:t>
    </dgm:pt>
    <dgm:pt modelId="{D989808D-C947-4642-B30D-A3B47A7858B3}">
      <dgm:prSet custT="1"/>
      <dgm:spPr/>
      <dgm:t>
        <a:bodyPr anchor="ctr"/>
        <a:lstStyle/>
        <a:p>
          <a:pPr>
            <a:lnSpc>
              <a:spcPct val="100000"/>
            </a:lnSpc>
            <a:buNone/>
          </a:pPr>
          <a:r>
            <a:rPr lang="en-US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Threekit, Intiaro, Cylindo, Roomvo, Tilesview.ai</a:t>
          </a:r>
          <a:endParaRPr lang="en-IN" sz="1600" b="1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F29276-9433-430E-9C1F-6B50DC97E1C0}" type="parTrans" cxnId="{361582B9-1521-48F5-930D-099B2E1E952D}">
      <dgm:prSet/>
      <dgm:spPr/>
      <dgm:t>
        <a:bodyPr/>
        <a:lstStyle/>
        <a:p>
          <a:endParaRPr lang="en-IN" sz="1600"/>
        </a:p>
      </dgm:t>
    </dgm:pt>
    <dgm:pt modelId="{2DFB8DF6-9F37-4245-8B76-B4924E2BAAB6}" type="sibTrans" cxnId="{361582B9-1521-48F5-930D-099B2E1E952D}">
      <dgm:prSet/>
      <dgm:spPr/>
      <dgm:t>
        <a:bodyPr/>
        <a:lstStyle/>
        <a:p>
          <a:endParaRPr lang="en-IN" sz="1600"/>
        </a:p>
      </dgm:t>
    </dgm:pt>
    <dgm:pt modelId="{D83B06F4-159C-4D7D-95FC-26A4399BAAB1}">
      <dgm:prSet custT="1"/>
      <dgm:spPr/>
      <dgm:t>
        <a:bodyPr anchor="ctr"/>
        <a:lstStyle/>
        <a:p>
          <a:pPr>
            <a:lnSpc>
              <a:spcPct val="100000"/>
            </a:lnSpc>
            <a:buNone/>
          </a:pPr>
          <a:r>
            <a:rPr lang="en-US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Solution footprint small</a:t>
          </a:r>
          <a:endParaRPr lang="en-IN" sz="16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EB99B1-F5C7-4F6A-8266-BABA22DFFA39}" type="parTrans" cxnId="{8F8BE41D-96BD-4601-AB73-74FFE89B217F}">
      <dgm:prSet/>
      <dgm:spPr/>
      <dgm:t>
        <a:bodyPr/>
        <a:lstStyle/>
        <a:p>
          <a:endParaRPr lang="en-IN" sz="1600"/>
        </a:p>
      </dgm:t>
    </dgm:pt>
    <dgm:pt modelId="{74FB735F-F870-497B-B821-46995585DEE0}" type="sibTrans" cxnId="{8F8BE41D-96BD-4601-AB73-74FFE89B217F}">
      <dgm:prSet/>
      <dgm:spPr/>
      <dgm:t>
        <a:bodyPr/>
        <a:lstStyle/>
        <a:p>
          <a:endParaRPr lang="en-IN" sz="1600"/>
        </a:p>
      </dgm:t>
    </dgm:pt>
    <dgm:pt modelId="{897CC5CC-CCE4-467B-ADC8-D3E79309C136}">
      <dgm:prSet custT="1"/>
      <dgm:spPr/>
      <dgm:t>
        <a:bodyPr anchor="ctr"/>
        <a:lstStyle/>
        <a:p>
          <a:pPr>
            <a:lnSpc>
              <a:spcPct val="100000"/>
            </a:lnSpc>
            <a:buNone/>
          </a:pPr>
          <a:r>
            <a:rPr lang="en-US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Pricing varies considerably</a:t>
          </a:r>
          <a:endParaRPr lang="en-IN" sz="16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9D89E6-22EA-42A6-809D-D385D2EDFCDA}" type="parTrans" cxnId="{29CCECF7-0DFB-4E50-9B90-CFE34A2E459B}">
      <dgm:prSet/>
      <dgm:spPr/>
      <dgm:t>
        <a:bodyPr/>
        <a:lstStyle/>
        <a:p>
          <a:endParaRPr lang="en-IN" sz="1600"/>
        </a:p>
      </dgm:t>
    </dgm:pt>
    <dgm:pt modelId="{73E53787-1CEE-4127-A2F9-854087AEE890}" type="sibTrans" cxnId="{29CCECF7-0DFB-4E50-9B90-CFE34A2E459B}">
      <dgm:prSet/>
      <dgm:spPr/>
      <dgm:t>
        <a:bodyPr/>
        <a:lstStyle/>
        <a:p>
          <a:endParaRPr lang="en-IN" sz="1600"/>
        </a:p>
      </dgm:t>
    </dgm:pt>
    <dgm:pt modelId="{D6ACED83-F573-446A-95A9-E5FA0EDCDB22}">
      <dgm:prSet custT="1"/>
      <dgm:spPr/>
      <dgm:t>
        <a:bodyPr anchor="ctr"/>
        <a:lstStyle/>
        <a:p>
          <a:pPr algn="just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8 Apps for 1 price</a:t>
          </a:r>
          <a:endParaRPr lang="en-IN" sz="16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FACDC9-EDB0-4482-A968-F64B8A0BB571}" type="parTrans" cxnId="{16EC48CB-8CB4-4487-A229-7C116C8AAFD7}">
      <dgm:prSet/>
      <dgm:spPr/>
      <dgm:t>
        <a:bodyPr/>
        <a:lstStyle/>
        <a:p>
          <a:endParaRPr lang="en-IN" sz="1600"/>
        </a:p>
      </dgm:t>
    </dgm:pt>
    <dgm:pt modelId="{5556425C-4AE3-405B-BAF2-5A6D68248B25}" type="sibTrans" cxnId="{16EC48CB-8CB4-4487-A229-7C116C8AAFD7}">
      <dgm:prSet/>
      <dgm:spPr/>
      <dgm:t>
        <a:bodyPr/>
        <a:lstStyle/>
        <a:p>
          <a:endParaRPr lang="en-IN" sz="1600"/>
        </a:p>
      </dgm:t>
    </dgm:pt>
    <dgm:pt modelId="{5E480CC2-D934-42A1-A679-3A7C0ADE805B}" type="pres">
      <dgm:prSet presAssocID="{41ECBADB-FF15-44DC-B5BD-C8CF561D6661}" presName="Name0" presStyleCnt="0">
        <dgm:presLayoutVars>
          <dgm:chMax val="7"/>
          <dgm:chPref val="7"/>
          <dgm:dir/>
        </dgm:presLayoutVars>
      </dgm:prSet>
      <dgm:spPr/>
    </dgm:pt>
    <dgm:pt modelId="{DB2AB1EE-C901-45DF-8522-A0773E3C852E}" type="pres">
      <dgm:prSet presAssocID="{41ECBADB-FF15-44DC-B5BD-C8CF561D6661}" presName="Name1" presStyleCnt="0"/>
      <dgm:spPr/>
    </dgm:pt>
    <dgm:pt modelId="{BB6AB07F-47BF-4B7E-A0E1-B1D11E9814A3}" type="pres">
      <dgm:prSet presAssocID="{41ECBADB-FF15-44DC-B5BD-C8CF561D6661}" presName="cycle" presStyleCnt="0"/>
      <dgm:spPr/>
    </dgm:pt>
    <dgm:pt modelId="{47E39BB2-CB8F-480D-B4F5-1215FCF61D95}" type="pres">
      <dgm:prSet presAssocID="{41ECBADB-FF15-44DC-B5BD-C8CF561D6661}" presName="srcNode" presStyleLbl="node1" presStyleIdx="0" presStyleCnt="2"/>
      <dgm:spPr/>
    </dgm:pt>
    <dgm:pt modelId="{9C3E526A-CE73-446B-BAB0-13D3D394442C}" type="pres">
      <dgm:prSet presAssocID="{41ECBADB-FF15-44DC-B5BD-C8CF561D6661}" presName="conn" presStyleLbl="parChTrans1D2" presStyleIdx="0" presStyleCnt="1"/>
      <dgm:spPr/>
    </dgm:pt>
    <dgm:pt modelId="{2AA1D343-E18B-4BF5-955A-EEB104BD68DB}" type="pres">
      <dgm:prSet presAssocID="{41ECBADB-FF15-44DC-B5BD-C8CF561D6661}" presName="extraNode" presStyleLbl="node1" presStyleIdx="0" presStyleCnt="2"/>
      <dgm:spPr/>
    </dgm:pt>
    <dgm:pt modelId="{FEF0E2A0-B381-495A-99EA-739C3E84423F}" type="pres">
      <dgm:prSet presAssocID="{41ECBADB-FF15-44DC-B5BD-C8CF561D6661}" presName="dstNode" presStyleLbl="node1" presStyleIdx="0" presStyleCnt="2"/>
      <dgm:spPr/>
    </dgm:pt>
    <dgm:pt modelId="{805A2FCC-639C-4E2E-8741-999161AE87EE}" type="pres">
      <dgm:prSet presAssocID="{7DBAC61A-AB4B-4FBA-A09C-CEBD80325B42}" presName="text_1" presStyleLbl="node1" presStyleIdx="0" presStyleCnt="2" custScaleX="71972" custScaleY="164338">
        <dgm:presLayoutVars>
          <dgm:bulletEnabled val="1"/>
        </dgm:presLayoutVars>
      </dgm:prSet>
      <dgm:spPr>
        <a:prstGeom prst="roundRect">
          <a:avLst/>
        </a:prstGeom>
      </dgm:spPr>
    </dgm:pt>
    <dgm:pt modelId="{E1D6E335-3046-4E9F-8EEB-49B729A21850}" type="pres">
      <dgm:prSet presAssocID="{7DBAC61A-AB4B-4FBA-A09C-CEBD80325B42}" presName="accent_1" presStyleCnt="0"/>
      <dgm:spPr/>
    </dgm:pt>
    <dgm:pt modelId="{1DABE8F3-8C3F-45D3-A6DD-68C55BEB870C}" type="pres">
      <dgm:prSet presAssocID="{7DBAC61A-AB4B-4FBA-A09C-CEBD80325B42}" presName="accentRepeatNode" presStyleLbl="solidFgAcc1" presStyleIdx="0" presStyleCnt="2"/>
      <dgm:spPr/>
    </dgm:pt>
    <dgm:pt modelId="{272DD213-30AB-481C-8192-CA1B40B81187}" type="pres">
      <dgm:prSet presAssocID="{D989808D-C947-4642-B30D-A3B47A7858B3}" presName="text_2" presStyleLbl="node1" presStyleIdx="1" presStyleCnt="2" custScaleX="71048">
        <dgm:presLayoutVars>
          <dgm:bulletEnabled val="1"/>
        </dgm:presLayoutVars>
      </dgm:prSet>
      <dgm:spPr>
        <a:prstGeom prst="roundRect">
          <a:avLst/>
        </a:prstGeom>
      </dgm:spPr>
    </dgm:pt>
    <dgm:pt modelId="{2CF1CFC6-53DF-4D9F-9464-EDD20C7AE1D3}" type="pres">
      <dgm:prSet presAssocID="{D989808D-C947-4642-B30D-A3B47A7858B3}" presName="accent_2" presStyleCnt="0"/>
      <dgm:spPr/>
    </dgm:pt>
    <dgm:pt modelId="{C1B46A45-83A0-4421-B7FD-719192BCBE84}" type="pres">
      <dgm:prSet presAssocID="{D989808D-C947-4642-B30D-A3B47A7858B3}" presName="accentRepeatNode" presStyleLbl="solidFgAcc1" presStyleIdx="1" presStyleCnt="2"/>
      <dgm:spPr/>
    </dgm:pt>
  </dgm:ptLst>
  <dgm:cxnLst>
    <dgm:cxn modelId="{ED0F1E01-AD2F-44B7-8449-04426F7F3118}" type="presOf" srcId="{897CC5CC-CCE4-467B-ADC8-D3E79309C136}" destId="{272DD213-30AB-481C-8192-CA1B40B81187}" srcOrd="0" destOrd="2" presId="urn:microsoft.com/office/officeart/2008/layout/VerticalCurvedList"/>
    <dgm:cxn modelId="{8C6E9D06-0954-48C9-B489-258C35B46371}" srcId="{41ECBADB-FF15-44DC-B5BD-C8CF561D6661}" destId="{7DBAC61A-AB4B-4FBA-A09C-CEBD80325B42}" srcOrd="0" destOrd="0" parTransId="{D66916C4-0B76-4C6F-88E7-67B86D06F2A6}" sibTransId="{172BF478-A5CA-4A2B-A042-39483B8699E1}"/>
    <dgm:cxn modelId="{FCCC450C-09DB-4913-8E87-9F926AD89EBD}" type="presOf" srcId="{41ECBADB-FF15-44DC-B5BD-C8CF561D6661}" destId="{5E480CC2-D934-42A1-A679-3A7C0ADE805B}" srcOrd="0" destOrd="0" presId="urn:microsoft.com/office/officeart/2008/layout/VerticalCurvedList"/>
    <dgm:cxn modelId="{8F8BE41D-96BD-4601-AB73-74FFE89B217F}" srcId="{D989808D-C947-4642-B30D-A3B47A7858B3}" destId="{D83B06F4-159C-4D7D-95FC-26A4399BAAB1}" srcOrd="0" destOrd="0" parTransId="{C6EB99B1-F5C7-4F6A-8266-BABA22DFFA39}" sibTransId="{74FB735F-F870-497B-B821-46995585DEE0}"/>
    <dgm:cxn modelId="{4FB1B245-398C-4742-984D-184AC30B6E99}" type="presOf" srcId="{D83B06F4-159C-4D7D-95FC-26A4399BAAB1}" destId="{272DD213-30AB-481C-8192-CA1B40B81187}" srcOrd="0" destOrd="1" presId="urn:microsoft.com/office/officeart/2008/layout/VerticalCurvedList"/>
    <dgm:cxn modelId="{A0F62F4F-81C2-40F0-8878-819301DEEF0F}" srcId="{7DBAC61A-AB4B-4FBA-A09C-CEBD80325B42}" destId="{A4240250-965B-4309-A877-8ABF06C2743D}" srcOrd="0" destOrd="0" parTransId="{7DD0799A-BD2B-4259-A335-92216EE7780F}" sibTransId="{77796FAB-D0F2-4404-834A-DD183E97C51D}"/>
    <dgm:cxn modelId="{36B7E175-4117-40A8-8167-1098149811F5}" type="presOf" srcId="{D6ACED83-F573-446A-95A9-E5FA0EDCDB22}" destId="{805A2FCC-639C-4E2E-8741-999161AE87EE}" srcOrd="0" destOrd="2" presId="urn:microsoft.com/office/officeart/2008/layout/VerticalCurvedList"/>
    <dgm:cxn modelId="{2399F88A-2596-466C-BF1F-791DF49A7DB5}" type="presOf" srcId="{A4240250-965B-4309-A877-8ABF06C2743D}" destId="{805A2FCC-639C-4E2E-8741-999161AE87EE}" srcOrd="0" destOrd="1" presId="urn:microsoft.com/office/officeart/2008/layout/VerticalCurvedList"/>
    <dgm:cxn modelId="{A3D84798-3EC2-4296-8169-81831A140B01}" type="presOf" srcId="{77796FAB-D0F2-4404-834A-DD183E97C51D}" destId="{9C3E526A-CE73-446B-BAB0-13D3D394442C}" srcOrd="0" destOrd="0" presId="urn:microsoft.com/office/officeart/2008/layout/VerticalCurvedList"/>
    <dgm:cxn modelId="{8784619F-1CF7-4BDB-B99C-3BE557420894}" type="presOf" srcId="{7DBAC61A-AB4B-4FBA-A09C-CEBD80325B42}" destId="{805A2FCC-639C-4E2E-8741-999161AE87EE}" srcOrd="0" destOrd="0" presId="urn:microsoft.com/office/officeart/2008/layout/VerticalCurvedList"/>
    <dgm:cxn modelId="{361582B9-1521-48F5-930D-099B2E1E952D}" srcId="{41ECBADB-FF15-44DC-B5BD-C8CF561D6661}" destId="{D989808D-C947-4642-B30D-A3B47A7858B3}" srcOrd="1" destOrd="0" parTransId="{8FF29276-9433-430E-9C1F-6B50DC97E1C0}" sibTransId="{2DFB8DF6-9F37-4245-8B76-B4924E2BAAB6}"/>
    <dgm:cxn modelId="{16EC48CB-8CB4-4487-A229-7C116C8AAFD7}" srcId="{7DBAC61A-AB4B-4FBA-A09C-CEBD80325B42}" destId="{D6ACED83-F573-446A-95A9-E5FA0EDCDB22}" srcOrd="1" destOrd="0" parTransId="{1DFACDC9-EDB0-4482-A968-F64B8A0BB571}" sibTransId="{5556425C-4AE3-405B-BAF2-5A6D68248B25}"/>
    <dgm:cxn modelId="{4A66E6D1-0F3A-4C52-9AB6-91005284DB2E}" type="presOf" srcId="{D989808D-C947-4642-B30D-A3B47A7858B3}" destId="{272DD213-30AB-481C-8192-CA1B40B81187}" srcOrd="0" destOrd="0" presId="urn:microsoft.com/office/officeart/2008/layout/VerticalCurvedList"/>
    <dgm:cxn modelId="{29CCECF7-0DFB-4E50-9B90-CFE34A2E459B}" srcId="{D989808D-C947-4642-B30D-A3B47A7858B3}" destId="{897CC5CC-CCE4-467B-ADC8-D3E79309C136}" srcOrd="1" destOrd="0" parTransId="{929D89E6-22EA-42A6-809D-D385D2EDFCDA}" sibTransId="{73E53787-1CEE-4127-A2F9-854087AEE890}"/>
    <dgm:cxn modelId="{1D07B292-673C-4F8D-8DF1-D410B9CA8874}" type="presParOf" srcId="{5E480CC2-D934-42A1-A679-3A7C0ADE805B}" destId="{DB2AB1EE-C901-45DF-8522-A0773E3C852E}" srcOrd="0" destOrd="0" presId="urn:microsoft.com/office/officeart/2008/layout/VerticalCurvedList"/>
    <dgm:cxn modelId="{C79A02AF-83FA-4AFD-B2DA-3748FB7F2A62}" type="presParOf" srcId="{DB2AB1EE-C901-45DF-8522-A0773E3C852E}" destId="{BB6AB07F-47BF-4B7E-A0E1-B1D11E9814A3}" srcOrd="0" destOrd="0" presId="urn:microsoft.com/office/officeart/2008/layout/VerticalCurvedList"/>
    <dgm:cxn modelId="{652C91DD-3637-48A1-BB92-FFBB2AC9EC84}" type="presParOf" srcId="{BB6AB07F-47BF-4B7E-A0E1-B1D11E9814A3}" destId="{47E39BB2-CB8F-480D-B4F5-1215FCF61D95}" srcOrd="0" destOrd="0" presId="urn:microsoft.com/office/officeart/2008/layout/VerticalCurvedList"/>
    <dgm:cxn modelId="{AFEC4C11-1D60-42B9-B593-E405DC2B1654}" type="presParOf" srcId="{BB6AB07F-47BF-4B7E-A0E1-B1D11E9814A3}" destId="{9C3E526A-CE73-446B-BAB0-13D3D394442C}" srcOrd="1" destOrd="0" presId="urn:microsoft.com/office/officeart/2008/layout/VerticalCurvedList"/>
    <dgm:cxn modelId="{667B1806-7FDE-480D-8332-CDD8477E6AD6}" type="presParOf" srcId="{BB6AB07F-47BF-4B7E-A0E1-B1D11E9814A3}" destId="{2AA1D343-E18B-4BF5-955A-EEB104BD68DB}" srcOrd="2" destOrd="0" presId="urn:microsoft.com/office/officeart/2008/layout/VerticalCurvedList"/>
    <dgm:cxn modelId="{595913B5-9586-472A-8FB9-D75D902326AA}" type="presParOf" srcId="{BB6AB07F-47BF-4B7E-A0E1-B1D11E9814A3}" destId="{FEF0E2A0-B381-495A-99EA-739C3E84423F}" srcOrd="3" destOrd="0" presId="urn:microsoft.com/office/officeart/2008/layout/VerticalCurvedList"/>
    <dgm:cxn modelId="{C09871FF-2030-432E-BE9E-9C54DB610F03}" type="presParOf" srcId="{DB2AB1EE-C901-45DF-8522-A0773E3C852E}" destId="{805A2FCC-639C-4E2E-8741-999161AE87EE}" srcOrd="1" destOrd="0" presId="urn:microsoft.com/office/officeart/2008/layout/VerticalCurvedList"/>
    <dgm:cxn modelId="{4BD0AC74-C164-4C6B-B857-D5F3CBE6CD0D}" type="presParOf" srcId="{DB2AB1EE-C901-45DF-8522-A0773E3C852E}" destId="{E1D6E335-3046-4E9F-8EEB-49B729A21850}" srcOrd="2" destOrd="0" presId="urn:microsoft.com/office/officeart/2008/layout/VerticalCurvedList"/>
    <dgm:cxn modelId="{FA586341-EDC7-4BC1-8371-9E39E7CE20BA}" type="presParOf" srcId="{E1D6E335-3046-4E9F-8EEB-49B729A21850}" destId="{1DABE8F3-8C3F-45D3-A6DD-68C55BEB870C}" srcOrd="0" destOrd="0" presId="urn:microsoft.com/office/officeart/2008/layout/VerticalCurvedList"/>
    <dgm:cxn modelId="{C50AF453-D2A6-4534-98FB-DBC0AF64F790}" type="presParOf" srcId="{DB2AB1EE-C901-45DF-8522-A0773E3C852E}" destId="{272DD213-30AB-481C-8192-CA1B40B81187}" srcOrd="3" destOrd="0" presId="urn:microsoft.com/office/officeart/2008/layout/VerticalCurvedList"/>
    <dgm:cxn modelId="{CD12C979-0DDE-4C97-BEEA-7B2B7BA0C4D7}" type="presParOf" srcId="{DB2AB1EE-C901-45DF-8522-A0773E3C852E}" destId="{2CF1CFC6-53DF-4D9F-9464-EDD20C7AE1D3}" srcOrd="4" destOrd="0" presId="urn:microsoft.com/office/officeart/2008/layout/VerticalCurvedList"/>
    <dgm:cxn modelId="{3774BA7D-DBBC-49D3-B0B5-E8D268CF7A33}" type="presParOf" srcId="{2CF1CFC6-53DF-4D9F-9464-EDD20C7AE1D3}" destId="{C1B46A45-83A0-4421-B7FD-719192BCBE8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F49CA6-8894-45DD-A527-980B068A4BCB}" type="doc">
      <dgm:prSet loTypeId="urn:microsoft.com/office/officeart/2005/8/layout/radial2" loCatId="relationship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IN"/>
        </a:p>
      </dgm:t>
    </dgm:pt>
    <dgm:pt modelId="{835FA476-4CB1-4583-8373-B2D0F7FC54F4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Lighting3D 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59150C-83A4-4EA3-A941-B05ED6849F13}" type="parTrans" cxnId="{C977D942-77E6-4FBD-9908-C0D9CD5CD984}">
      <dgm:prSet/>
      <dgm:spPr/>
      <dgm:t>
        <a:bodyPr/>
        <a:lstStyle/>
        <a:p>
          <a:endParaRPr lang="en-IN"/>
        </a:p>
      </dgm:t>
    </dgm:pt>
    <dgm:pt modelId="{EF7C1A48-3691-4E99-8AF8-50D26E639FE7}" type="sibTrans" cxnId="{C977D942-77E6-4FBD-9908-C0D9CD5CD984}">
      <dgm:prSet/>
      <dgm:spPr/>
      <dgm:t>
        <a:bodyPr/>
        <a:lstStyle/>
        <a:p>
          <a:endParaRPr lang="en-IN"/>
        </a:p>
      </dgm:t>
    </dgm:pt>
    <dgm:pt modelId="{8B157BC7-166E-4543-A02E-0AA0482E227A}">
      <dgm:prSet custT="1"/>
      <dgm:spPr/>
      <dgm:t>
        <a:bodyPr/>
        <a:lstStyle/>
        <a:p>
          <a:pPr algn="ctr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Collaboration3D</a:t>
          </a:r>
          <a:endParaRPr lang="en-IN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616D6E-2A3A-4EB6-A16D-56E8E3A9B32C}" type="parTrans" cxnId="{D51601AB-8CD4-4340-9E85-9FBD9D946831}">
      <dgm:prSet/>
      <dgm:spPr/>
      <dgm:t>
        <a:bodyPr/>
        <a:lstStyle/>
        <a:p>
          <a:endParaRPr lang="en-IN"/>
        </a:p>
      </dgm:t>
    </dgm:pt>
    <dgm:pt modelId="{E2A41E1B-8E0B-45F3-94D7-A59F23C7044E}" type="sibTrans" cxnId="{D51601AB-8CD4-4340-9E85-9FBD9D946831}">
      <dgm:prSet/>
      <dgm:spPr/>
      <dgm:t>
        <a:bodyPr/>
        <a:lstStyle/>
        <a:p>
          <a:endParaRPr lang="en-IN"/>
        </a:p>
      </dgm:t>
    </dgm:pt>
    <dgm:pt modelId="{BDE40115-0C6B-4DB4-A0EF-4E3E2FD265DE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Personalization3D</a:t>
          </a:r>
          <a:endParaRPr lang="en-IN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91C057-DA45-46EB-A355-B4E7F5BB6C85}" type="parTrans" cxnId="{6FBAFEC3-B929-493F-9FAC-1E064E16A589}">
      <dgm:prSet/>
      <dgm:spPr/>
      <dgm:t>
        <a:bodyPr/>
        <a:lstStyle/>
        <a:p>
          <a:endParaRPr lang="en-IN"/>
        </a:p>
      </dgm:t>
    </dgm:pt>
    <dgm:pt modelId="{38070D48-8EB9-4DA3-8C7B-0BA39D63F33F}" type="sibTrans" cxnId="{6FBAFEC3-B929-493F-9FAC-1E064E16A589}">
      <dgm:prSet/>
      <dgm:spPr/>
      <dgm:t>
        <a:bodyPr/>
        <a:lstStyle/>
        <a:p>
          <a:endParaRPr lang="en-IN"/>
        </a:p>
      </dgm:t>
    </dgm:pt>
    <dgm:pt modelId="{F9513AE3-277D-4372-A9CE-9C1F8B052B89}" type="pres">
      <dgm:prSet presAssocID="{E1F49CA6-8894-45DD-A527-980B068A4BCB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EA96B32A-4F18-4FD7-89A5-99F6127064CF}" type="pres">
      <dgm:prSet presAssocID="{E1F49CA6-8894-45DD-A527-980B068A4BCB}" presName="cycle" presStyleCnt="0"/>
      <dgm:spPr/>
    </dgm:pt>
    <dgm:pt modelId="{74B2B088-0673-4FBC-B654-1343F95EE30A}" type="pres">
      <dgm:prSet presAssocID="{E1F49CA6-8894-45DD-A527-980B068A4BCB}" presName="centerShape" presStyleCnt="0"/>
      <dgm:spPr/>
    </dgm:pt>
    <dgm:pt modelId="{93DBE0B1-7600-415C-B6E5-26F93375A3B9}" type="pres">
      <dgm:prSet presAssocID="{E1F49CA6-8894-45DD-A527-980B068A4BCB}" presName="connSite" presStyleLbl="node1" presStyleIdx="0" presStyleCnt="4"/>
      <dgm:spPr/>
    </dgm:pt>
    <dgm:pt modelId="{13B38A00-D253-4405-BE45-F37144EE8E9C}" type="pres">
      <dgm:prSet presAssocID="{E1F49CA6-8894-45DD-A527-980B068A4BCB}" presName="visible" presStyleLbl="node1" presStyleIdx="0" presStyleCnt="4" custScaleX="73603" custScaleY="73603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DDC02047-E629-46EA-8EBA-577475251B4E}" type="pres">
      <dgm:prSet presAssocID="{7359150C-83A4-4EA3-A941-B05ED6849F13}" presName="Name25" presStyleLbl="parChTrans1D1" presStyleIdx="0" presStyleCnt="3"/>
      <dgm:spPr/>
    </dgm:pt>
    <dgm:pt modelId="{B8DF401A-BD70-481C-83ED-C5E18267279F}" type="pres">
      <dgm:prSet presAssocID="{835FA476-4CB1-4583-8373-B2D0F7FC54F4}" presName="node" presStyleCnt="0"/>
      <dgm:spPr/>
    </dgm:pt>
    <dgm:pt modelId="{F269A4A4-16BA-4B91-8DEB-F894BF8DCC5B}" type="pres">
      <dgm:prSet presAssocID="{835FA476-4CB1-4583-8373-B2D0F7FC54F4}" presName="parentNode" presStyleLbl="node1" presStyleIdx="1" presStyleCnt="4" custScaleX="115538" custScaleY="115538">
        <dgm:presLayoutVars>
          <dgm:chMax val="1"/>
          <dgm:bulletEnabled val="1"/>
        </dgm:presLayoutVars>
      </dgm:prSet>
      <dgm:spPr/>
    </dgm:pt>
    <dgm:pt modelId="{BA9AB632-6B1F-4B1D-BDD9-675DE441736D}" type="pres">
      <dgm:prSet presAssocID="{835FA476-4CB1-4583-8373-B2D0F7FC54F4}" presName="childNode" presStyleLbl="revTx" presStyleIdx="0" presStyleCnt="0">
        <dgm:presLayoutVars>
          <dgm:bulletEnabled val="1"/>
        </dgm:presLayoutVars>
      </dgm:prSet>
      <dgm:spPr/>
    </dgm:pt>
    <dgm:pt modelId="{42BC5A35-BE37-4B02-8B96-2989B243242A}" type="pres">
      <dgm:prSet presAssocID="{EB616D6E-2A3A-4EB6-A16D-56E8E3A9B32C}" presName="Name25" presStyleLbl="parChTrans1D1" presStyleIdx="1" presStyleCnt="3"/>
      <dgm:spPr/>
    </dgm:pt>
    <dgm:pt modelId="{01288EEC-1FB9-407B-9568-208D2001E65A}" type="pres">
      <dgm:prSet presAssocID="{8B157BC7-166E-4543-A02E-0AA0482E227A}" presName="node" presStyleCnt="0"/>
      <dgm:spPr/>
    </dgm:pt>
    <dgm:pt modelId="{C28B8795-52DD-4AC9-82B2-012F6BA69AB3}" type="pres">
      <dgm:prSet presAssocID="{8B157BC7-166E-4543-A02E-0AA0482E227A}" presName="parentNode" presStyleLbl="node1" presStyleIdx="2" presStyleCnt="4" custScaleX="115538" custScaleY="115538">
        <dgm:presLayoutVars>
          <dgm:chMax val="1"/>
          <dgm:bulletEnabled val="1"/>
        </dgm:presLayoutVars>
      </dgm:prSet>
      <dgm:spPr/>
    </dgm:pt>
    <dgm:pt modelId="{A30247B9-C614-409D-BBF4-0F3A4956D1CF}" type="pres">
      <dgm:prSet presAssocID="{8B157BC7-166E-4543-A02E-0AA0482E227A}" presName="childNode" presStyleLbl="revTx" presStyleIdx="0" presStyleCnt="0">
        <dgm:presLayoutVars>
          <dgm:bulletEnabled val="1"/>
        </dgm:presLayoutVars>
      </dgm:prSet>
      <dgm:spPr/>
    </dgm:pt>
    <dgm:pt modelId="{EBBE0A7A-BB44-4E84-8155-50C10B795497}" type="pres">
      <dgm:prSet presAssocID="{8E91C057-DA45-46EB-A355-B4E7F5BB6C85}" presName="Name25" presStyleLbl="parChTrans1D1" presStyleIdx="2" presStyleCnt="3"/>
      <dgm:spPr/>
    </dgm:pt>
    <dgm:pt modelId="{FC5E58CD-381B-4C02-B49F-3EC0B93FB871}" type="pres">
      <dgm:prSet presAssocID="{BDE40115-0C6B-4DB4-A0EF-4E3E2FD265DE}" presName="node" presStyleCnt="0"/>
      <dgm:spPr/>
    </dgm:pt>
    <dgm:pt modelId="{88B7BCDA-3A4B-4597-AA0C-0B2137892F42}" type="pres">
      <dgm:prSet presAssocID="{BDE40115-0C6B-4DB4-A0EF-4E3E2FD265DE}" presName="parentNode" presStyleLbl="node1" presStyleIdx="3" presStyleCnt="4" custScaleX="127092" custScaleY="127092">
        <dgm:presLayoutVars>
          <dgm:chMax val="1"/>
          <dgm:bulletEnabled val="1"/>
        </dgm:presLayoutVars>
      </dgm:prSet>
      <dgm:spPr/>
    </dgm:pt>
    <dgm:pt modelId="{1221776C-C917-4A7A-8C82-C886C0742378}" type="pres">
      <dgm:prSet presAssocID="{BDE40115-0C6B-4DB4-A0EF-4E3E2FD265DE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8DFD4B04-AB2C-4AF1-9325-8638BAC0E6A8}" type="presOf" srcId="{EB616D6E-2A3A-4EB6-A16D-56E8E3A9B32C}" destId="{42BC5A35-BE37-4B02-8B96-2989B243242A}" srcOrd="0" destOrd="0" presId="urn:microsoft.com/office/officeart/2005/8/layout/radial2"/>
    <dgm:cxn modelId="{C977D942-77E6-4FBD-9908-C0D9CD5CD984}" srcId="{E1F49CA6-8894-45DD-A527-980B068A4BCB}" destId="{835FA476-4CB1-4583-8373-B2D0F7FC54F4}" srcOrd="0" destOrd="0" parTransId="{7359150C-83A4-4EA3-A941-B05ED6849F13}" sibTransId="{EF7C1A48-3691-4E99-8AF8-50D26E639FE7}"/>
    <dgm:cxn modelId="{9361EB7C-A13A-457A-B756-6C227C19AD9F}" type="presOf" srcId="{BDE40115-0C6B-4DB4-A0EF-4E3E2FD265DE}" destId="{88B7BCDA-3A4B-4597-AA0C-0B2137892F42}" srcOrd="0" destOrd="0" presId="urn:microsoft.com/office/officeart/2005/8/layout/radial2"/>
    <dgm:cxn modelId="{06FB1E88-7A8A-49F5-999E-B8D744581D88}" type="presOf" srcId="{8B157BC7-166E-4543-A02E-0AA0482E227A}" destId="{C28B8795-52DD-4AC9-82B2-012F6BA69AB3}" srcOrd="0" destOrd="0" presId="urn:microsoft.com/office/officeart/2005/8/layout/radial2"/>
    <dgm:cxn modelId="{8CFF219B-BB67-49B6-BF14-8D42A3A98151}" type="presOf" srcId="{7359150C-83A4-4EA3-A941-B05ED6849F13}" destId="{DDC02047-E629-46EA-8EBA-577475251B4E}" srcOrd="0" destOrd="0" presId="urn:microsoft.com/office/officeart/2005/8/layout/radial2"/>
    <dgm:cxn modelId="{DCF007A8-6863-49FF-816E-FCCEE1487F57}" type="presOf" srcId="{E1F49CA6-8894-45DD-A527-980B068A4BCB}" destId="{F9513AE3-277D-4372-A9CE-9C1F8B052B89}" srcOrd="0" destOrd="0" presId="urn:microsoft.com/office/officeart/2005/8/layout/radial2"/>
    <dgm:cxn modelId="{D51601AB-8CD4-4340-9E85-9FBD9D946831}" srcId="{E1F49CA6-8894-45DD-A527-980B068A4BCB}" destId="{8B157BC7-166E-4543-A02E-0AA0482E227A}" srcOrd="1" destOrd="0" parTransId="{EB616D6E-2A3A-4EB6-A16D-56E8E3A9B32C}" sibTransId="{E2A41E1B-8E0B-45F3-94D7-A59F23C7044E}"/>
    <dgm:cxn modelId="{6FBAFEC3-B929-493F-9FAC-1E064E16A589}" srcId="{E1F49CA6-8894-45DD-A527-980B068A4BCB}" destId="{BDE40115-0C6B-4DB4-A0EF-4E3E2FD265DE}" srcOrd="2" destOrd="0" parTransId="{8E91C057-DA45-46EB-A355-B4E7F5BB6C85}" sibTransId="{38070D48-8EB9-4DA3-8C7B-0BA39D63F33F}"/>
    <dgm:cxn modelId="{882CADD7-3FD2-4A0C-AFA4-4D32626C7E11}" type="presOf" srcId="{835FA476-4CB1-4583-8373-B2D0F7FC54F4}" destId="{F269A4A4-16BA-4B91-8DEB-F894BF8DCC5B}" srcOrd="0" destOrd="0" presId="urn:microsoft.com/office/officeart/2005/8/layout/radial2"/>
    <dgm:cxn modelId="{D5A31CD9-1632-4402-95B0-54C46BA9AA47}" type="presOf" srcId="{8E91C057-DA45-46EB-A355-B4E7F5BB6C85}" destId="{EBBE0A7A-BB44-4E84-8155-50C10B795497}" srcOrd="0" destOrd="0" presId="urn:microsoft.com/office/officeart/2005/8/layout/radial2"/>
    <dgm:cxn modelId="{63A550DF-4F01-424B-B2EA-1BCD043F7D98}" type="presParOf" srcId="{F9513AE3-277D-4372-A9CE-9C1F8B052B89}" destId="{EA96B32A-4F18-4FD7-89A5-99F6127064CF}" srcOrd="0" destOrd="0" presId="urn:microsoft.com/office/officeart/2005/8/layout/radial2"/>
    <dgm:cxn modelId="{87BE8D89-EF65-491B-A5A1-0BE7ED054F55}" type="presParOf" srcId="{EA96B32A-4F18-4FD7-89A5-99F6127064CF}" destId="{74B2B088-0673-4FBC-B654-1343F95EE30A}" srcOrd="0" destOrd="0" presId="urn:microsoft.com/office/officeart/2005/8/layout/radial2"/>
    <dgm:cxn modelId="{140415E6-90C8-4FE9-BA58-72D298EC5174}" type="presParOf" srcId="{74B2B088-0673-4FBC-B654-1343F95EE30A}" destId="{93DBE0B1-7600-415C-B6E5-26F93375A3B9}" srcOrd="0" destOrd="0" presId="urn:microsoft.com/office/officeart/2005/8/layout/radial2"/>
    <dgm:cxn modelId="{8F26A7AB-B4A9-47D7-AD53-FF91D4DF4A60}" type="presParOf" srcId="{74B2B088-0673-4FBC-B654-1343F95EE30A}" destId="{13B38A00-D253-4405-BE45-F37144EE8E9C}" srcOrd="1" destOrd="0" presId="urn:microsoft.com/office/officeart/2005/8/layout/radial2"/>
    <dgm:cxn modelId="{AA79A104-1038-4F1C-A645-687609B5B582}" type="presParOf" srcId="{EA96B32A-4F18-4FD7-89A5-99F6127064CF}" destId="{DDC02047-E629-46EA-8EBA-577475251B4E}" srcOrd="1" destOrd="0" presId="urn:microsoft.com/office/officeart/2005/8/layout/radial2"/>
    <dgm:cxn modelId="{42851800-EB76-4726-ACE1-DC7C447630EF}" type="presParOf" srcId="{EA96B32A-4F18-4FD7-89A5-99F6127064CF}" destId="{B8DF401A-BD70-481C-83ED-C5E18267279F}" srcOrd="2" destOrd="0" presId="urn:microsoft.com/office/officeart/2005/8/layout/radial2"/>
    <dgm:cxn modelId="{589C2156-DB34-4A81-8BF9-93179EE4CD4F}" type="presParOf" srcId="{B8DF401A-BD70-481C-83ED-C5E18267279F}" destId="{F269A4A4-16BA-4B91-8DEB-F894BF8DCC5B}" srcOrd="0" destOrd="0" presId="urn:microsoft.com/office/officeart/2005/8/layout/radial2"/>
    <dgm:cxn modelId="{24512803-E16E-455A-AFED-D77AE2A49B0E}" type="presParOf" srcId="{B8DF401A-BD70-481C-83ED-C5E18267279F}" destId="{BA9AB632-6B1F-4B1D-BDD9-675DE441736D}" srcOrd="1" destOrd="0" presId="urn:microsoft.com/office/officeart/2005/8/layout/radial2"/>
    <dgm:cxn modelId="{EC41C2AD-E276-424F-A411-780AB3E1746E}" type="presParOf" srcId="{EA96B32A-4F18-4FD7-89A5-99F6127064CF}" destId="{42BC5A35-BE37-4B02-8B96-2989B243242A}" srcOrd="3" destOrd="0" presId="urn:microsoft.com/office/officeart/2005/8/layout/radial2"/>
    <dgm:cxn modelId="{8525E2CB-D807-45A6-B290-93E03F26579E}" type="presParOf" srcId="{EA96B32A-4F18-4FD7-89A5-99F6127064CF}" destId="{01288EEC-1FB9-407B-9568-208D2001E65A}" srcOrd="4" destOrd="0" presId="urn:microsoft.com/office/officeart/2005/8/layout/radial2"/>
    <dgm:cxn modelId="{ED814D19-A10C-4DFC-8FED-5D7F67E29035}" type="presParOf" srcId="{01288EEC-1FB9-407B-9568-208D2001E65A}" destId="{C28B8795-52DD-4AC9-82B2-012F6BA69AB3}" srcOrd="0" destOrd="0" presId="urn:microsoft.com/office/officeart/2005/8/layout/radial2"/>
    <dgm:cxn modelId="{BE3D5760-E5CF-45E0-BAFC-9E982720549A}" type="presParOf" srcId="{01288EEC-1FB9-407B-9568-208D2001E65A}" destId="{A30247B9-C614-409D-BBF4-0F3A4956D1CF}" srcOrd="1" destOrd="0" presId="urn:microsoft.com/office/officeart/2005/8/layout/radial2"/>
    <dgm:cxn modelId="{8A643E8D-8234-4D7D-9E60-2605636D6D17}" type="presParOf" srcId="{EA96B32A-4F18-4FD7-89A5-99F6127064CF}" destId="{EBBE0A7A-BB44-4E84-8155-50C10B795497}" srcOrd="5" destOrd="0" presId="urn:microsoft.com/office/officeart/2005/8/layout/radial2"/>
    <dgm:cxn modelId="{C839B823-607A-4DC9-A979-A2FD243D44B1}" type="presParOf" srcId="{EA96B32A-4F18-4FD7-89A5-99F6127064CF}" destId="{FC5E58CD-381B-4C02-B49F-3EC0B93FB871}" srcOrd="6" destOrd="0" presId="urn:microsoft.com/office/officeart/2005/8/layout/radial2"/>
    <dgm:cxn modelId="{AF3FD2CD-A117-4B3A-A4CF-EC77F9904D74}" type="presParOf" srcId="{FC5E58CD-381B-4C02-B49F-3EC0B93FB871}" destId="{88B7BCDA-3A4B-4597-AA0C-0B2137892F42}" srcOrd="0" destOrd="0" presId="urn:microsoft.com/office/officeart/2005/8/layout/radial2"/>
    <dgm:cxn modelId="{57F8C79B-A292-4AE7-9513-5AA0891FBF18}" type="presParOf" srcId="{FC5E58CD-381B-4C02-B49F-3EC0B93FB871}" destId="{1221776C-C917-4A7A-8C82-C886C074237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725964-6C4D-494E-A333-45F9BB9B8286}" type="doc">
      <dgm:prSet loTypeId="urn:microsoft.com/office/officeart/2005/8/layout/radial1" loCatId="relationship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1C758F08-EF38-4DD8-8DFB-376A679E7C84}">
      <dgm:prSet custT="1"/>
      <dgm:spPr/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GTM</a:t>
          </a:r>
        </a:p>
      </dgm:t>
    </dgm:pt>
    <dgm:pt modelId="{6BA40F9E-DF19-4EE1-9E6E-9226FBF7D1EB}" type="parTrans" cxnId="{6922609C-E0A7-416D-A7C0-E80EA71D1919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0430FC-2142-4CA0-AA25-1E61A8D5FC43}" type="sibTrans" cxnId="{6922609C-E0A7-416D-A7C0-E80EA71D1919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7C17BF-FDC2-492E-8003-15DA83DDE7AA}">
      <dgm:prSet custT="1"/>
      <dgm:spPr/>
      <dgm:t>
        <a:bodyPr/>
        <a:lstStyle/>
        <a:p>
          <a:r>
            <a:rPr lang="en-US" sz="1600">
              <a:latin typeface="Times New Roman" panose="02020603050405020304" pitchFamily="18" charset="0"/>
              <a:cs typeface="Times New Roman" panose="02020603050405020304" pitchFamily="18" charset="0"/>
            </a:rPr>
            <a:t>Prospects</a:t>
          </a:r>
        </a:p>
      </dgm:t>
    </dgm:pt>
    <dgm:pt modelId="{18F7511B-9E1A-4685-9247-99EDEBEC72F2}" type="parTrans" cxnId="{A1B98D79-1BBA-45FC-AE70-310EA7406392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1933A4-9EA9-44B1-86E2-45C6C989C035}" type="sibTrans" cxnId="{A1B98D79-1BBA-45FC-AE70-310EA7406392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4AD09A-0788-43E8-860E-AF004CA559FF}">
      <dgm:prSet custT="1"/>
      <dgm:spPr/>
      <dgm:t>
        <a:bodyPr/>
        <a:lstStyle/>
        <a:p>
          <a:r>
            <a:rPr lang="en-US" sz="1600">
              <a:latin typeface="Times New Roman" panose="02020603050405020304" pitchFamily="18" charset="0"/>
              <a:cs typeface="Times New Roman" panose="02020603050405020304" pitchFamily="18" charset="0"/>
            </a:rPr>
            <a:t>Trade-Bodies</a:t>
          </a:r>
        </a:p>
      </dgm:t>
    </dgm:pt>
    <dgm:pt modelId="{6526ED5C-BF1C-4C92-987A-71DBD4DB3C51}" type="parTrans" cxnId="{D9209C91-AB13-4BA5-9566-15D8031CF95F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3F32B2-25CF-419D-8C38-749FBD783011}" type="sibTrans" cxnId="{D9209C91-AB13-4BA5-9566-15D8031CF95F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DACF5D-0B0B-40AE-A2B3-165F0BE74892}">
      <dgm:prSet custT="1"/>
      <dgm:spPr/>
      <dgm:t>
        <a:bodyPr/>
        <a:lstStyle/>
        <a:p>
          <a:r>
            <a:rPr lang="en-US" sz="1600">
              <a:latin typeface="Times New Roman" panose="02020603050405020304" pitchFamily="18" charset="0"/>
              <a:cs typeface="Times New Roman" panose="02020603050405020304" pitchFamily="18" charset="0"/>
            </a:rPr>
            <a:t>Partners</a:t>
          </a:r>
        </a:p>
      </dgm:t>
    </dgm:pt>
    <dgm:pt modelId="{51C95A93-694C-4DAD-B302-DAF4BAA7D9AA}" type="parTrans" cxnId="{C21A5428-1CF1-4800-868D-459D4DF9B835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3CD589-5BE5-4B38-AA76-924A180FB076}" type="sibTrans" cxnId="{C21A5428-1CF1-4800-868D-459D4DF9B835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B7AA22-1360-4268-A2AD-0E6E0BAE48C0}" type="pres">
      <dgm:prSet presAssocID="{C3725964-6C4D-494E-A333-45F9BB9B828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9E9AC68-6C3D-4BF2-8803-F7750FD68181}" type="pres">
      <dgm:prSet presAssocID="{1C758F08-EF38-4DD8-8DFB-376A679E7C84}" presName="centerShape" presStyleLbl="node0" presStyleIdx="0" presStyleCnt="1"/>
      <dgm:spPr/>
    </dgm:pt>
    <dgm:pt modelId="{A4228C33-181C-4AA5-A752-2AF1957CE819}" type="pres">
      <dgm:prSet presAssocID="{18F7511B-9E1A-4685-9247-99EDEBEC72F2}" presName="Name9" presStyleLbl="parChTrans1D2" presStyleIdx="0" presStyleCnt="3"/>
      <dgm:spPr/>
    </dgm:pt>
    <dgm:pt modelId="{B663AA72-271B-4B89-AB6C-3EDA18D8EE12}" type="pres">
      <dgm:prSet presAssocID="{18F7511B-9E1A-4685-9247-99EDEBEC72F2}" presName="connTx" presStyleLbl="parChTrans1D2" presStyleIdx="0" presStyleCnt="3"/>
      <dgm:spPr/>
    </dgm:pt>
    <dgm:pt modelId="{92986C7C-798B-4194-B9D7-68A4D0465ED6}" type="pres">
      <dgm:prSet presAssocID="{557C17BF-FDC2-492E-8003-15DA83DDE7AA}" presName="node" presStyleLbl="node1" presStyleIdx="0" presStyleCnt="3">
        <dgm:presLayoutVars>
          <dgm:bulletEnabled val="1"/>
        </dgm:presLayoutVars>
      </dgm:prSet>
      <dgm:spPr/>
    </dgm:pt>
    <dgm:pt modelId="{DC9AFA71-E4CD-459A-BF50-B9D335904FD9}" type="pres">
      <dgm:prSet presAssocID="{6526ED5C-BF1C-4C92-987A-71DBD4DB3C51}" presName="Name9" presStyleLbl="parChTrans1D2" presStyleIdx="1" presStyleCnt="3"/>
      <dgm:spPr/>
    </dgm:pt>
    <dgm:pt modelId="{7137CF98-EF68-452B-A445-0732F7C726D9}" type="pres">
      <dgm:prSet presAssocID="{6526ED5C-BF1C-4C92-987A-71DBD4DB3C51}" presName="connTx" presStyleLbl="parChTrans1D2" presStyleIdx="1" presStyleCnt="3"/>
      <dgm:spPr/>
    </dgm:pt>
    <dgm:pt modelId="{A1F07C1C-93CA-48FC-9F01-F0CFD1152753}" type="pres">
      <dgm:prSet presAssocID="{744AD09A-0788-43E8-860E-AF004CA559FF}" presName="node" presStyleLbl="node1" presStyleIdx="1" presStyleCnt="3">
        <dgm:presLayoutVars>
          <dgm:bulletEnabled val="1"/>
        </dgm:presLayoutVars>
      </dgm:prSet>
      <dgm:spPr/>
    </dgm:pt>
    <dgm:pt modelId="{421ACF14-8E5D-4585-9153-1F004B1F5C03}" type="pres">
      <dgm:prSet presAssocID="{51C95A93-694C-4DAD-B302-DAF4BAA7D9AA}" presName="Name9" presStyleLbl="parChTrans1D2" presStyleIdx="2" presStyleCnt="3"/>
      <dgm:spPr/>
    </dgm:pt>
    <dgm:pt modelId="{6D7738B4-0463-4BD4-8E7A-F32E7442C5DA}" type="pres">
      <dgm:prSet presAssocID="{51C95A93-694C-4DAD-B302-DAF4BAA7D9AA}" presName="connTx" presStyleLbl="parChTrans1D2" presStyleIdx="2" presStyleCnt="3"/>
      <dgm:spPr/>
    </dgm:pt>
    <dgm:pt modelId="{77930163-3D91-4C46-8B7D-F6BC614DDFE7}" type="pres">
      <dgm:prSet presAssocID="{D5DACF5D-0B0B-40AE-A2B3-165F0BE74892}" presName="node" presStyleLbl="node1" presStyleIdx="2" presStyleCnt="3">
        <dgm:presLayoutVars>
          <dgm:bulletEnabled val="1"/>
        </dgm:presLayoutVars>
      </dgm:prSet>
      <dgm:spPr/>
    </dgm:pt>
  </dgm:ptLst>
  <dgm:cxnLst>
    <dgm:cxn modelId="{7C5A2116-274F-4B8B-AD9A-D22935B2CA21}" type="presOf" srcId="{C3725964-6C4D-494E-A333-45F9BB9B8286}" destId="{04B7AA22-1360-4268-A2AD-0E6E0BAE48C0}" srcOrd="0" destOrd="0" presId="urn:microsoft.com/office/officeart/2005/8/layout/radial1"/>
    <dgm:cxn modelId="{C21A5428-1CF1-4800-868D-459D4DF9B835}" srcId="{1C758F08-EF38-4DD8-8DFB-376A679E7C84}" destId="{D5DACF5D-0B0B-40AE-A2B3-165F0BE74892}" srcOrd="2" destOrd="0" parTransId="{51C95A93-694C-4DAD-B302-DAF4BAA7D9AA}" sibTransId="{5E3CD589-5BE5-4B38-AA76-924A180FB076}"/>
    <dgm:cxn modelId="{4702D83B-3678-4C7B-8634-00EE5559853E}" type="presOf" srcId="{744AD09A-0788-43E8-860E-AF004CA559FF}" destId="{A1F07C1C-93CA-48FC-9F01-F0CFD1152753}" srcOrd="0" destOrd="0" presId="urn:microsoft.com/office/officeart/2005/8/layout/radial1"/>
    <dgm:cxn modelId="{69804950-7985-4051-BF51-679B40443564}" type="presOf" srcId="{18F7511B-9E1A-4685-9247-99EDEBEC72F2}" destId="{A4228C33-181C-4AA5-A752-2AF1957CE819}" srcOrd="0" destOrd="0" presId="urn:microsoft.com/office/officeart/2005/8/layout/radial1"/>
    <dgm:cxn modelId="{A1B98D79-1BBA-45FC-AE70-310EA7406392}" srcId="{1C758F08-EF38-4DD8-8DFB-376A679E7C84}" destId="{557C17BF-FDC2-492E-8003-15DA83DDE7AA}" srcOrd="0" destOrd="0" parTransId="{18F7511B-9E1A-4685-9247-99EDEBEC72F2}" sibTransId="{551933A4-9EA9-44B1-86E2-45C6C989C035}"/>
    <dgm:cxn modelId="{F923ED59-4E94-4608-BF7B-C52AA2F86A19}" type="presOf" srcId="{557C17BF-FDC2-492E-8003-15DA83DDE7AA}" destId="{92986C7C-798B-4194-B9D7-68A4D0465ED6}" srcOrd="0" destOrd="0" presId="urn:microsoft.com/office/officeart/2005/8/layout/radial1"/>
    <dgm:cxn modelId="{8C8D9588-4FB4-4469-9824-930CB7CB1581}" type="presOf" srcId="{51C95A93-694C-4DAD-B302-DAF4BAA7D9AA}" destId="{6D7738B4-0463-4BD4-8E7A-F32E7442C5DA}" srcOrd="1" destOrd="0" presId="urn:microsoft.com/office/officeart/2005/8/layout/radial1"/>
    <dgm:cxn modelId="{5E16FD8B-DE97-4DFC-A9A5-C63788CBA980}" type="presOf" srcId="{1C758F08-EF38-4DD8-8DFB-376A679E7C84}" destId="{09E9AC68-6C3D-4BF2-8803-F7750FD68181}" srcOrd="0" destOrd="0" presId="urn:microsoft.com/office/officeart/2005/8/layout/radial1"/>
    <dgm:cxn modelId="{6A693B8D-AD2C-4A32-BEA9-85082BC2575B}" type="presOf" srcId="{6526ED5C-BF1C-4C92-987A-71DBD4DB3C51}" destId="{7137CF98-EF68-452B-A445-0732F7C726D9}" srcOrd="1" destOrd="0" presId="urn:microsoft.com/office/officeart/2005/8/layout/radial1"/>
    <dgm:cxn modelId="{D9209C91-AB13-4BA5-9566-15D8031CF95F}" srcId="{1C758F08-EF38-4DD8-8DFB-376A679E7C84}" destId="{744AD09A-0788-43E8-860E-AF004CA559FF}" srcOrd="1" destOrd="0" parTransId="{6526ED5C-BF1C-4C92-987A-71DBD4DB3C51}" sibTransId="{113F32B2-25CF-419D-8C38-749FBD783011}"/>
    <dgm:cxn modelId="{6922609C-E0A7-416D-A7C0-E80EA71D1919}" srcId="{C3725964-6C4D-494E-A333-45F9BB9B8286}" destId="{1C758F08-EF38-4DD8-8DFB-376A679E7C84}" srcOrd="0" destOrd="0" parTransId="{6BA40F9E-DF19-4EE1-9E6E-9226FBF7D1EB}" sibTransId="{870430FC-2142-4CA0-AA25-1E61A8D5FC43}"/>
    <dgm:cxn modelId="{6DA3D5C2-6421-445C-B287-B7BE241857B6}" type="presOf" srcId="{6526ED5C-BF1C-4C92-987A-71DBD4DB3C51}" destId="{DC9AFA71-E4CD-459A-BF50-B9D335904FD9}" srcOrd="0" destOrd="0" presId="urn:microsoft.com/office/officeart/2005/8/layout/radial1"/>
    <dgm:cxn modelId="{593186D4-F1F8-43CA-9013-C6AA3B887A09}" type="presOf" srcId="{51C95A93-694C-4DAD-B302-DAF4BAA7D9AA}" destId="{421ACF14-8E5D-4585-9153-1F004B1F5C03}" srcOrd="0" destOrd="0" presId="urn:microsoft.com/office/officeart/2005/8/layout/radial1"/>
    <dgm:cxn modelId="{0E73B2D4-BB39-41E0-BA8F-1FB07273586E}" type="presOf" srcId="{18F7511B-9E1A-4685-9247-99EDEBEC72F2}" destId="{B663AA72-271B-4B89-AB6C-3EDA18D8EE12}" srcOrd="1" destOrd="0" presId="urn:microsoft.com/office/officeart/2005/8/layout/radial1"/>
    <dgm:cxn modelId="{4F70EEE0-80BC-495C-8B19-FCA056E1179B}" type="presOf" srcId="{D5DACF5D-0B0B-40AE-A2B3-165F0BE74892}" destId="{77930163-3D91-4C46-8B7D-F6BC614DDFE7}" srcOrd="0" destOrd="0" presId="urn:microsoft.com/office/officeart/2005/8/layout/radial1"/>
    <dgm:cxn modelId="{3665FB86-1782-4D66-B8A0-9EE35F190CBA}" type="presParOf" srcId="{04B7AA22-1360-4268-A2AD-0E6E0BAE48C0}" destId="{09E9AC68-6C3D-4BF2-8803-F7750FD68181}" srcOrd="0" destOrd="0" presId="urn:microsoft.com/office/officeart/2005/8/layout/radial1"/>
    <dgm:cxn modelId="{6C6F6B33-9CF2-42F0-A62B-01AAA72925EC}" type="presParOf" srcId="{04B7AA22-1360-4268-A2AD-0E6E0BAE48C0}" destId="{A4228C33-181C-4AA5-A752-2AF1957CE819}" srcOrd="1" destOrd="0" presId="urn:microsoft.com/office/officeart/2005/8/layout/radial1"/>
    <dgm:cxn modelId="{4CF6C961-B417-4BBD-8B3E-737432C6F127}" type="presParOf" srcId="{A4228C33-181C-4AA5-A752-2AF1957CE819}" destId="{B663AA72-271B-4B89-AB6C-3EDA18D8EE12}" srcOrd="0" destOrd="0" presId="urn:microsoft.com/office/officeart/2005/8/layout/radial1"/>
    <dgm:cxn modelId="{F21AC85B-BD99-482D-B91B-ECE97F4EF10A}" type="presParOf" srcId="{04B7AA22-1360-4268-A2AD-0E6E0BAE48C0}" destId="{92986C7C-798B-4194-B9D7-68A4D0465ED6}" srcOrd="2" destOrd="0" presId="urn:microsoft.com/office/officeart/2005/8/layout/radial1"/>
    <dgm:cxn modelId="{D7C9E9BA-1A04-4A07-84BF-61040F3D8C9E}" type="presParOf" srcId="{04B7AA22-1360-4268-A2AD-0E6E0BAE48C0}" destId="{DC9AFA71-E4CD-459A-BF50-B9D335904FD9}" srcOrd="3" destOrd="0" presId="urn:microsoft.com/office/officeart/2005/8/layout/radial1"/>
    <dgm:cxn modelId="{85124339-98D7-4488-BD09-BBF9C7746403}" type="presParOf" srcId="{DC9AFA71-E4CD-459A-BF50-B9D335904FD9}" destId="{7137CF98-EF68-452B-A445-0732F7C726D9}" srcOrd="0" destOrd="0" presId="urn:microsoft.com/office/officeart/2005/8/layout/radial1"/>
    <dgm:cxn modelId="{86BA1F10-4121-4D22-A7C7-FFD85B747A8D}" type="presParOf" srcId="{04B7AA22-1360-4268-A2AD-0E6E0BAE48C0}" destId="{A1F07C1C-93CA-48FC-9F01-F0CFD1152753}" srcOrd="4" destOrd="0" presId="urn:microsoft.com/office/officeart/2005/8/layout/radial1"/>
    <dgm:cxn modelId="{B3F441FC-AC81-4F6A-8391-EDAF1FC2C66C}" type="presParOf" srcId="{04B7AA22-1360-4268-A2AD-0E6E0BAE48C0}" destId="{421ACF14-8E5D-4585-9153-1F004B1F5C03}" srcOrd="5" destOrd="0" presId="urn:microsoft.com/office/officeart/2005/8/layout/radial1"/>
    <dgm:cxn modelId="{9258956F-B871-4CC1-888E-5E155AF5B51F}" type="presParOf" srcId="{421ACF14-8E5D-4585-9153-1F004B1F5C03}" destId="{6D7738B4-0463-4BD4-8E7A-F32E7442C5DA}" srcOrd="0" destOrd="0" presId="urn:microsoft.com/office/officeart/2005/8/layout/radial1"/>
    <dgm:cxn modelId="{1F23648A-1A41-4A0E-A904-196E36DBC2C1}" type="presParOf" srcId="{04B7AA22-1360-4268-A2AD-0E6E0BAE48C0}" destId="{77930163-3D91-4C46-8B7D-F6BC614DDFE7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CF1CBB2-99F0-4513-816E-A87198661B27}" type="doc">
      <dgm:prSet loTypeId="urn:microsoft.com/office/officeart/2005/8/layout/arrow2" loCatId="process" qsTypeId="urn:microsoft.com/office/officeart/2005/8/quickstyle/simple1" qsCatId="simple" csTypeId="urn:microsoft.com/office/officeart/2005/8/colors/accent6_1" csCatId="accent6"/>
      <dgm:spPr/>
      <dgm:t>
        <a:bodyPr/>
        <a:lstStyle/>
        <a:p>
          <a:endParaRPr lang="en-US"/>
        </a:p>
      </dgm:t>
    </dgm:pt>
    <dgm:pt modelId="{ED90C424-D6DC-4291-BCB4-91F4A178BA36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Revenue</a:t>
          </a:r>
        </a:p>
      </dgm:t>
    </dgm:pt>
    <dgm:pt modelId="{19815298-FEA0-47D0-92BE-39B39A1CE739}" type="parTrans" cxnId="{81A946FF-CAD7-422E-BF8A-2B5DC645DD5C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52A100-2872-49D2-ADDE-E226E4E23F34}" type="sibTrans" cxnId="{81A946FF-CAD7-422E-BF8A-2B5DC645DD5C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C0B4AD-8EEE-4D6B-8AB4-E9501C3A8280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Profit</a:t>
          </a:r>
        </a:p>
      </dgm:t>
    </dgm:pt>
    <dgm:pt modelId="{1521A769-D565-49DE-8467-6646BE054627}" type="parTrans" cxnId="{ECC51300-98BF-4AF0-B8B8-B75D0D7816C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8F8A5F-AD5A-4D30-9B53-3561E5C8F28D}" type="sibTrans" cxnId="{ECC51300-98BF-4AF0-B8B8-B75D0D7816C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C678DE-9423-4645-A9FE-AEB1E5F15DA4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Scale</a:t>
          </a:r>
        </a:p>
      </dgm:t>
    </dgm:pt>
    <dgm:pt modelId="{4B93B5CF-0A1C-46D2-914E-941F3729F839}" type="parTrans" cxnId="{D5802164-28D3-4BFD-9ED1-F860CCDBC5E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C5773A-1AA7-4C93-816B-5E2D2A6039EA}" type="sibTrans" cxnId="{D5802164-28D3-4BFD-9ED1-F860CCDBC5E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59AECF-8DE8-4F56-951C-EA994934910A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Moat </a:t>
          </a:r>
        </a:p>
      </dgm:t>
    </dgm:pt>
    <dgm:pt modelId="{511799DC-CF5F-41DE-B412-FE76F2396485}" type="parTrans" cxnId="{8B900FE3-B942-4010-9B8B-BFEF2A12FC10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74CF31-BC56-4797-A1F2-286A08F3A549}" type="sibTrans" cxnId="{8B900FE3-B942-4010-9B8B-BFEF2A12FC10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EB29FD-1269-43A9-8D69-F13490F486DD}" type="pres">
      <dgm:prSet presAssocID="{3CF1CBB2-99F0-4513-816E-A87198661B27}" presName="arrowDiagram" presStyleCnt="0">
        <dgm:presLayoutVars>
          <dgm:chMax val="5"/>
          <dgm:dir/>
          <dgm:resizeHandles val="exact"/>
        </dgm:presLayoutVars>
      </dgm:prSet>
      <dgm:spPr/>
    </dgm:pt>
    <dgm:pt modelId="{6D2FEEB6-1EC2-4E1D-9424-44026419C322}" type="pres">
      <dgm:prSet presAssocID="{3CF1CBB2-99F0-4513-816E-A87198661B27}" presName="arrow" presStyleLbl="bgShp" presStyleIdx="0" presStyleCnt="1"/>
      <dgm:spPr>
        <a:gradFill flip="none" rotWithShape="1">
          <a:gsLst>
            <a:gs pos="0">
              <a:schemeClr val="accent6">
                <a:lumMod val="60000"/>
                <a:lumOff val="40000"/>
              </a:schemeClr>
            </a:gs>
            <a:gs pos="66000">
              <a:schemeClr val="accent6">
                <a:lumMod val="20000"/>
                <a:lumOff val="80000"/>
              </a:schemeClr>
            </a:gs>
            <a:gs pos="31000">
              <a:schemeClr val="accent6">
                <a:lumMod val="20000"/>
                <a:lumOff val="80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lin ang="5400000" scaled="1"/>
          <a:tileRect/>
        </a:gradFill>
      </dgm:spPr>
    </dgm:pt>
    <dgm:pt modelId="{45CDBBDE-A605-4A5B-9D26-77A4CAA578D0}" type="pres">
      <dgm:prSet presAssocID="{3CF1CBB2-99F0-4513-816E-A87198661B27}" presName="arrowDiagram4" presStyleCnt="0"/>
      <dgm:spPr/>
    </dgm:pt>
    <dgm:pt modelId="{42A3C1EB-404B-4D51-8DC4-A993D4BA7EE9}" type="pres">
      <dgm:prSet presAssocID="{ED90C424-D6DC-4291-BCB4-91F4A178BA36}" presName="bullet4a" presStyleLbl="node1" presStyleIdx="0" presStyleCnt="4"/>
      <dgm:spPr/>
    </dgm:pt>
    <dgm:pt modelId="{91582159-696B-4A98-B960-F5893A8A5D98}" type="pres">
      <dgm:prSet presAssocID="{ED90C424-D6DC-4291-BCB4-91F4A178BA36}" presName="textBox4a" presStyleLbl="revTx" presStyleIdx="0" presStyleCnt="4">
        <dgm:presLayoutVars>
          <dgm:bulletEnabled val="1"/>
        </dgm:presLayoutVars>
      </dgm:prSet>
      <dgm:spPr/>
    </dgm:pt>
    <dgm:pt modelId="{B101AB4E-B772-46BA-8F01-6D3A1C92C935}" type="pres">
      <dgm:prSet presAssocID="{98C0B4AD-8EEE-4D6B-8AB4-E9501C3A8280}" presName="bullet4b" presStyleLbl="node1" presStyleIdx="1" presStyleCnt="4"/>
      <dgm:spPr/>
    </dgm:pt>
    <dgm:pt modelId="{EA47DFF6-6CB4-4BE8-9CE2-D86FC27A604E}" type="pres">
      <dgm:prSet presAssocID="{98C0B4AD-8EEE-4D6B-8AB4-E9501C3A8280}" presName="textBox4b" presStyleLbl="revTx" presStyleIdx="1" presStyleCnt="4">
        <dgm:presLayoutVars>
          <dgm:bulletEnabled val="1"/>
        </dgm:presLayoutVars>
      </dgm:prSet>
      <dgm:spPr/>
    </dgm:pt>
    <dgm:pt modelId="{7859391B-6082-4582-82E1-E795C85ED337}" type="pres">
      <dgm:prSet presAssocID="{4CC678DE-9423-4645-A9FE-AEB1E5F15DA4}" presName="bullet4c" presStyleLbl="node1" presStyleIdx="2" presStyleCnt="4"/>
      <dgm:spPr/>
    </dgm:pt>
    <dgm:pt modelId="{DA53A902-DD7B-4280-A640-86DCBDE18F99}" type="pres">
      <dgm:prSet presAssocID="{4CC678DE-9423-4645-A9FE-AEB1E5F15DA4}" presName="textBox4c" presStyleLbl="revTx" presStyleIdx="2" presStyleCnt="4">
        <dgm:presLayoutVars>
          <dgm:bulletEnabled val="1"/>
        </dgm:presLayoutVars>
      </dgm:prSet>
      <dgm:spPr/>
    </dgm:pt>
    <dgm:pt modelId="{EEF1B776-643B-4793-84C1-211E288553E4}" type="pres">
      <dgm:prSet presAssocID="{F259AECF-8DE8-4F56-951C-EA994934910A}" presName="bullet4d" presStyleLbl="node1" presStyleIdx="3" presStyleCnt="4"/>
      <dgm:spPr/>
    </dgm:pt>
    <dgm:pt modelId="{572E8709-B275-4A8C-B309-D9DFFA6C4849}" type="pres">
      <dgm:prSet presAssocID="{F259AECF-8DE8-4F56-951C-EA994934910A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ECC51300-98BF-4AF0-B8B8-B75D0D7816C4}" srcId="{3CF1CBB2-99F0-4513-816E-A87198661B27}" destId="{98C0B4AD-8EEE-4D6B-8AB4-E9501C3A8280}" srcOrd="1" destOrd="0" parTransId="{1521A769-D565-49DE-8467-6646BE054627}" sibTransId="{138F8A5F-AD5A-4D30-9B53-3561E5C8F28D}"/>
    <dgm:cxn modelId="{7F606E62-8DE4-4056-8A9A-C57CC61B0802}" type="presOf" srcId="{4CC678DE-9423-4645-A9FE-AEB1E5F15DA4}" destId="{DA53A902-DD7B-4280-A640-86DCBDE18F99}" srcOrd="0" destOrd="0" presId="urn:microsoft.com/office/officeart/2005/8/layout/arrow2"/>
    <dgm:cxn modelId="{D5802164-28D3-4BFD-9ED1-F860CCDBC5E2}" srcId="{3CF1CBB2-99F0-4513-816E-A87198661B27}" destId="{4CC678DE-9423-4645-A9FE-AEB1E5F15DA4}" srcOrd="2" destOrd="0" parTransId="{4B93B5CF-0A1C-46D2-914E-941F3729F839}" sibTransId="{DEC5773A-1AA7-4C93-816B-5E2D2A6039EA}"/>
    <dgm:cxn modelId="{93D64D9F-1FBB-42E9-85BF-F3122023A4E1}" type="presOf" srcId="{F259AECF-8DE8-4F56-951C-EA994934910A}" destId="{572E8709-B275-4A8C-B309-D9DFFA6C4849}" srcOrd="0" destOrd="0" presId="urn:microsoft.com/office/officeart/2005/8/layout/arrow2"/>
    <dgm:cxn modelId="{17B943A0-7FE5-4008-BA9F-B0060B9FEA95}" type="presOf" srcId="{98C0B4AD-8EEE-4D6B-8AB4-E9501C3A8280}" destId="{EA47DFF6-6CB4-4BE8-9CE2-D86FC27A604E}" srcOrd="0" destOrd="0" presId="urn:microsoft.com/office/officeart/2005/8/layout/arrow2"/>
    <dgm:cxn modelId="{A53EDFC7-5F17-4AAF-B4A8-52F3D690FA7D}" type="presOf" srcId="{ED90C424-D6DC-4291-BCB4-91F4A178BA36}" destId="{91582159-696B-4A98-B960-F5893A8A5D98}" srcOrd="0" destOrd="0" presId="urn:microsoft.com/office/officeart/2005/8/layout/arrow2"/>
    <dgm:cxn modelId="{A662D1CA-C6AF-42F9-8DB2-8570FADA4920}" type="presOf" srcId="{3CF1CBB2-99F0-4513-816E-A87198661B27}" destId="{22EB29FD-1269-43A9-8D69-F13490F486DD}" srcOrd="0" destOrd="0" presId="urn:microsoft.com/office/officeart/2005/8/layout/arrow2"/>
    <dgm:cxn modelId="{8B900FE3-B942-4010-9B8B-BFEF2A12FC10}" srcId="{3CF1CBB2-99F0-4513-816E-A87198661B27}" destId="{F259AECF-8DE8-4F56-951C-EA994934910A}" srcOrd="3" destOrd="0" parTransId="{511799DC-CF5F-41DE-B412-FE76F2396485}" sibTransId="{DD74CF31-BC56-4797-A1F2-286A08F3A549}"/>
    <dgm:cxn modelId="{81A946FF-CAD7-422E-BF8A-2B5DC645DD5C}" srcId="{3CF1CBB2-99F0-4513-816E-A87198661B27}" destId="{ED90C424-D6DC-4291-BCB4-91F4A178BA36}" srcOrd="0" destOrd="0" parTransId="{19815298-FEA0-47D0-92BE-39B39A1CE739}" sibTransId="{6B52A100-2872-49D2-ADDE-E226E4E23F34}"/>
    <dgm:cxn modelId="{D8654BDA-805D-467B-9799-AF89282B7760}" type="presParOf" srcId="{22EB29FD-1269-43A9-8D69-F13490F486DD}" destId="{6D2FEEB6-1EC2-4E1D-9424-44026419C322}" srcOrd="0" destOrd="0" presId="urn:microsoft.com/office/officeart/2005/8/layout/arrow2"/>
    <dgm:cxn modelId="{F41FCE0F-8EA7-4447-BD52-B103F7606427}" type="presParOf" srcId="{22EB29FD-1269-43A9-8D69-F13490F486DD}" destId="{45CDBBDE-A605-4A5B-9D26-77A4CAA578D0}" srcOrd="1" destOrd="0" presId="urn:microsoft.com/office/officeart/2005/8/layout/arrow2"/>
    <dgm:cxn modelId="{473DF99A-6292-4761-9E66-CED396F42F62}" type="presParOf" srcId="{45CDBBDE-A605-4A5B-9D26-77A4CAA578D0}" destId="{42A3C1EB-404B-4D51-8DC4-A993D4BA7EE9}" srcOrd="0" destOrd="0" presId="urn:microsoft.com/office/officeart/2005/8/layout/arrow2"/>
    <dgm:cxn modelId="{393D8407-B350-44F2-A2BC-BCB2CD53FB6E}" type="presParOf" srcId="{45CDBBDE-A605-4A5B-9D26-77A4CAA578D0}" destId="{91582159-696B-4A98-B960-F5893A8A5D98}" srcOrd="1" destOrd="0" presId="urn:microsoft.com/office/officeart/2005/8/layout/arrow2"/>
    <dgm:cxn modelId="{7109F585-4752-4ADF-A2EA-F8CF7E9D728E}" type="presParOf" srcId="{45CDBBDE-A605-4A5B-9D26-77A4CAA578D0}" destId="{B101AB4E-B772-46BA-8F01-6D3A1C92C935}" srcOrd="2" destOrd="0" presId="urn:microsoft.com/office/officeart/2005/8/layout/arrow2"/>
    <dgm:cxn modelId="{80687813-590E-4914-BCE7-28AE37B0526B}" type="presParOf" srcId="{45CDBBDE-A605-4A5B-9D26-77A4CAA578D0}" destId="{EA47DFF6-6CB4-4BE8-9CE2-D86FC27A604E}" srcOrd="3" destOrd="0" presId="urn:microsoft.com/office/officeart/2005/8/layout/arrow2"/>
    <dgm:cxn modelId="{1854680C-96C5-471D-8B43-01D09E2A2B92}" type="presParOf" srcId="{45CDBBDE-A605-4A5B-9D26-77A4CAA578D0}" destId="{7859391B-6082-4582-82E1-E795C85ED337}" srcOrd="4" destOrd="0" presId="urn:microsoft.com/office/officeart/2005/8/layout/arrow2"/>
    <dgm:cxn modelId="{8E39B199-FE02-40FF-B90F-A5BE74817122}" type="presParOf" srcId="{45CDBBDE-A605-4A5B-9D26-77A4CAA578D0}" destId="{DA53A902-DD7B-4280-A640-86DCBDE18F99}" srcOrd="5" destOrd="0" presId="urn:microsoft.com/office/officeart/2005/8/layout/arrow2"/>
    <dgm:cxn modelId="{F050FBA3-E2AC-493E-97DA-CBCA4AD85B63}" type="presParOf" srcId="{45CDBBDE-A605-4A5B-9D26-77A4CAA578D0}" destId="{EEF1B776-643B-4793-84C1-211E288553E4}" srcOrd="6" destOrd="0" presId="urn:microsoft.com/office/officeart/2005/8/layout/arrow2"/>
    <dgm:cxn modelId="{B4795974-D443-47F4-A347-B97B258B9086}" type="presParOf" srcId="{45CDBBDE-A605-4A5B-9D26-77A4CAA578D0}" destId="{572E8709-B275-4A8C-B309-D9DFFA6C4849}" srcOrd="7" destOrd="0" presId="urn:microsoft.com/office/officeart/2005/8/layout/arrow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94C06F-9FFB-4672-B848-41DB7B9FED7B}" type="doc">
      <dgm:prSet loTypeId="urn:microsoft.com/office/officeart/2005/8/layout/cycle2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IN"/>
        </a:p>
      </dgm:t>
    </dgm:pt>
    <dgm:pt modelId="{B5F8C20E-B41A-4B19-A53C-CD9266764E2E}">
      <dgm:prSet custT="1"/>
      <dgm:spPr/>
      <dgm:t>
        <a:bodyPr/>
        <a:lstStyle/>
        <a:p>
          <a:r>
            <a:rPr lang="en-US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Product management</a:t>
          </a:r>
          <a:endParaRPr lang="en-IN" sz="16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C7BCFC-33D1-44F1-891E-DCF0F5FBD66E}" type="parTrans" cxnId="{DE572109-476D-4FC5-B92B-E96BCDB7DFBB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613F17-EC82-45EF-AAEF-8F745F616571}" type="sibTrans" cxnId="{DE572109-476D-4FC5-B92B-E96BCDB7DFBB}">
      <dgm:prSet custT="1"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D35611-F74A-4B20-BD4A-7F389CA372D4}">
      <dgm:prSet custT="1"/>
      <dgm:spPr/>
      <dgm:t>
        <a:bodyPr/>
        <a:lstStyle/>
        <a:p>
          <a:r>
            <a:rPr lang="en-US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 &amp; D</a:t>
          </a:r>
          <a:endParaRPr lang="en-IN" sz="16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622F85-5985-41CC-B324-D24F016700C5}" type="parTrans" cxnId="{DD54BC06-3A49-4544-8E86-BB4ECAD30335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D5BFC9-5330-4CB0-92F2-E43918B395BB}" type="sibTrans" cxnId="{DD54BC06-3A49-4544-8E86-BB4ECAD30335}">
      <dgm:prSet custT="1"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D720C3-108A-4395-B091-AF91A9280E55}">
      <dgm:prSet custT="1"/>
      <dgm:spPr/>
      <dgm:t>
        <a:bodyPr/>
        <a:lstStyle/>
        <a:p>
          <a:r>
            <a:rPr lang="en-US" sz="160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Marketing </a:t>
          </a:r>
          <a:endParaRPr lang="en-IN" sz="160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C91059-F31A-4772-96F3-2D39985971D3}" type="parTrans" cxnId="{B2F63E25-1F90-4171-9FC8-8E0540504831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01FB7D-1218-4B83-B65C-4CC866A1CEE9}" type="sibTrans" cxnId="{B2F63E25-1F90-4171-9FC8-8E0540504831}">
      <dgm:prSet custT="1"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653AD7-6672-4D11-8DBA-7E5F8C5E519C}">
      <dgm:prSet custT="1"/>
      <dgm:spPr/>
      <dgm:t>
        <a:bodyPr/>
        <a:lstStyle/>
        <a:p>
          <a:r>
            <a:rPr lang="en-US" sz="160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Sales</a:t>
          </a:r>
          <a:endParaRPr lang="en-IN" sz="160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403F86-BE2B-4218-ACAD-8C9E07B37F7F}" type="parTrans" cxnId="{0B7DF94B-E711-427C-9DF9-4A08E37A3102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6B199B-0FB8-4BC8-B642-DF8F89641BFA}" type="sibTrans" cxnId="{0B7DF94B-E711-427C-9DF9-4A08E37A3102}">
      <dgm:prSet custT="1"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F242C6-BC51-48BC-B4C4-4D75818AEA27}" type="pres">
      <dgm:prSet presAssocID="{2A94C06F-9FFB-4672-B848-41DB7B9FED7B}" presName="cycle" presStyleCnt="0">
        <dgm:presLayoutVars>
          <dgm:dir/>
          <dgm:resizeHandles val="exact"/>
        </dgm:presLayoutVars>
      </dgm:prSet>
      <dgm:spPr/>
    </dgm:pt>
    <dgm:pt modelId="{19C36DD7-1DC4-45C9-9950-910A25780409}" type="pres">
      <dgm:prSet presAssocID="{B5F8C20E-B41A-4B19-A53C-CD9266764E2E}" presName="node" presStyleLbl="node1" presStyleIdx="0" presStyleCnt="4">
        <dgm:presLayoutVars>
          <dgm:bulletEnabled val="1"/>
        </dgm:presLayoutVars>
      </dgm:prSet>
      <dgm:spPr/>
    </dgm:pt>
    <dgm:pt modelId="{03ECFEFF-0328-4F43-BE2C-DF95CB93B711}" type="pres">
      <dgm:prSet presAssocID="{D7613F17-EC82-45EF-AAEF-8F745F616571}" presName="sibTrans" presStyleLbl="sibTrans2D1" presStyleIdx="0" presStyleCnt="4"/>
      <dgm:spPr/>
    </dgm:pt>
    <dgm:pt modelId="{D1B57C64-5B96-40F9-8203-2DA01DE428E3}" type="pres">
      <dgm:prSet presAssocID="{D7613F17-EC82-45EF-AAEF-8F745F616571}" presName="connectorText" presStyleLbl="sibTrans2D1" presStyleIdx="0" presStyleCnt="4"/>
      <dgm:spPr/>
    </dgm:pt>
    <dgm:pt modelId="{0390B9AA-3B79-4FC1-8A5A-ED62AD146867}" type="pres">
      <dgm:prSet presAssocID="{92D35611-F74A-4B20-BD4A-7F389CA372D4}" presName="node" presStyleLbl="node1" presStyleIdx="1" presStyleCnt="4">
        <dgm:presLayoutVars>
          <dgm:bulletEnabled val="1"/>
        </dgm:presLayoutVars>
      </dgm:prSet>
      <dgm:spPr/>
    </dgm:pt>
    <dgm:pt modelId="{3079286B-6419-45A3-8404-35E591AA46C8}" type="pres">
      <dgm:prSet presAssocID="{0CD5BFC9-5330-4CB0-92F2-E43918B395BB}" presName="sibTrans" presStyleLbl="sibTrans2D1" presStyleIdx="1" presStyleCnt="4"/>
      <dgm:spPr/>
    </dgm:pt>
    <dgm:pt modelId="{BA86FED6-C2CA-49C2-841B-74BD6C2827FE}" type="pres">
      <dgm:prSet presAssocID="{0CD5BFC9-5330-4CB0-92F2-E43918B395BB}" presName="connectorText" presStyleLbl="sibTrans2D1" presStyleIdx="1" presStyleCnt="4"/>
      <dgm:spPr/>
    </dgm:pt>
    <dgm:pt modelId="{BC5149F5-7EC9-466C-9673-F482B472299B}" type="pres">
      <dgm:prSet presAssocID="{58D720C3-108A-4395-B091-AF91A9280E55}" presName="node" presStyleLbl="node1" presStyleIdx="2" presStyleCnt="4">
        <dgm:presLayoutVars>
          <dgm:bulletEnabled val="1"/>
        </dgm:presLayoutVars>
      </dgm:prSet>
      <dgm:spPr/>
    </dgm:pt>
    <dgm:pt modelId="{0B486C44-B698-4626-82A0-AB86982CFB8A}" type="pres">
      <dgm:prSet presAssocID="{9701FB7D-1218-4B83-B65C-4CC866A1CEE9}" presName="sibTrans" presStyleLbl="sibTrans2D1" presStyleIdx="2" presStyleCnt="4"/>
      <dgm:spPr/>
    </dgm:pt>
    <dgm:pt modelId="{F18029A4-A1F9-4761-9F9E-86DDA2E86C24}" type="pres">
      <dgm:prSet presAssocID="{9701FB7D-1218-4B83-B65C-4CC866A1CEE9}" presName="connectorText" presStyleLbl="sibTrans2D1" presStyleIdx="2" presStyleCnt="4"/>
      <dgm:spPr/>
    </dgm:pt>
    <dgm:pt modelId="{6DCEFFEB-EA97-485C-867A-EADC7705F2DB}" type="pres">
      <dgm:prSet presAssocID="{26653AD7-6672-4D11-8DBA-7E5F8C5E519C}" presName="node" presStyleLbl="node1" presStyleIdx="3" presStyleCnt="4">
        <dgm:presLayoutVars>
          <dgm:bulletEnabled val="1"/>
        </dgm:presLayoutVars>
      </dgm:prSet>
      <dgm:spPr/>
    </dgm:pt>
    <dgm:pt modelId="{1A963F0A-27CC-441F-B5D2-EFB53FF27BE7}" type="pres">
      <dgm:prSet presAssocID="{7E6B199B-0FB8-4BC8-B642-DF8F89641BFA}" presName="sibTrans" presStyleLbl="sibTrans2D1" presStyleIdx="3" presStyleCnt="4"/>
      <dgm:spPr/>
    </dgm:pt>
    <dgm:pt modelId="{1DD3287D-59AD-46B3-AA55-3FBD572BADB1}" type="pres">
      <dgm:prSet presAssocID="{7E6B199B-0FB8-4BC8-B642-DF8F89641BFA}" presName="connectorText" presStyleLbl="sibTrans2D1" presStyleIdx="3" presStyleCnt="4"/>
      <dgm:spPr/>
    </dgm:pt>
  </dgm:ptLst>
  <dgm:cxnLst>
    <dgm:cxn modelId="{DD54BC06-3A49-4544-8E86-BB4ECAD30335}" srcId="{2A94C06F-9FFB-4672-B848-41DB7B9FED7B}" destId="{92D35611-F74A-4B20-BD4A-7F389CA372D4}" srcOrd="1" destOrd="0" parTransId="{0C622F85-5985-41CC-B324-D24F016700C5}" sibTransId="{0CD5BFC9-5330-4CB0-92F2-E43918B395BB}"/>
    <dgm:cxn modelId="{DE572109-476D-4FC5-B92B-E96BCDB7DFBB}" srcId="{2A94C06F-9FFB-4672-B848-41DB7B9FED7B}" destId="{B5F8C20E-B41A-4B19-A53C-CD9266764E2E}" srcOrd="0" destOrd="0" parTransId="{F9C7BCFC-33D1-44F1-891E-DCF0F5FBD66E}" sibTransId="{D7613F17-EC82-45EF-AAEF-8F745F616571}"/>
    <dgm:cxn modelId="{09AC8A13-EADD-4679-A490-D14BA13FC167}" type="presOf" srcId="{92D35611-F74A-4B20-BD4A-7F389CA372D4}" destId="{0390B9AA-3B79-4FC1-8A5A-ED62AD146867}" srcOrd="0" destOrd="0" presId="urn:microsoft.com/office/officeart/2005/8/layout/cycle2"/>
    <dgm:cxn modelId="{76629322-9C6B-4AD8-9D96-45BD542C2F92}" type="presOf" srcId="{0CD5BFC9-5330-4CB0-92F2-E43918B395BB}" destId="{BA86FED6-C2CA-49C2-841B-74BD6C2827FE}" srcOrd="1" destOrd="0" presId="urn:microsoft.com/office/officeart/2005/8/layout/cycle2"/>
    <dgm:cxn modelId="{B2F63E25-1F90-4171-9FC8-8E0540504831}" srcId="{2A94C06F-9FFB-4672-B848-41DB7B9FED7B}" destId="{58D720C3-108A-4395-B091-AF91A9280E55}" srcOrd="2" destOrd="0" parTransId="{20C91059-F31A-4772-96F3-2D39985971D3}" sibTransId="{9701FB7D-1218-4B83-B65C-4CC866A1CEE9}"/>
    <dgm:cxn modelId="{60A1CD46-9ABF-4485-A7CA-60266691077B}" type="presOf" srcId="{58D720C3-108A-4395-B091-AF91A9280E55}" destId="{BC5149F5-7EC9-466C-9673-F482B472299B}" srcOrd="0" destOrd="0" presId="urn:microsoft.com/office/officeart/2005/8/layout/cycle2"/>
    <dgm:cxn modelId="{0B7DF94B-E711-427C-9DF9-4A08E37A3102}" srcId="{2A94C06F-9FFB-4672-B848-41DB7B9FED7B}" destId="{26653AD7-6672-4D11-8DBA-7E5F8C5E519C}" srcOrd="3" destOrd="0" parTransId="{15403F86-BE2B-4218-ACAD-8C9E07B37F7F}" sibTransId="{7E6B199B-0FB8-4BC8-B642-DF8F89641BFA}"/>
    <dgm:cxn modelId="{E2ABDE4D-12E4-4C1A-9F30-93A7740EB9AF}" type="presOf" srcId="{7E6B199B-0FB8-4BC8-B642-DF8F89641BFA}" destId="{1A963F0A-27CC-441F-B5D2-EFB53FF27BE7}" srcOrd="0" destOrd="0" presId="urn:microsoft.com/office/officeart/2005/8/layout/cycle2"/>
    <dgm:cxn modelId="{C383E354-4151-4057-B450-787AD0C2DE5C}" type="presOf" srcId="{B5F8C20E-B41A-4B19-A53C-CD9266764E2E}" destId="{19C36DD7-1DC4-45C9-9950-910A25780409}" srcOrd="0" destOrd="0" presId="urn:microsoft.com/office/officeart/2005/8/layout/cycle2"/>
    <dgm:cxn modelId="{95575155-CE53-4005-9E43-B59B6693FF34}" type="presOf" srcId="{D7613F17-EC82-45EF-AAEF-8F745F616571}" destId="{D1B57C64-5B96-40F9-8203-2DA01DE428E3}" srcOrd="1" destOrd="0" presId="urn:microsoft.com/office/officeart/2005/8/layout/cycle2"/>
    <dgm:cxn modelId="{C0B78F55-E409-40E2-8411-A80212664DF4}" type="presOf" srcId="{26653AD7-6672-4D11-8DBA-7E5F8C5E519C}" destId="{6DCEFFEB-EA97-485C-867A-EADC7705F2DB}" srcOrd="0" destOrd="0" presId="urn:microsoft.com/office/officeart/2005/8/layout/cycle2"/>
    <dgm:cxn modelId="{22A6AC79-B8BF-4EA2-825B-ADC7E260CF57}" type="presOf" srcId="{9701FB7D-1218-4B83-B65C-4CC866A1CEE9}" destId="{0B486C44-B698-4626-82A0-AB86982CFB8A}" srcOrd="0" destOrd="0" presId="urn:microsoft.com/office/officeart/2005/8/layout/cycle2"/>
    <dgm:cxn modelId="{BAB7A78B-44BB-4898-AAE2-646A62C38075}" type="presOf" srcId="{2A94C06F-9FFB-4672-B848-41DB7B9FED7B}" destId="{8AF242C6-BC51-48BC-B4C4-4D75818AEA27}" srcOrd="0" destOrd="0" presId="urn:microsoft.com/office/officeart/2005/8/layout/cycle2"/>
    <dgm:cxn modelId="{F350AEA0-CE68-495C-B6F7-B18134640103}" type="presOf" srcId="{0CD5BFC9-5330-4CB0-92F2-E43918B395BB}" destId="{3079286B-6419-45A3-8404-35E591AA46C8}" srcOrd="0" destOrd="0" presId="urn:microsoft.com/office/officeart/2005/8/layout/cycle2"/>
    <dgm:cxn modelId="{E44DBDD4-533C-4776-9643-D4C7E54B3F46}" type="presOf" srcId="{7E6B199B-0FB8-4BC8-B642-DF8F89641BFA}" destId="{1DD3287D-59AD-46B3-AA55-3FBD572BADB1}" srcOrd="1" destOrd="0" presId="urn:microsoft.com/office/officeart/2005/8/layout/cycle2"/>
    <dgm:cxn modelId="{2EFD10D8-8751-4F5E-8863-89C69337C3E6}" type="presOf" srcId="{9701FB7D-1218-4B83-B65C-4CC866A1CEE9}" destId="{F18029A4-A1F9-4761-9F9E-86DDA2E86C24}" srcOrd="1" destOrd="0" presId="urn:microsoft.com/office/officeart/2005/8/layout/cycle2"/>
    <dgm:cxn modelId="{12F6AFDF-9F56-4EDB-9F12-29FCD8977D10}" type="presOf" srcId="{D7613F17-EC82-45EF-AAEF-8F745F616571}" destId="{03ECFEFF-0328-4F43-BE2C-DF95CB93B711}" srcOrd="0" destOrd="0" presId="urn:microsoft.com/office/officeart/2005/8/layout/cycle2"/>
    <dgm:cxn modelId="{82230ADD-4887-4839-A451-E670D6D550C6}" type="presParOf" srcId="{8AF242C6-BC51-48BC-B4C4-4D75818AEA27}" destId="{19C36DD7-1DC4-45C9-9950-910A25780409}" srcOrd="0" destOrd="0" presId="urn:microsoft.com/office/officeart/2005/8/layout/cycle2"/>
    <dgm:cxn modelId="{DA3E240B-E96C-466F-B0D1-2CC3E9FE0B17}" type="presParOf" srcId="{8AF242C6-BC51-48BC-B4C4-4D75818AEA27}" destId="{03ECFEFF-0328-4F43-BE2C-DF95CB93B711}" srcOrd="1" destOrd="0" presId="urn:microsoft.com/office/officeart/2005/8/layout/cycle2"/>
    <dgm:cxn modelId="{3DC9B7B8-4DA0-4874-BD4F-E056CD466EBD}" type="presParOf" srcId="{03ECFEFF-0328-4F43-BE2C-DF95CB93B711}" destId="{D1B57C64-5B96-40F9-8203-2DA01DE428E3}" srcOrd="0" destOrd="0" presId="urn:microsoft.com/office/officeart/2005/8/layout/cycle2"/>
    <dgm:cxn modelId="{7449DC88-95D8-45DD-AB6D-87C138709076}" type="presParOf" srcId="{8AF242C6-BC51-48BC-B4C4-4D75818AEA27}" destId="{0390B9AA-3B79-4FC1-8A5A-ED62AD146867}" srcOrd="2" destOrd="0" presId="urn:microsoft.com/office/officeart/2005/8/layout/cycle2"/>
    <dgm:cxn modelId="{5AC6C494-64B0-42DB-8DBE-647B3E8AFFBD}" type="presParOf" srcId="{8AF242C6-BC51-48BC-B4C4-4D75818AEA27}" destId="{3079286B-6419-45A3-8404-35E591AA46C8}" srcOrd="3" destOrd="0" presId="urn:microsoft.com/office/officeart/2005/8/layout/cycle2"/>
    <dgm:cxn modelId="{DE97639D-7150-47E8-A579-C9D787BF2CE1}" type="presParOf" srcId="{3079286B-6419-45A3-8404-35E591AA46C8}" destId="{BA86FED6-C2CA-49C2-841B-74BD6C2827FE}" srcOrd="0" destOrd="0" presId="urn:microsoft.com/office/officeart/2005/8/layout/cycle2"/>
    <dgm:cxn modelId="{4BDB4683-F581-4FF0-917E-1265CA9892F1}" type="presParOf" srcId="{8AF242C6-BC51-48BC-B4C4-4D75818AEA27}" destId="{BC5149F5-7EC9-466C-9673-F482B472299B}" srcOrd="4" destOrd="0" presId="urn:microsoft.com/office/officeart/2005/8/layout/cycle2"/>
    <dgm:cxn modelId="{2A651D89-F9A0-4312-BCAA-70F18014B186}" type="presParOf" srcId="{8AF242C6-BC51-48BC-B4C4-4D75818AEA27}" destId="{0B486C44-B698-4626-82A0-AB86982CFB8A}" srcOrd="5" destOrd="0" presId="urn:microsoft.com/office/officeart/2005/8/layout/cycle2"/>
    <dgm:cxn modelId="{11131BCC-C08A-47B9-AFA8-A740D964D180}" type="presParOf" srcId="{0B486C44-B698-4626-82A0-AB86982CFB8A}" destId="{F18029A4-A1F9-4761-9F9E-86DDA2E86C24}" srcOrd="0" destOrd="0" presId="urn:microsoft.com/office/officeart/2005/8/layout/cycle2"/>
    <dgm:cxn modelId="{1C7CBB85-A76B-44F2-944F-33E8377142E2}" type="presParOf" srcId="{8AF242C6-BC51-48BC-B4C4-4D75818AEA27}" destId="{6DCEFFEB-EA97-485C-867A-EADC7705F2DB}" srcOrd="6" destOrd="0" presId="urn:microsoft.com/office/officeart/2005/8/layout/cycle2"/>
    <dgm:cxn modelId="{DD113BC3-4B45-4545-A863-7EF78D43D9B7}" type="presParOf" srcId="{8AF242C6-BC51-48BC-B4C4-4D75818AEA27}" destId="{1A963F0A-27CC-441F-B5D2-EFB53FF27BE7}" srcOrd="7" destOrd="0" presId="urn:microsoft.com/office/officeart/2005/8/layout/cycle2"/>
    <dgm:cxn modelId="{F064BA37-5245-4969-B83D-8B5D3A1F74CC}" type="presParOf" srcId="{1A963F0A-27CC-441F-B5D2-EFB53FF27BE7}" destId="{1DD3287D-59AD-46B3-AA55-3FBD572BADB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52C38BA-018D-47D6-B6D7-40D473B59B7D}" type="doc">
      <dgm:prSet loTypeId="urn:microsoft.com/office/officeart/2005/8/layout/pyramid2" loCatId="pyramid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IN"/>
        </a:p>
      </dgm:t>
    </dgm:pt>
    <dgm:pt modelId="{78B14558-FC68-4E3C-B299-A39F429B4F21}">
      <dgm:prSet custT="1"/>
      <dgm:spPr/>
      <dgm:t>
        <a:bodyPr/>
        <a:lstStyle/>
        <a:p>
          <a:r>
            <a: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Investment</a:t>
          </a:r>
        </a:p>
        <a:p>
          <a:r>
            <a:rPr lang="en-US" sz="1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After Customers</a:t>
          </a:r>
          <a:endParaRPr lang="en-IN" sz="18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683B74-62DB-48FC-AE6B-D9AD5EAD33BD}" type="parTrans" cxnId="{FBAD0FA6-9E21-4960-93B6-FF8984857574}">
      <dgm:prSet/>
      <dgm:spPr/>
      <dgm:t>
        <a:bodyPr/>
        <a:lstStyle/>
        <a:p>
          <a:endParaRPr lang="en-IN" sz="1800"/>
        </a:p>
      </dgm:t>
    </dgm:pt>
    <dgm:pt modelId="{5ADF07C7-4A79-4D38-A8B0-541DDA04C676}" type="sibTrans" cxnId="{FBAD0FA6-9E21-4960-93B6-FF8984857574}">
      <dgm:prSet/>
      <dgm:spPr/>
      <dgm:t>
        <a:bodyPr/>
        <a:lstStyle/>
        <a:p>
          <a:endParaRPr lang="en-IN" sz="1800"/>
        </a:p>
      </dgm:t>
    </dgm:pt>
    <dgm:pt modelId="{AFBA9196-A8D6-4BA2-8D0A-3E82C196850B}">
      <dgm:prSet custT="1"/>
      <dgm:spPr/>
      <dgm:t>
        <a:bodyPr/>
        <a:lstStyle/>
        <a:p>
          <a:pPr algn="ctr">
            <a:buNone/>
          </a:pPr>
          <a:r>
            <a: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Customer acquisition</a:t>
          </a:r>
        </a:p>
        <a:p>
          <a:pPr algn="ctr">
            <a:buNone/>
          </a:pPr>
          <a:r>
            <a:rPr lang="en-US" sz="1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WIP</a:t>
          </a:r>
          <a:endParaRPr lang="en-IN" sz="18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7A2249-C451-483E-8FE1-9977BB38957C}" type="parTrans" cxnId="{54321427-5323-421C-98B8-FF81D96AF065}">
      <dgm:prSet/>
      <dgm:spPr/>
      <dgm:t>
        <a:bodyPr/>
        <a:lstStyle/>
        <a:p>
          <a:endParaRPr lang="en-IN" sz="1800"/>
        </a:p>
      </dgm:t>
    </dgm:pt>
    <dgm:pt modelId="{F9EB72DB-B893-4B19-AF1B-EFDA45BFF504}" type="sibTrans" cxnId="{54321427-5323-421C-98B8-FF81D96AF065}">
      <dgm:prSet/>
      <dgm:spPr/>
      <dgm:t>
        <a:bodyPr/>
        <a:lstStyle/>
        <a:p>
          <a:endParaRPr lang="en-IN" sz="1800"/>
        </a:p>
      </dgm:t>
    </dgm:pt>
    <dgm:pt modelId="{ED989043-76EC-404F-9DA5-4B230184A5B6}">
      <dgm:prSet custT="1"/>
      <dgm:spPr/>
      <dgm:t>
        <a:bodyPr/>
        <a:lstStyle/>
        <a:p>
          <a:pPr algn="ctr">
            <a:buNone/>
          </a:pPr>
          <a:r>
            <a:rPr lang="en-US" sz="1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60+ warm leads</a:t>
          </a:r>
          <a:endParaRPr lang="en-IN" sz="18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1BFF01-E34B-413C-BDEB-DA1ADDCAD910}" type="parTrans" cxnId="{5C5C2235-2B5F-4943-8D65-0F40EC199A9B}">
      <dgm:prSet/>
      <dgm:spPr/>
      <dgm:t>
        <a:bodyPr/>
        <a:lstStyle/>
        <a:p>
          <a:endParaRPr lang="en-IN" sz="1800"/>
        </a:p>
      </dgm:t>
    </dgm:pt>
    <dgm:pt modelId="{C525A2BC-A989-44C6-8029-1F9CC7A72BFE}" type="sibTrans" cxnId="{5C5C2235-2B5F-4943-8D65-0F40EC199A9B}">
      <dgm:prSet/>
      <dgm:spPr/>
      <dgm:t>
        <a:bodyPr/>
        <a:lstStyle/>
        <a:p>
          <a:endParaRPr lang="en-IN" sz="1800"/>
        </a:p>
      </dgm:t>
    </dgm:pt>
    <dgm:pt modelId="{538702EA-21F8-4F84-AD12-5A98325756E3}">
      <dgm:prSet custT="1"/>
      <dgm:spPr/>
      <dgm:t>
        <a:bodyPr/>
        <a:lstStyle/>
        <a:p>
          <a:r>
            <a: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Self funded</a:t>
          </a:r>
          <a:endParaRPr lang="en-IN" sz="1800" b="1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4631B2-963B-4D08-8531-5D1FC021FD6B}" type="parTrans" cxnId="{8C01C1F5-BE81-4ACD-AFFF-27E4EF2EBC60}">
      <dgm:prSet/>
      <dgm:spPr/>
      <dgm:t>
        <a:bodyPr/>
        <a:lstStyle/>
        <a:p>
          <a:endParaRPr lang="en-IN" sz="1800"/>
        </a:p>
      </dgm:t>
    </dgm:pt>
    <dgm:pt modelId="{39B855E5-5CC3-4103-95C1-C64220A9DF8F}" type="sibTrans" cxnId="{8C01C1F5-BE81-4ACD-AFFF-27E4EF2EBC60}">
      <dgm:prSet/>
      <dgm:spPr/>
      <dgm:t>
        <a:bodyPr/>
        <a:lstStyle/>
        <a:p>
          <a:endParaRPr lang="en-IN" sz="1800"/>
        </a:p>
      </dgm:t>
    </dgm:pt>
    <dgm:pt modelId="{7DAE1129-B634-4333-B8D9-7766A9351AAF}" type="pres">
      <dgm:prSet presAssocID="{F52C38BA-018D-47D6-B6D7-40D473B59B7D}" presName="compositeShape" presStyleCnt="0">
        <dgm:presLayoutVars>
          <dgm:dir/>
          <dgm:resizeHandles/>
        </dgm:presLayoutVars>
      </dgm:prSet>
      <dgm:spPr/>
    </dgm:pt>
    <dgm:pt modelId="{FA87709A-DFFC-42C9-AC10-153E7AD98C28}" type="pres">
      <dgm:prSet presAssocID="{F52C38BA-018D-47D6-B6D7-40D473B59B7D}" presName="pyramid" presStyleLbl="node1" presStyleIdx="0" presStyleCnt="1"/>
      <dgm:sp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44000">
              <a:schemeClr val="accent6">
                <a:lumMod val="45000"/>
                <a:lumOff val="55000"/>
              </a:schemeClr>
            </a:gs>
            <a:gs pos="61000">
              <a:schemeClr val="accent6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  <a:tileRect/>
        </a:gradFill>
        <a:ln>
          <a:solidFill>
            <a:schemeClr val="accent6">
              <a:lumMod val="75000"/>
            </a:schemeClr>
          </a:solidFill>
        </a:ln>
      </dgm:spPr>
    </dgm:pt>
    <dgm:pt modelId="{C329DDAC-8EAD-42A4-888F-254321B68D3A}" type="pres">
      <dgm:prSet presAssocID="{F52C38BA-018D-47D6-B6D7-40D473B59B7D}" presName="theList" presStyleCnt="0"/>
      <dgm:spPr/>
    </dgm:pt>
    <dgm:pt modelId="{C4CDCC73-1B1B-4809-A356-C1959FCF8475}" type="pres">
      <dgm:prSet presAssocID="{78B14558-FC68-4E3C-B299-A39F429B4F21}" presName="aNode" presStyleLbl="fgAcc1" presStyleIdx="0" presStyleCnt="3">
        <dgm:presLayoutVars>
          <dgm:bulletEnabled val="1"/>
        </dgm:presLayoutVars>
      </dgm:prSet>
      <dgm:spPr/>
    </dgm:pt>
    <dgm:pt modelId="{639EE2D2-A0C7-485F-9D1F-6D0CBADAD127}" type="pres">
      <dgm:prSet presAssocID="{78B14558-FC68-4E3C-B299-A39F429B4F21}" presName="aSpace" presStyleCnt="0"/>
      <dgm:spPr/>
    </dgm:pt>
    <dgm:pt modelId="{7983FF76-445A-4CCD-83F6-F51E2B46C7AF}" type="pres">
      <dgm:prSet presAssocID="{AFBA9196-A8D6-4BA2-8D0A-3E82C196850B}" presName="aNode" presStyleLbl="fgAcc1" presStyleIdx="1" presStyleCnt="3">
        <dgm:presLayoutVars>
          <dgm:bulletEnabled val="1"/>
        </dgm:presLayoutVars>
      </dgm:prSet>
      <dgm:spPr/>
    </dgm:pt>
    <dgm:pt modelId="{702191D5-CDA3-4650-A757-5E9594D2CE5C}" type="pres">
      <dgm:prSet presAssocID="{AFBA9196-A8D6-4BA2-8D0A-3E82C196850B}" presName="aSpace" presStyleCnt="0"/>
      <dgm:spPr/>
    </dgm:pt>
    <dgm:pt modelId="{189F2369-BF2A-4F70-B09E-EFBBDB1DDAEE}" type="pres">
      <dgm:prSet presAssocID="{538702EA-21F8-4F84-AD12-5A98325756E3}" presName="aNode" presStyleLbl="fgAcc1" presStyleIdx="2" presStyleCnt="3">
        <dgm:presLayoutVars>
          <dgm:bulletEnabled val="1"/>
        </dgm:presLayoutVars>
      </dgm:prSet>
      <dgm:spPr/>
    </dgm:pt>
    <dgm:pt modelId="{2BDFAB42-AAC3-4A2B-8FAE-843460FBB146}" type="pres">
      <dgm:prSet presAssocID="{538702EA-21F8-4F84-AD12-5A98325756E3}" presName="aSpace" presStyleCnt="0"/>
      <dgm:spPr/>
    </dgm:pt>
  </dgm:ptLst>
  <dgm:cxnLst>
    <dgm:cxn modelId="{54321427-5323-421C-98B8-FF81D96AF065}" srcId="{F52C38BA-018D-47D6-B6D7-40D473B59B7D}" destId="{AFBA9196-A8D6-4BA2-8D0A-3E82C196850B}" srcOrd="1" destOrd="0" parTransId="{6A7A2249-C451-483E-8FE1-9977BB38957C}" sibTransId="{F9EB72DB-B893-4B19-AF1B-EFDA45BFF504}"/>
    <dgm:cxn modelId="{5C5C2235-2B5F-4943-8D65-0F40EC199A9B}" srcId="{AFBA9196-A8D6-4BA2-8D0A-3E82C196850B}" destId="{ED989043-76EC-404F-9DA5-4B230184A5B6}" srcOrd="0" destOrd="0" parTransId="{411BFF01-E34B-413C-BDEB-DA1ADDCAD910}" sibTransId="{C525A2BC-A989-44C6-8029-1F9CC7A72BFE}"/>
    <dgm:cxn modelId="{6AD61160-0E9D-4374-829A-327808899825}" type="presOf" srcId="{ED989043-76EC-404F-9DA5-4B230184A5B6}" destId="{7983FF76-445A-4CCD-83F6-F51E2B46C7AF}" srcOrd="0" destOrd="1" presId="urn:microsoft.com/office/officeart/2005/8/layout/pyramid2"/>
    <dgm:cxn modelId="{7C604261-339E-4EEA-9CDA-31FEA319B304}" type="presOf" srcId="{538702EA-21F8-4F84-AD12-5A98325756E3}" destId="{189F2369-BF2A-4F70-B09E-EFBBDB1DDAEE}" srcOrd="0" destOrd="0" presId="urn:microsoft.com/office/officeart/2005/8/layout/pyramid2"/>
    <dgm:cxn modelId="{FBAD0FA6-9E21-4960-93B6-FF8984857574}" srcId="{F52C38BA-018D-47D6-B6D7-40D473B59B7D}" destId="{78B14558-FC68-4E3C-B299-A39F429B4F21}" srcOrd="0" destOrd="0" parTransId="{EA683B74-62DB-48FC-AE6B-D9AD5EAD33BD}" sibTransId="{5ADF07C7-4A79-4D38-A8B0-541DDA04C676}"/>
    <dgm:cxn modelId="{DB9962B2-534E-4076-BFEE-9267A82EB8B1}" type="presOf" srcId="{78B14558-FC68-4E3C-B299-A39F429B4F21}" destId="{C4CDCC73-1B1B-4809-A356-C1959FCF8475}" srcOrd="0" destOrd="0" presId="urn:microsoft.com/office/officeart/2005/8/layout/pyramid2"/>
    <dgm:cxn modelId="{CA7CFABF-76D9-4B5B-94B6-4553C46818FF}" type="presOf" srcId="{AFBA9196-A8D6-4BA2-8D0A-3E82C196850B}" destId="{7983FF76-445A-4CCD-83F6-F51E2B46C7AF}" srcOrd="0" destOrd="0" presId="urn:microsoft.com/office/officeart/2005/8/layout/pyramid2"/>
    <dgm:cxn modelId="{8C01C1F5-BE81-4ACD-AFFF-27E4EF2EBC60}" srcId="{F52C38BA-018D-47D6-B6D7-40D473B59B7D}" destId="{538702EA-21F8-4F84-AD12-5A98325756E3}" srcOrd="2" destOrd="0" parTransId="{7C4631B2-963B-4D08-8531-5D1FC021FD6B}" sibTransId="{39B855E5-5CC3-4103-95C1-C64220A9DF8F}"/>
    <dgm:cxn modelId="{B23E2EFC-3469-44C5-A08B-8A0A4AEB321F}" type="presOf" srcId="{F52C38BA-018D-47D6-B6D7-40D473B59B7D}" destId="{7DAE1129-B634-4333-B8D9-7766A9351AAF}" srcOrd="0" destOrd="0" presId="urn:microsoft.com/office/officeart/2005/8/layout/pyramid2"/>
    <dgm:cxn modelId="{2CDD4D93-8AFE-4E47-9E0E-F06FD560163F}" type="presParOf" srcId="{7DAE1129-B634-4333-B8D9-7766A9351AAF}" destId="{FA87709A-DFFC-42C9-AC10-153E7AD98C28}" srcOrd="0" destOrd="0" presId="urn:microsoft.com/office/officeart/2005/8/layout/pyramid2"/>
    <dgm:cxn modelId="{AD85B227-DA63-4201-9CCE-9AACAACC3EE8}" type="presParOf" srcId="{7DAE1129-B634-4333-B8D9-7766A9351AAF}" destId="{C329DDAC-8EAD-42A4-888F-254321B68D3A}" srcOrd="1" destOrd="0" presId="urn:microsoft.com/office/officeart/2005/8/layout/pyramid2"/>
    <dgm:cxn modelId="{8D4D2D7C-D333-4C22-9B95-52639F43AFDC}" type="presParOf" srcId="{C329DDAC-8EAD-42A4-888F-254321B68D3A}" destId="{C4CDCC73-1B1B-4809-A356-C1959FCF8475}" srcOrd="0" destOrd="0" presId="urn:microsoft.com/office/officeart/2005/8/layout/pyramid2"/>
    <dgm:cxn modelId="{6C22EB8F-99C4-4DD9-BDFE-C3097D6A18FF}" type="presParOf" srcId="{C329DDAC-8EAD-42A4-888F-254321B68D3A}" destId="{639EE2D2-A0C7-485F-9D1F-6D0CBADAD127}" srcOrd="1" destOrd="0" presId="urn:microsoft.com/office/officeart/2005/8/layout/pyramid2"/>
    <dgm:cxn modelId="{6A52DF8A-CA3B-4A8B-80B5-3718DCF4BF83}" type="presParOf" srcId="{C329DDAC-8EAD-42A4-888F-254321B68D3A}" destId="{7983FF76-445A-4CCD-83F6-F51E2B46C7AF}" srcOrd="2" destOrd="0" presId="urn:microsoft.com/office/officeart/2005/8/layout/pyramid2"/>
    <dgm:cxn modelId="{A356366E-DE6C-4EAE-B5FB-5D211B4F9D2C}" type="presParOf" srcId="{C329DDAC-8EAD-42A4-888F-254321B68D3A}" destId="{702191D5-CDA3-4650-A757-5E9594D2CE5C}" srcOrd="3" destOrd="0" presId="urn:microsoft.com/office/officeart/2005/8/layout/pyramid2"/>
    <dgm:cxn modelId="{FA06F9FB-4581-4B80-8493-31B03E608B75}" type="presParOf" srcId="{C329DDAC-8EAD-42A4-888F-254321B68D3A}" destId="{189F2369-BF2A-4F70-B09E-EFBBDB1DDAEE}" srcOrd="4" destOrd="0" presId="urn:microsoft.com/office/officeart/2005/8/layout/pyramid2"/>
    <dgm:cxn modelId="{ECCC969B-7FB2-4085-9E14-9B5F1E676F0F}" type="presParOf" srcId="{C329DDAC-8EAD-42A4-888F-254321B68D3A}" destId="{2BDFAB42-AAC3-4A2B-8FAE-843460FBB146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E38F8-635D-4662-9DEF-3AEDF29FF4EA}">
      <dsp:nvSpPr>
        <dsp:cNvPr id="0" name=""/>
        <dsp:cNvSpPr/>
      </dsp:nvSpPr>
      <dsp:spPr>
        <a:xfrm>
          <a:off x="1653765" y="1341765"/>
          <a:ext cx="4102209" cy="4102209"/>
        </a:xfrm>
        <a:prstGeom prst="ellipse">
          <a:avLst/>
        </a:prstGeom>
        <a:solidFill>
          <a:schemeClr val="accent6">
            <a:shade val="90000"/>
            <a:hueOff val="423136"/>
            <a:satOff val="-30892"/>
            <a:lumOff val="40010"/>
            <a:alphaOff val="-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39219-CFAF-4328-9724-222E24049AD2}">
      <dsp:nvSpPr>
        <dsp:cNvPr id="0" name=""/>
        <dsp:cNvSpPr/>
      </dsp:nvSpPr>
      <dsp:spPr>
        <a:xfrm>
          <a:off x="2474207" y="2162207"/>
          <a:ext cx="2461325" cy="2461325"/>
        </a:xfrm>
        <a:prstGeom prst="ellipse">
          <a:avLst/>
        </a:prstGeom>
        <a:solidFill>
          <a:schemeClr val="accent6">
            <a:shade val="90000"/>
            <a:hueOff val="211568"/>
            <a:satOff val="-15446"/>
            <a:lumOff val="20005"/>
            <a:alphaOff val="-2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9ABC3-A99B-4F29-89EE-BC5DA1C1886D}">
      <dsp:nvSpPr>
        <dsp:cNvPr id="0" name=""/>
        <dsp:cNvSpPr/>
      </dsp:nvSpPr>
      <dsp:spPr>
        <a:xfrm>
          <a:off x="3294649" y="2982649"/>
          <a:ext cx="820441" cy="820441"/>
        </a:xfrm>
        <a:prstGeom prst="ellipse">
          <a:avLst/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374B3-898E-4F8B-BB95-F0A0D5A3878E}">
      <dsp:nvSpPr>
        <dsp:cNvPr id="0" name=""/>
        <dsp:cNvSpPr/>
      </dsp:nvSpPr>
      <dsp:spPr>
        <a:xfrm>
          <a:off x="6387916" y="25637"/>
          <a:ext cx="4815972" cy="1093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B2B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Target sectors - Lighting, Furniture, Paints, Flooring 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87916" y="25637"/>
        <a:ext cx="4815972" cy="1093927"/>
      </dsp:txXfrm>
    </dsp:sp>
    <dsp:sp modelId="{B56C4CD4-B212-4B44-B840-D07729D7EC87}">
      <dsp:nvSpPr>
        <dsp:cNvPr id="0" name=""/>
        <dsp:cNvSpPr/>
      </dsp:nvSpPr>
      <dsp:spPr>
        <a:xfrm>
          <a:off x="5926900" y="572601"/>
          <a:ext cx="51277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79E96B-DB36-425F-87AF-371CE75CF4F4}">
      <dsp:nvSpPr>
        <dsp:cNvPr id="0" name=""/>
        <dsp:cNvSpPr/>
      </dsp:nvSpPr>
      <dsp:spPr>
        <a:xfrm rot="5400000">
          <a:off x="3405067" y="873088"/>
          <a:ext cx="2819584" cy="2219978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1AC03-0FC7-4941-B363-D9BFD97E28F8}">
      <dsp:nvSpPr>
        <dsp:cNvPr id="0" name=""/>
        <dsp:cNvSpPr/>
      </dsp:nvSpPr>
      <dsp:spPr>
        <a:xfrm>
          <a:off x="6461715" y="1425324"/>
          <a:ext cx="4375682" cy="1093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Customer Journey 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Leverage 3D, AI &amp; related tech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61715" y="1425324"/>
        <a:ext cx="4375682" cy="1093927"/>
      </dsp:txXfrm>
    </dsp:sp>
    <dsp:sp modelId="{2CB53246-5BD5-44AA-8810-346D3B972E66}">
      <dsp:nvSpPr>
        <dsp:cNvPr id="0" name=""/>
        <dsp:cNvSpPr/>
      </dsp:nvSpPr>
      <dsp:spPr>
        <a:xfrm>
          <a:off x="5926900" y="1769078"/>
          <a:ext cx="51277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4D4280-5052-4DB1-A759-0A92C5F70AE3}">
      <dsp:nvSpPr>
        <dsp:cNvPr id="0" name=""/>
        <dsp:cNvSpPr/>
      </dsp:nvSpPr>
      <dsp:spPr>
        <a:xfrm rot="5400000">
          <a:off x="4010279" y="2050900"/>
          <a:ext cx="2197143" cy="1631995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A68DA-8A0F-4E74-B965-A5055DD55C5F}">
      <dsp:nvSpPr>
        <dsp:cNvPr id="0" name=""/>
        <dsp:cNvSpPr/>
      </dsp:nvSpPr>
      <dsp:spPr>
        <a:xfrm>
          <a:off x="6435297" y="2954327"/>
          <a:ext cx="4375682" cy="1093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Devices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Smartphones, Tablets, PC’s, Kiosks 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35297" y="2954327"/>
        <a:ext cx="4375682" cy="1093927"/>
      </dsp:txXfrm>
    </dsp:sp>
    <dsp:sp modelId="{63F79ABA-B9CD-4E2D-A8DB-CE326E0312F7}">
      <dsp:nvSpPr>
        <dsp:cNvPr id="0" name=""/>
        <dsp:cNvSpPr/>
      </dsp:nvSpPr>
      <dsp:spPr>
        <a:xfrm>
          <a:off x="5926900" y="2965556"/>
          <a:ext cx="51277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D683B-6133-4D0A-92B9-18E707BDF321}">
      <dsp:nvSpPr>
        <dsp:cNvPr id="0" name=""/>
        <dsp:cNvSpPr/>
      </dsp:nvSpPr>
      <dsp:spPr>
        <a:xfrm rot="5400000">
          <a:off x="4616244" y="3227756"/>
          <a:ext cx="1569778" cy="1044012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583AD2-C9EF-43A8-AA15-A9E481F32600}">
      <dsp:nvSpPr>
        <dsp:cNvPr id="0" name=""/>
        <dsp:cNvSpPr/>
      </dsp:nvSpPr>
      <dsp:spPr>
        <a:xfrm>
          <a:off x="4418676" y="425705"/>
          <a:ext cx="6628014" cy="1347372"/>
        </a:xfrm>
        <a:prstGeom prst="rightArrow">
          <a:avLst>
            <a:gd name="adj1" fmla="val 75000"/>
            <a:gd name="adj2" fmla="val 50000"/>
          </a:avLst>
        </a:prstGeom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34000">
              <a:schemeClr val="accent6">
                <a:lumMod val="20000"/>
                <a:lumOff val="80000"/>
              </a:schemeClr>
            </a:gs>
            <a:gs pos="56000">
              <a:schemeClr val="accent6">
                <a:lumMod val="20000"/>
                <a:lumOff val="8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Target companies lack expertise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Leverage 3D, AI, Cloud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etc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18676" y="594127"/>
        <a:ext cx="6122750" cy="1010529"/>
      </dsp:txXfrm>
    </dsp:sp>
    <dsp:sp modelId="{28596EDD-FC66-4016-99D9-2125DEE13415}">
      <dsp:nvSpPr>
        <dsp:cNvPr id="0" name=""/>
        <dsp:cNvSpPr/>
      </dsp:nvSpPr>
      <dsp:spPr>
        <a:xfrm>
          <a:off x="0" y="769"/>
          <a:ext cx="4418676" cy="219724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Times New Roman" panose="02020603050405020304" pitchFamily="18" charset="0"/>
              <a:cs typeface="Times New Roman" panose="02020603050405020304" pitchFamily="18" charset="0"/>
            </a:rPr>
            <a:t>Problem</a:t>
          </a:r>
        </a:p>
      </dsp:txBody>
      <dsp:txXfrm>
        <a:off x="107261" y="108030"/>
        <a:ext cx="4204154" cy="1982722"/>
      </dsp:txXfrm>
    </dsp:sp>
    <dsp:sp modelId="{4D036225-6A10-44C4-AE93-A3C12355F0BE}">
      <dsp:nvSpPr>
        <dsp:cNvPr id="0" name=""/>
        <dsp:cNvSpPr/>
      </dsp:nvSpPr>
      <dsp:spPr>
        <a:xfrm>
          <a:off x="4419755" y="2417737"/>
          <a:ext cx="6621541" cy="3206438"/>
        </a:xfrm>
        <a:prstGeom prst="rightArrow">
          <a:avLst>
            <a:gd name="adj1" fmla="val 75000"/>
            <a:gd name="adj2" fmla="val 50000"/>
          </a:avLst>
        </a:prstGeom>
        <a:gradFill flip="none" rotWithShape="1">
          <a:gsLst>
            <a:gs pos="0">
              <a:schemeClr val="bg1"/>
            </a:gs>
            <a:gs pos="30000">
              <a:schemeClr val="accent6">
                <a:lumMod val="20000"/>
                <a:lumOff val="80000"/>
              </a:schemeClr>
            </a:gs>
            <a:gs pos="52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World’s 1</a:t>
          </a:r>
          <a:r>
            <a:rPr lang="en-US" sz="2000" kern="1200" baseline="30000" dirty="0">
              <a:latin typeface="Times New Roman" panose="02020603050405020304" pitchFamily="18" charset="0"/>
              <a:cs typeface="Times New Roman" panose="02020603050405020304" pitchFamily="18" charset="0"/>
            </a:rPr>
            <a:t>st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Shopper 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experience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with Digital Twins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Online &amp; Instore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Showroom365 – Showroom to Home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Future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Chatbot3D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Recommend3D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Portals</a:t>
          </a:r>
        </a:p>
      </dsp:txBody>
      <dsp:txXfrm>
        <a:off x="4419755" y="2818542"/>
        <a:ext cx="5419127" cy="2404828"/>
      </dsp:txXfrm>
    </dsp:sp>
    <dsp:sp modelId="{2197374B-ACCF-4ED8-84D3-9E933E8FE901}">
      <dsp:nvSpPr>
        <dsp:cNvPr id="0" name=""/>
        <dsp:cNvSpPr/>
      </dsp:nvSpPr>
      <dsp:spPr>
        <a:xfrm>
          <a:off x="5393" y="2922334"/>
          <a:ext cx="4414361" cy="219724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Times New Roman" panose="02020603050405020304" pitchFamily="18" charset="0"/>
              <a:cs typeface="Times New Roman" panose="02020603050405020304" pitchFamily="18" charset="0"/>
            </a:rPr>
            <a:t>Opportunity</a:t>
          </a:r>
        </a:p>
      </dsp:txBody>
      <dsp:txXfrm>
        <a:off x="112654" y="3029595"/>
        <a:ext cx="4199839" cy="19827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3D4CA-915E-4742-843D-D268A0426E8C}">
      <dsp:nvSpPr>
        <dsp:cNvPr id="0" name=""/>
        <dsp:cNvSpPr/>
      </dsp:nvSpPr>
      <dsp:spPr>
        <a:xfrm>
          <a:off x="1345" y="0"/>
          <a:ext cx="11695003" cy="4631054"/>
        </a:xfrm>
        <a:prstGeom prst="rightArrow">
          <a:avLst/>
        </a:prstGeom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35000">
              <a:schemeClr val="accent6">
                <a:lumMod val="45000"/>
                <a:lumOff val="55000"/>
              </a:schemeClr>
            </a:gs>
            <a:gs pos="59000">
              <a:schemeClr val="accent6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  <a:tileRect/>
        </a:gradFill>
        <a:ln>
          <a:solidFill>
            <a:schemeClr val="accent6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66A51-30E1-441A-8E06-FB9877D1F3FA}">
      <dsp:nvSpPr>
        <dsp:cNvPr id="0" name=""/>
        <dsp:cNvSpPr/>
      </dsp:nvSpPr>
      <dsp:spPr>
        <a:xfrm>
          <a:off x="816552" y="1595528"/>
          <a:ext cx="1545010" cy="14399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86847" y="1665823"/>
        <a:ext cx="1404420" cy="1299408"/>
      </dsp:txXfrm>
    </dsp:sp>
    <dsp:sp modelId="{29B45CE6-55A3-41D7-B49F-79231FD82A66}">
      <dsp:nvSpPr>
        <dsp:cNvPr id="0" name=""/>
        <dsp:cNvSpPr/>
      </dsp:nvSpPr>
      <dsp:spPr>
        <a:xfrm>
          <a:off x="2692952" y="1617497"/>
          <a:ext cx="1545010" cy="14399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Commerce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Barter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Currency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Transportation</a:t>
          </a:r>
          <a:endParaRPr lang="en-IN" sz="16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3247" y="1687792"/>
        <a:ext cx="1404420" cy="1299408"/>
      </dsp:txXfrm>
    </dsp:sp>
    <dsp:sp modelId="{79B19BAA-2D3D-4C71-A695-B09690F10EE6}">
      <dsp:nvSpPr>
        <dsp:cNvPr id="0" name=""/>
        <dsp:cNvSpPr/>
      </dsp:nvSpPr>
      <dsp:spPr>
        <a:xfrm>
          <a:off x="4599274" y="1595528"/>
          <a:ext cx="1545010" cy="14399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eCommerce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1991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WWW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69569" y="1665823"/>
        <a:ext cx="1404420" cy="1299408"/>
      </dsp:txXfrm>
    </dsp:sp>
    <dsp:sp modelId="{D97CD830-0278-49B2-81DA-7BB0878763A5}">
      <dsp:nvSpPr>
        <dsp:cNvPr id="0" name=""/>
        <dsp:cNvSpPr/>
      </dsp:nvSpPr>
      <dsp:spPr>
        <a:xfrm>
          <a:off x="6696006" y="1595528"/>
          <a:ext cx="1545010" cy="14399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3DCommerce    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2019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glTF standard </a:t>
          </a:r>
        </a:p>
      </dsp:txBody>
      <dsp:txXfrm>
        <a:off x="6766301" y="1665823"/>
        <a:ext cx="1404420" cy="1299408"/>
      </dsp:txXfrm>
    </dsp:sp>
    <dsp:sp modelId="{2A10FA73-4130-4366-B3FC-8BB1802F3A0A}">
      <dsp:nvSpPr>
        <dsp:cNvPr id="0" name=""/>
        <dsp:cNvSpPr/>
      </dsp:nvSpPr>
      <dsp:spPr>
        <a:xfrm>
          <a:off x="8764149" y="1595528"/>
          <a:ext cx="1545010" cy="14399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VisCommerce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023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</a:t>
          </a:r>
          <a:endParaRPr lang="en-IN" sz="16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834444" y="1665823"/>
        <a:ext cx="1404420" cy="12994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E526A-CE73-446B-BAB0-13D3D394442C}">
      <dsp:nvSpPr>
        <dsp:cNvPr id="0" name=""/>
        <dsp:cNvSpPr/>
      </dsp:nvSpPr>
      <dsp:spPr>
        <a:xfrm>
          <a:off x="-5896745" y="-1015784"/>
          <a:ext cx="7905895" cy="7905895"/>
        </a:xfrm>
        <a:prstGeom prst="blockArc">
          <a:avLst>
            <a:gd name="adj1" fmla="val 18900000"/>
            <a:gd name="adj2" fmla="val 2700000"/>
            <a:gd name="adj3" fmla="val 273"/>
          </a:avLst>
        </a:pr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5A2FCC-639C-4E2E-8741-999161AE87EE}">
      <dsp:nvSpPr>
        <dsp:cNvPr id="0" name=""/>
        <dsp:cNvSpPr/>
      </dsp:nvSpPr>
      <dsp:spPr>
        <a:xfrm>
          <a:off x="3158756" y="299353"/>
          <a:ext cx="7117796" cy="275788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2054" tIns="40640" rIns="40640" bIns="4064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  <a:highlight>
                <a:srgbClr val="0080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3Cloud.com</a:t>
          </a:r>
        </a:p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Florida, Ohio</a:t>
          </a:r>
        </a:p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Customers – Macy’s, Herman-Miller etc.</a:t>
          </a:r>
        </a:p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$150 k subscription for 2 years</a:t>
          </a:r>
        </a:p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$20 Mn ARR</a:t>
          </a:r>
        </a:p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$65 Mn investment </a:t>
          </a:r>
          <a:endParaRPr lang="en-IN" sz="1600" b="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just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Visualization for furniture sector</a:t>
          </a:r>
          <a:endParaRPr lang="en-IN" sz="16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just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8 Apps for 1 price</a:t>
          </a:r>
          <a:endParaRPr lang="en-IN" sz="16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93385" y="433982"/>
        <a:ext cx="6848538" cy="2488625"/>
      </dsp:txXfrm>
    </dsp:sp>
    <dsp:sp modelId="{1DABE8F3-8C3F-45D3-A6DD-68C55BEB870C}">
      <dsp:nvSpPr>
        <dsp:cNvPr id="0" name=""/>
        <dsp:cNvSpPr/>
      </dsp:nvSpPr>
      <dsp:spPr>
        <a:xfrm>
          <a:off x="723956" y="629434"/>
          <a:ext cx="2097722" cy="20977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DD213-30AB-481C-8192-CA1B40B81187}">
      <dsp:nvSpPr>
        <dsp:cNvPr id="0" name=""/>
        <dsp:cNvSpPr/>
      </dsp:nvSpPr>
      <dsp:spPr>
        <a:xfrm>
          <a:off x="3204446" y="3356942"/>
          <a:ext cx="7026415" cy="167817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205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Threekit, Intiaro, Cylindo, Roomvo, Tilesview.ai</a:t>
          </a:r>
          <a:endParaRPr lang="en-IN" sz="1600" b="1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Solution footprint small</a:t>
          </a:r>
          <a:endParaRPr lang="en-IN" sz="16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Pricing varies considerably</a:t>
          </a:r>
          <a:endParaRPr lang="en-IN" sz="16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86368" y="3438864"/>
        <a:ext cx="6862571" cy="1514333"/>
      </dsp:txXfrm>
    </dsp:sp>
    <dsp:sp modelId="{C1B46A45-83A0-4421-B7FD-719192BCBE84}">
      <dsp:nvSpPr>
        <dsp:cNvPr id="0" name=""/>
        <dsp:cNvSpPr/>
      </dsp:nvSpPr>
      <dsp:spPr>
        <a:xfrm>
          <a:off x="723956" y="3147170"/>
          <a:ext cx="2097722" cy="20977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E0A7A-BB44-4E84-8155-50C10B795497}">
      <dsp:nvSpPr>
        <dsp:cNvPr id="0" name=""/>
        <dsp:cNvSpPr/>
      </dsp:nvSpPr>
      <dsp:spPr>
        <a:xfrm rot="2607264">
          <a:off x="2123064" y="3674518"/>
          <a:ext cx="549794" cy="61171"/>
        </a:xfrm>
        <a:custGeom>
          <a:avLst/>
          <a:gdLst/>
          <a:ahLst/>
          <a:cxnLst/>
          <a:rect l="0" t="0" r="0" b="0"/>
          <a:pathLst>
            <a:path>
              <a:moveTo>
                <a:pt x="0" y="30585"/>
              </a:moveTo>
              <a:lnTo>
                <a:pt x="549794" y="30585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BC5A35-BE37-4B02-8B96-2989B243242A}">
      <dsp:nvSpPr>
        <dsp:cNvPr id="0" name=""/>
        <dsp:cNvSpPr/>
      </dsp:nvSpPr>
      <dsp:spPr>
        <a:xfrm>
          <a:off x="2198407" y="2624413"/>
          <a:ext cx="754753" cy="61171"/>
        </a:xfrm>
        <a:custGeom>
          <a:avLst/>
          <a:gdLst/>
          <a:ahLst/>
          <a:cxnLst/>
          <a:rect l="0" t="0" r="0" b="0"/>
          <a:pathLst>
            <a:path>
              <a:moveTo>
                <a:pt x="0" y="30585"/>
              </a:moveTo>
              <a:lnTo>
                <a:pt x="754753" y="30585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02047-E629-46EA-8EBA-577475251B4E}">
      <dsp:nvSpPr>
        <dsp:cNvPr id="0" name=""/>
        <dsp:cNvSpPr/>
      </dsp:nvSpPr>
      <dsp:spPr>
        <a:xfrm rot="19011681">
          <a:off x="2108850" y="1546280"/>
          <a:ext cx="662655" cy="61171"/>
        </a:xfrm>
        <a:custGeom>
          <a:avLst/>
          <a:gdLst/>
          <a:ahLst/>
          <a:cxnLst/>
          <a:rect l="0" t="0" r="0" b="0"/>
          <a:pathLst>
            <a:path>
              <a:moveTo>
                <a:pt x="0" y="30585"/>
              </a:moveTo>
              <a:lnTo>
                <a:pt x="662655" y="30585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38A00-D253-4405-BE45-F37144EE8E9C}">
      <dsp:nvSpPr>
        <dsp:cNvPr id="0" name=""/>
        <dsp:cNvSpPr/>
      </dsp:nvSpPr>
      <dsp:spPr>
        <a:xfrm>
          <a:off x="334048" y="1699431"/>
          <a:ext cx="1911135" cy="191113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9A4A4-16BA-4B91-8DEB-F894BF8DCC5B}">
      <dsp:nvSpPr>
        <dsp:cNvPr id="0" name=""/>
        <dsp:cNvSpPr/>
      </dsp:nvSpPr>
      <dsp:spPr>
        <a:xfrm>
          <a:off x="2438679" y="-165072"/>
          <a:ext cx="1799998" cy="1799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Lighting3D 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02283" y="98532"/>
        <a:ext cx="1272790" cy="1272790"/>
      </dsp:txXfrm>
    </dsp:sp>
    <dsp:sp modelId="{C28B8795-52DD-4AC9-82B2-012F6BA69AB3}">
      <dsp:nvSpPr>
        <dsp:cNvPr id="0" name=""/>
        <dsp:cNvSpPr/>
      </dsp:nvSpPr>
      <dsp:spPr>
        <a:xfrm>
          <a:off x="2953161" y="1755000"/>
          <a:ext cx="1799998" cy="1799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Collaboration3D</a:t>
          </a:r>
          <a:endParaRPr lang="en-IN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16765" y="2018604"/>
        <a:ext cx="1272790" cy="1272790"/>
      </dsp:txXfrm>
    </dsp:sp>
    <dsp:sp modelId="{88B7BCDA-3A4B-4597-AA0C-0B2137892F42}">
      <dsp:nvSpPr>
        <dsp:cNvPr id="0" name=""/>
        <dsp:cNvSpPr/>
      </dsp:nvSpPr>
      <dsp:spPr>
        <a:xfrm>
          <a:off x="2326177" y="3585071"/>
          <a:ext cx="1980001" cy="19800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Personalization3D</a:t>
          </a:r>
          <a:endParaRPr lang="en-IN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16141" y="3875035"/>
        <a:ext cx="1400073" cy="14000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9AC68-6C3D-4BF2-8803-F7750FD68181}">
      <dsp:nvSpPr>
        <dsp:cNvPr id="0" name=""/>
        <dsp:cNvSpPr/>
      </dsp:nvSpPr>
      <dsp:spPr>
        <a:xfrm>
          <a:off x="4813358" y="2269794"/>
          <a:ext cx="1743246" cy="17432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GTM</a:t>
          </a:r>
        </a:p>
      </dsp:txBody>
      <dsp:txXfrm>
        <a:off x="5068650" y="2525086"/>
        <a:ext cx="1232662" cy="1232662"/>
      </dsp:txXfrm>
    </dsp:sp>
    <dsp:sp modelId="{A4228C33-181C-4AA5-A752-2AF1957CE819}">
      <dsp:nvSpPr>
        <dsp:cNvPr id="0" name=""/>
        <dsp:cNvSpPr/>
      </dsp:nvSpPr>
      <dsp:spPr>
        <a:xfrm rot="16200000">
          <a:off x="5423063" y="1994076"/>
          <a:ext cx="523837" cy="27597"/>
        </a:xfrm>
        <a:custGeom>
          <a:avLst/>
          <a:gdLst/>
          <a:ahLst/>
          <a:cxnLst/>
          <a:rect l="0" t="0" r="0" b="0"/>
          <a:pathLst>
            <a:path>
              <a:moveTo>
                <a:pt x="0" y="13798"/>
              </a:moveTo>
              <a:lnTo>
                <a:pt x="523837" y="13798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71886" y="1994779"/>
        <a:ext cx="26191" cy="26191"/>
      </dsp:txXfrm>
    </dsp:sp>
    <dsp:sp modelId="{92986C7C-798B-4194-B9D7-68A4D0465ED6}">
      <dsp:nvSpPr>
        <dsp:cNvPr id="0" name=""/>
        <dsp:cNvSpPr/>
      </dsp:nvSpPr>
      <dsp:spPr>
        <a:xfrm>
          <a:off x="4813358" y="2710"/>
          <a:ext cx="1743246" cy="17432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Prospects</a:t>
          </a:r>
        </a:p>
      </dsp:txBody>
      <dsp:txXfrm>
        <a:off x="5068650" y="258002"/>
        <a:ext cx="1232662" cy="1232662"/>
      </dsp:txXfrm>
    </dsp:sp>
    <dsp:sp modelId="{DC9AFA71-E4CD-459A-BF50-B9D335904FD9}">
      <dsp:nvSpPr>
        <dsp:cNvPr id="0" name=""/>
        <dsp:cNvSpPr/>
      </dsp:nvSpPr>
      <dsp:spPr>
        <a:xfrm rot="1800000">
          <a:off x="6404739" y="3694389"/>
          <a:ext cx="523837" cy="27597"/>
        </a:xfrm>
        <a:custGeom>
          <a:avLst/>
          <a:gdLst/>
          <a:ahLst/>
          <a:cxnLst/>
          <a:rect l="0" t="0" r="0" b="0"/>
          <a:pathLst>
            <a:path>
              <a:moveTo>
                <a:pt x="0" y="13798"/>
              </a:moveTo>
              <a:lnTo>
                <a:pt x="523837" y="13798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53562" y="3695092"/>
        <a:ext cx="26191" cy="26191"/>
      </dsp:txXfrm>
    </dsp:sp>
    <dsp:sp modelId="{A1F07C1C-93CA-48FC-9F01-F0CFD1152753}">
      <dsp:nvSpPr>
        <dsp:cNvPr id="0" name=""/>
        <dsp:cNvSpPr/>
      </dsp:nvSpPr>
      <dsp:spPr>
        <a:xfrm>
          <a:off x="6776711" y="3403336"/>
          <a:ext cx="1743246" cy="17432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Trade-Bodies</a:t>
          </a:r>
        </a:p>
      </dsp:txBody>
      <dsp:txXfrm>
        <a:off x="7032003" y="3658628"/>
        <a:ext cx="1232662" cy="1232662"/>
      </dsp:txXfrm>
    </dsp:sp>
    <dsp:sp modelId="{421ACF14-8E5D-4585-9153-1F004B1F5C03}">
      <dsp:nvSpPr>
        <dsp:cNvPr id="0" name=""/>
        <dsp:cNvSpPr/>
      </dsp:nvSpPr>
      <dsp:spPr>
        <a:xfrm rot="9000000">
          <a:off x="4441386" y="3694389"/>
          <a:ext cx="523837" cy="27597"/>
        </a:xfrm>
        <a:custGeom>
          <a:avLst/>
          <a:gdLst/>
          <a:ahLst/>
          <a:cxnLst/>
          <a:rect l="0" t="0" r="0" b="0"/>
          <a:pathLst>
            <a:path>
              <a:moveTo>
                <a:pt x="0" y="13798"/>
              </a:moveTo>
              <a:lnTo>
                <a:pt x="523837" y="13798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4690209" y="3695092"/>
        <a:ext cx="26191" cy="26191"/>
      </dsp:txXfrm>
    </dsp:sp>
    <dsp:sp modelId="{77930163-3D91-4C46-8B7D-F6BC614DDFE7}">
      <dsp:nvSpPr>
        <dsp:cNvPr id="0" name=""/>
        <dsp:cNvSpPr/>
      </dsp:nvSpPr>
      <dsp:spPr>
        <a:xfrm>
          <a:off x="2850006" y="3403336"/>
          <a:ext cx="1743246" cy="17432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Partners</a:t>
          </a:r>
        </a:p>
      </dsp:txBody>
      <dsp:txXfrm>
        <a:off x="3105298" y="3658628"/>
        <a:ext cx="1232662" cy="12326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FEEB6-1EC2-4E1D-9424-44026419C322}">
      <dsp:nvSpPr>
        <dsp:cNvPr id="0" name=""/>
        <dsp:cNvSpPr/>
      </dsp:nvSpPr>
      <dsp:spPr>
        <a:xfrm>
          <a:off x="798021" y="0"/>
          <a:ext cx="8600902" cy="5375564"/>
        </a:xfrm>
        <a:prstGeom prst="swooshArrow">
          <a:avLst>
            <a:gd name="adj1" fmla="val 25000"/>
            <a:gd name="adj2" fmla="val 25000"/>
          </a:avLst>
        </a:prstGeom>
        <a:gradFill flip="none" rotWithShape="1">
          <a:gsLst>
            <a:gs pos="0">
              <a:schemeClr val="accent6">
                <a:lumMod val="60000"/>
                <a:lumOff val="40000"/>
              </a:schemeClr>
            </a:gs>
            <a:gs pos="66000">
              <a:schemeClr val="accent6">
                <a:lumMod val="20000"/>
                <a:lumOff val="80000"/>
              </a:schemeClr>
            </a:gs>
            <a:gs pos="31000">
              <a:schemeClr val="accent6">
                <a:lumMod val="20000"/>
                <a:lumOff val="80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lin ang="54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A3C1EB-404B-4D51-8DC4-A993D4BA7EE9}">
      <dsp:nvSpPr>
        <dsp:cNvPr id="0" name=""/>
        <dsp:cNvSpPr/>
      </dsp:nvSpPr>
      <dsp:spPr>
        <a:xfrm>
          <a:off x="1645210" y="3997269"/>
          <a:ext cx="197820" cy="1978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82159-696B-4A98-B960-F5893A8A5D98}">
      <dsp:nvSpPr>
        <dsp:cNvPr id="0" name=""/>
        <dsp:cNvSpPr/>
      </dsp:nvSpPr>
      <dsp:spPr>
        <a:xfrm>
          <a:off x="1744120" y="4096179"/>
          <a:ext cx="1470754" cy="1279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21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Revenue</a:t>
          </a:r>
        </a:p>
      </dsp:txBody>
      <dsp:txXfrm>
        <a:off x="1744120" y="4096179"/>
        <a:ext cx="1470754" cy="1279384"/>
      </dsp:txXfrm>
    </dsp:sp>
    <dsp:sp modelId="{B101AB4E-B772-46BA-8F01-6D3A1C92C935}">
      <dsp:nvSpPr>
        <dsp:cNvPr id="0" name=""/>
        <dsp:cNvSpPr/>
      </dsp:nvSpPr>
      <dsp:spPr>
        <a:xfrm>
          <a:off x="3042856" y="2746913"/>
          <a:ext cx="344036" cy="3440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7DFF6-6CB4-4BE8-9CE2-D86FC27A604E}">
      <dsp:nvSpPr>
        <dsp:cNvPr id="0" name=""/>
        <dsp:cNvSpPr/>
      </dsp:nvSpPr>
      <dsp:spPr>
        <a:xfrm>
          <a:off x="3214874" y="2918931"/>
          <a:ext cx="1806189" cy="2456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98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Profit</a:t>
          </a:r>
        </a:p>
      </dsp:txBody>
      <dsp:txXfrm>
        <a:off x="3214874" y="2918931"/>
        <a:ext cx="1806189" cy="2456632"/>
      </dsp:txXfrm>
    </dsp:sp>
    <dsp:sp modelId="{7859391B-6082-4582-82E1-E795C85ED337}">
      <dsp:nvSpPr>
        <dsp:cNvPr id="0" name=""/>
        <dsp:cNvSpPr/>
      </dsp:nvSpPr>
      <dsp:spPr>
        <a:xfrm>
          <a:off x="4827544" y="1825541"/>
          <a:ext cx="455847" cy="4558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3A902-DD7B-4280-A640-86DCBDE18F99}">
      <dsp:nvSpPr>
        <dsp:cNvPr id="0" name=""/>
        <dsp:cNvSpPr/>
      </dsp:nvSpPr>
      <dsp:spPr>
        <a:xfrm>
          <a:off x="5055467" y="2053465"/>
          <a:ext cx="1806189" cy="3322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544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Scale</a:t>
          </a:r>
        </a:p>
      </dsp:txBody>
      <dsp:txXfrm>
        <a:off x="5055467" y="2053465"/>
        <a:ext cx="1806189" cy="3322098"/>
      </dsp:txXfrm>
    </dsp:sp>
    <dsp:sp modelId="{EEF1B776-643B-4793-84C1-211E288553E4}">
      <dsp:nvSpPr>
        <dsp:cNvPr id="0" name=""/>
        <dsp:cNvSpPr/>
      </dsp:nvSpPr>
      <dsp:spPr>
        <a:xfrm>
          <a:off x="6771348" y="1215952"/>
          <a:ext cx="610664" cy="6106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E8709-B275-4A8C-B309-D9DFFA6C4849}">
      <dsp:nvSpPr>
        <dsp:cNvPr id="0" name=""/>
        <dsp:cNvSpPr/>
      </dsp:nvSpPr>
      <dsp:spPr>
        <a:xfrm>
          <a:off x="7076680" y="1521284"/>
          <a:ext cx="1806189" cy="3854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578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Moat </a:t>
          </a:r>
        </a:p>
      </dsp:txBody>
      <dsp:txXfrm>
        <a:off x="7076680" y="1521284"/>
        <a:ext cx="1806189" cy="38542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36DD7-1DC4-45C9-9950-910A25780409}">
      <dsp:nvSpPr>
        <dsp:cNvPr id="0" name=""/>
        <dsp:cNvSpPr/>
      </dsp:nvSpPr>
      <dsp:spPr>
        <a:xfrm>
          <a:off x="4319056" y="603"/>
          <a:ext cx="1789741" cy="17897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Product management</a:t>
          </a:r>
          <a:endParaRPr lang="en-IN" sz="16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81158" y="262705"/>
        <a:ext cx="1265537" cy="1265537"/>
      </dsp:txXfrm>
    </dsp:sp>
    <dsp:sp modelId="{03ECFEFF-0328-4F43-BE2C-DF95CB93B711}">
      <dsp:nvSpPr>
        <dsp:cNvPr id="0" name=""/>
        <dsp:cNvSpPr/>
      </dsp:nvSpPr>
      <dsp:spPr>
        <a:xfrm rot="2700000">
          <a:off x="5916522" y="1533439"/>
          <a:ext cx="474778" cy="6040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accent6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7381" y="1603888"/>
        <a:ext cx="332345" cy="362423"/>
      </dsp:txXfrm>
    </dsp:sp>
    <dsp:sp modelId="{0390B9AA-3B79-4FC1-8A5A-ED62AD146867}">
      <dsp:nvSpPr>
        <dsp:cNvPr id="0" name=""/>
        <dsp:cNvSpPr/>
      </dsp:nvSpPr>
      <dsp:spPr>
        <a:xfrm>
          <a:off x="6218027" y="1899574"/>
          <a:ext cx="1789741" cy="17897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 &amp; D</a:t>
          </a:r>
          <a:endParaRPr lang="en-IN" sz="16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80129" y="2161676"/>
        <a:ext cx="1265537" cy="1265537"/>
      </dsp:txXfrm>
    </dsp:sp>
    <dsp:sp modelId="{3079286B-6419-45A3-8404-35E591AA46C8}">
      <dsp:nvSpPr>
        <dsp:cNvPr id="0" name=""/>
        <dsp:cNvSpPr/>
      </dsp:nvSpPr>
      <dsp:spPr>
        <a:xfrm rot="8100000">
          <a:off x="5935525" y="3432410"/>
          <a:ext cx="474778" cy="6040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accent6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6057099" y="3502859"/>
        <a:ext cx="332345" cy="362423"/>
      </dsp:txXfrm>
    </dsp:sp>
    <dsp:sp modelId="{BC5149F5-7EC9-466C-9673-F482B472299B}">
      <dsp:nvSpPr>
        <dsp:cNvPr id="0" name=""/>
        <dsp:cNvSpPr/>
      </dsp:nvSpPr>
      <dsp:spPr>
        <a:xfrm>
          <a:off x="4319056" y="3798545"/>
          <a:ext cx="1789741" cy="17897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Marketing </a:t>
          </a:r>
          <a:endParaRPr lang="en-IN" sz="1600" kern="120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81158" y="4060647"/>
        <a:ext cx="1265537" cy="1265537"/>
      </dsp:txXfrm>
    </dsp:sp>
    <dsp:sp modelId="{0B486C44-B698-4626-82A0-AB86982CFB8A}">
      <dsp:nvSpPr>
        <dsp:cNvPr id="0" name=""/>
        <dsp:cNvSpPr/>
      </dsp:nvSpPr>
      <dsp:spPr>
        <a:xfrm rot="13500000">
          <a:off x="4036554" y="3451413"/>
          <a:ext cx="474778" cy="6040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accent6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4158128" y="3622578"/>
        <a:ext cx="332345" cy="362423"/>
      </dsp:txXfrm>
    </dsp:sp>
    <dsp:sp modelId="{6DCEFFEB-EA97-485C-867A-EADC7705F2DB}">
      <dsp:nvSpPr>
        <dsp:cNvPr id="0" name=""/>
        <dsp:cNvSpPr/>
      </dsp:nvSpPr>
      <dsp:spPr>
        <a:xfrm>
          <a:off x="2420085" y="1899574"/>
          <a:ext cx="1789741" cy="17897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Sales</a:t>
          </a:r>
          <a:endParaRPr lang="en-IN" sz="1600" kern="120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82187" y="2161676"/>
        <a:ext cx="1265537" cy="1265537"/>
      </dsp:txXfrm>
    </dsp:sp>
    <dsp:sp modelId="{1A963F0A-27CC-441F-B5D2-EFB53FF27BE7}">
      <dsp:nvSpPr>
        <dsp:cNvPr id="0" name=""/>
        <dsp:cNvSpPr/>
      </dsp:nvSpPr>
      <dsp:spPr>
        <a:xfrm rot="18900000">
          <a:off x="4017551" y="1552442"/>
          <a:ext cx="474778" cy="6040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accent6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38410" y="1723607"/>
        <a:ext cx="332345" cy="36242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7709A-DFFC-42C9-AC10-153E7AD98C28}">
      <dsp:nvSpPr>
        <dsp:cNvPr id="0" name=""/>
        <dsp:cNvSpPr/>
      </dsp:nvSpPr>
      <dsp:spPr>
        <a:xfrm>
          <a:off x="1719118" y="0"/>
          <a:ext cx="5772727" cy="5772727"/>
        </a:xfrm>
        <a:prstGeom prst="triangle">
          <a:avLst/>
        </a:prstGeom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44000">
              <a:schemeClr val="accent6">
                <a:lumMod val="45000"/>
                <a:lumOff val="55000"/>
              </a:schemeClr>
            </a:gs>
            <a:gs pos="61000">
              <a:schemeClr val="accent6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  <a:tileRect/>
        </a:gradFill>
        <a:ln w="1905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DCC73-1B1B-4809-A356-C1959FCF8475}">
      <dsp:nvSpPr>
        <dsp:cNvPr id="0" name=""/>
        <dsp:cNvSpPr/>
      </dsp:nvSpPr>
      <dsp:spPr>
        <a:xfrm>
          <a:off x="4605481" y="580373"/>
          <a:ext cx="3752272" cy="13665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Investment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After Customers</a:t>
          </a:r>
          <a:endParaRPr lang="en-IN" sz="18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72189" y="647081"/>
        <a:ext cx="3618856" cy="1233096"/>
      </dsp:txXfrm>
    </dsp:sp>
    <dsp:sp modelId="{7983FF76-445A-4CCD-83F6-F51E2B46C7AF}">
      <dsp:nvSpPr>
        <dsp:cNvPr id="0" name=""/>
        <dsp:cNvSpPr/>
      </dsp:nvSpPr>
      <dsp:spPr>
        <a:xfrm>
          <a:off x="4605481" y="2117700"/>
          <a:ext cx="3752272" cy="13665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Customer acquisition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WIP</a:t>
          </a:r>
          <a:endParaRPr lang="en-IN" sz="18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60+ warm leads</a:t>
          </a:r>
          <a:endParaRPr lang="en-IN" sz="18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72189" y="2184408"/>
        <a:ext cx="3618856" cy="1233096"/>
      </dsp:txXfrm>
    </dsp:sp>
    <dsp:sp modelId="{189F2369-BF2A-4F70-B09E-EFBBDB1DDAEE}">
      <dsp:nvSpPr>
        <dsp:cNvPr id="0" name=""/>
        <dsp:cNvSpPr/>
      </dsp:nvSpPr>
      <dsp:spPr>
        <a:xfrm>
          <a:off x="4605481" y="3655026"/>
          <a:ext cx="3752272" cy="13665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Self funded</a:t>
          </a:r>
          <a:endParaRPr lang="en-IN" sz="1800" b="1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72189" y="3721734"/>
        <a:ext cx="3618856" cy="1233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79D9A-A40C-46CD-B4EF-493AF4AAE8C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61918-F32D-4651-9EEF-E560F1BF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0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792D8-E493-8E0F-1862-C4583B2A6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ECAFA-136E-1DB4-311B-B9B6766A31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010708-5787-4777-4810-0D1685AE8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ctr">
              <a:buNone/>
            </a:pPr>
            <a:r>
              <a:rPr lang="en-US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 sectors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(Lighting, Furniture, Paints, Flooring)</a:t>
            </a:r>
          </a:p>
          <a:p>
            <a:pPr lvl="0" algn="ctr">
              <a:buNone/>
            </a:pPr>
            <a:r>
              <a:rPr lang="en-US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 Geographies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(USA, India, Asia, Latam)</a:t>
            </a:r>
          </a:p>
          <a:p>
            <a:pPr lvl="0" algn="ctr">
              <a:buNone/>
            </a:pPr>
            <a:r>
              <a:rPr lang="en-US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 Metrics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(Revenue, Profit, Scale, Moat 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8E403-4539-9D15-22A8-5A81185956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DFA40-59A2-4BE7-A96F-0F5A3B43A0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9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B58C-8674-3F90-6A87-3B88B6C03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7F064-5F77-0E94-9BD9-FFE9AB6F9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FF4A9-6F65-6401-4B48-67DFF8FA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CCFA6-29B7-00C2-5CD8-277DF55A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6FE96-457B-649B-B089-A7899342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01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153F-A2F2-6970-838D-2FA07D30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F8A7B-5D15-A288-D9E3-1034F547D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1BF2F-12C2-E6CF-B325-04EFDD2B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F6A2F-E1B7-D67E-028B-F51D74D5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679BC-0EEE-7719-BA37-0CFA7FD4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50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14BBA-1414-55FB-1FDB-59496A729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7A89A-CE2D-FEE2-E478-DE672FBED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07319-D275-6A4D-3C5C-D4BF6B9D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B4CC5-0B73-CE0C-8F1E-DDB76E0C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8F878-7320-78E7-646F-A3CE10A8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08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7E87-7947-1C4F-6199-B2FBB0BC8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D847-C41E-184C-C63C-DCE25F487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F0092-61B1-9390-559A-A8058521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9B6CA-8F6E-FA37-082C-7171C2CF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29026-0C6B-D139-29C3-CA421EDD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82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6328-4F70-D29B-7E28-31B07DEF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D9CD3-638C-73CF-3E72-FD091C496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A7D7C-C662-1A0D-9E73-2F5F6BC2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F3A83-2282-B5A3-2BEC-A6872D8D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EE08F-7D25-A5A2-143B-C1A94231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58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2BE62-C8D2-A2BB-93CB-EFFFDA3E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5B2C9-A59A-8896-95ED-98F5630FF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CFE8F-BB27-B7D7-B44B-612CB42EA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4BE19-2D80-8626-B6E9-816AECC2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3F02D-A9F3-77E8-71C1-D36BFF3D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4CF2C-C1A4-71D7-E848-08E1476F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43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CA25-1123-E7A9-62A6-A57E741F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9D8E4-93BE-5489-EF54-4C10DCEFC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B6048-8A99-6909-64D8-EB473B25C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129A6-548F-4C69-E977-C970E231C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5A2CEA-149C-E2A3-18D1-818FE2D31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9A706-3386-63B6-CB47-AF8D2B13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0365CD-7F33-87FD-4CAA-CC439076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22358-BB97-74D5-3BED-D79225CC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80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8A7C-864C-DC53-A5C3-2CE15FCC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00EA9-5AE5-13B5-533A-BF4A7E64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C3ACB-2FA8-FFA0-9791-D7330841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1C3B9-0F6A-675C-9A4E-BE9DA7EE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90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A1E3C3-4D51-AD0B-E0A4-D000C66F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D305F1-034F-BBA6-D426-5BB240BD0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785C6-F821-E27D-74FA-67674285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76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A274F-5644-3D92-A24E-C04D5506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DD606-3D5E-EB60-5AE8-C94034D57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EA99A-1A93-673E-E6D9-8E0FE33E7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D6475-57E7-7DDA-40C1-CA89FCFF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33529-A9F1-419B-ADE7-87090DA0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A9EC2-FC4C-98C3-2416-D30000CA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81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CE84-F53F-8330-1983-8E210CCC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D52C6-B145-A95B-DB78-B59925275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E100D-CD7A-E280-F28B-1AD66E83C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47820-B18B-FAC9-2B46-3BE154BE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6C614-4072-9CC9-BEF3-0A060CF72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EA69B-6BE3-B0B1-34A2-00AFD312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14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9FE21-C3D1-D1C5-A605-587A646C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6A004-A444-8182-9766-A872479D1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F8AD4-A934-20CD-1B06-1D8CEE35E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816D1A-7DB5-4F8B-BBFD-9A807E88C093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2812E-13E3-7B6E-36A5-951A88567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AC614-6C29-1D24-D49B-4C108234F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00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viscommerc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6F1D-7B6E-F47E-DC29-8DFE08EC1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1537" y="1741337"/>
            <a:ext cx="8491993" cy="172698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txBody>
          <a:bodyPr anchor="ctr">
            <a:normAutofit fontScale="90000"/>
          </a:bodyPr>
          <a:lstStyle/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VisCommerce</a:t>
            </a:r>
            <a:b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&amp; Platform for 3DCommerce</a:t>
            </a:r>
            <a:endParaRPr lang="en-IN" sz="2200" b="1" dirty="0">
              <a:solidFill>
                <a:schemeClr val="accent6">
                  <a:lumMod val="50000"/>
                </a:schemeClr>
              </a:solidFill>
              <a:latin typeface="Vijaya" panose="02020604020202020204" pitchFamily="18" charset="0"/>
              <a:ea typeface="STXingkai" panose="020B0503020204020204" pitchFamily="2" charset="-122"/>
              <a:cs typeface="Vijaya" panose="02020604020202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49221-5995-6440-75C3-D0887D8D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671126"/>
            <a:ext cx="12192000" cy="118687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Ramakrishna J Tumuluri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Founder, CEO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 2025</a:t>
            </a:r>
            <a:endParaRPr lang="en-IN" sz="1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red circle with a bow and arrow&#10;&#10;AI-generated content may be incorrect.">
            <a:extLst>
              <a:ext uri="{FF2B5EF4-FFF2-40B4-BE49-F238E27FC236}">
                <a16:creationId xmlns:a16="http://schemas.microsoft.com/office/drawing/2014/main" id="{EB2DCB6B-F5D5-B8B6-4426-32EF8A78B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89487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99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8D7DE-492B-D18A-0270-14D79795E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8E676A6-A236-AEAB-92CF-443864664E8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Showroom3D – Differentiation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37987E0-638A-25A9-D68B-7730251DED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074555"/>
              </p:ext>
            </p:extLst>
          </p:nvPr>
        </p:nvGraphicFramePr>
        <p:xfrm>
          <a:off x="3356246" y="888030"/>
          <a:ext cx="764041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3831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37FD6-07F2-1705-6B42-37929DE40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1D20-F359-B44C-DC9D-275219FF4D4D}"/>
              </a:ext>
            </a:extLst>
          </p:cNvPr>
          <p:cNvSpPr txBox="1">
            <a:spLocks/>
          </p:cNvSpPr>
          <p:nvPr/>
        </p:nvSpPr>
        <p:spPr>
          <a:xfrm>
            <a:off x="-600" y="0"/>
            <a:ext cx="12193200" cy="72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 To Market - Strategy</a:t>
            </a:r>
            <a:endParaRPr lang="en-IN" sz="2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18796-048B-F5BC-D735-03411FCBD156}"/>
              </a:ext>
            </a:extLst>
          </p:cNvPr>
          <p:cNvSpPr txBox="1"/>
          <p:nvPr/>
        </p:nvSpPr>
        <p:spPr>
          <a:xfrm>
            <a:off x="3029527" y="3241961"/>
            <a:ext cx="1708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GTM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CEFFE95-19F5-834A-387D-6561948AD7E0}"/>
              </a:ext>
            </a:extLst>
          </p:cNvPr>
          <p:cNvGraphicFramePr/>
          <p:nvPr/>
        </p:nvGraphicFramePr>
        <p:xfrm>
          <a:off x="443345" y="1380816"/>
          <a:ext cx="11369964" cy="5149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0467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0512D-CBFC-DAC9-9634-825744786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27DF7E-DBA8-46A3-82C7-E9594944FA0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Model – Enterprise Sale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34627E6-3A2C-3B52-4CDB-87D3AF78E1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232330"/>
              </p:ext>
            </p:extLst>
          </p:nvPr>
        </p:nvGraphicFramePr>
        <p:xfrm>
          <a:off x="997528" y="1073727"/>
          <a:ext cx="10196945" cy="5375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0162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E5B59-23D7-F5A6-33E7-4835BAAA8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D417779-831B-E53E-F65A-CD432BF8C46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492EAA4-0394-2419-3BAD-DD21DA81B9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7861545"/>
              </p:ext>
            </p:extLst>
          </p:nvPr>
        </p:nvGraphicFramePr>
        <p:xfrm>
          <a:off x="882073" y="1088999"/>
          <a:ext cx="10427855" cy="5588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8564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6BBEA-805D-A915-3765-A02BA0F43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E566B5D-9C28-CD76-C56F-2798992E8E9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32000">
                <a:schemeClr val="accent6">
                  <a:lumMod val="20000"/>
                  <a:lumOff val="80000"/>
                </a:schemeClr>
              </a:gs>
              <a:gs pos="62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Financials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D141604-CF2F-80D3-2BC7-19D7B8E5C5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8710187"/>
              </p:ext>
            </p:extLst>
          </p:nvPr>
        </p:nvGraphicFramePr>
        <p:xfrm>
          <a:off x="1057564" y="877455"/>
          <a:ext cx="10076873" cy="5772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7469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FD2E2-9121-722D-76D2-8514646BB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0FED92-11C6-B175-9C88-538DFDC4FD94}"/>
              </a:ext>
            </a:extLst>
          </p:cNvPr>
          <p:cNvSpPr txBox="1"/>
          <p:nvPr/>
        </p:nvSpPr>
        <p:spPr>
          <a:xfrm>
            <a:off x="3214757" y="2408260"/>
            <a:ext cx="5762487" cy="204148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rk@viscommerce.com</a:t>
            </a:r>
          </a:p>
          <a:p>
            <a:pPr algn="ctr">
              <a:lnSpc>
                <a:spcPct val="200000"/>
              </a:lnSpc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https://viscommerce.com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530-704-0249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50183-88EF-C01E-0A56-624FA7E4BD6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32000">
                <a:schemeClr val="accent6">
                  <a:lumMod val="20000"/>
                  <a:lumOff val="80000"/>
                </a:schemeClr>
              </a:gs>
              <a:gs pos="62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08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A2BAA-B630-0B8C-1BC1-79147CBD6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22E8-FDBD-BBF2-B22A-A1690B2DF02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Purpose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4543F9D-0548-6EA6-1673-ECE85B87C7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3149105"/>
              </p:ext>
            </p:extLst>
          </p:nvPr>
        </p:nvGraphicFramePr>
        <p:xfrm>
          <a:off x="332510" y="1199043"/>
          <a:ext cx="11526981" cy="5469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447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4C56F-B826-4C56-9C89-0BD8FA9B6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447A801-6B9D-6229-C21E-8C92B6C4B13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  / Opportunity 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54C9147-1975-0157-0D6A-E77657E399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8251587"/>
              </p:ext>
            </p:extLst>
          </p:nvPr>
        </p:nvGraphicFramePr>
        <p:xfrm>
          <a:off x="498764" y="960582"/>
          <a:ext cx="11046691" cy="5624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70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6F209-FF1D-5292-289C-61CC1D3CD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C6DEB9F-812D-A34F-2924-B2B6062A4A7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now ?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052ABD6-C71A-A864-EA4F-3E87D059E5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6271414"/>
              </p:ext>
            </p:extLst>
          </p:nvPr>
        </p:nvGraphicFramePr>
        <p:xfrm>
          <a:off x="247153" y="1113473"/>
          <a:ext cx="11697694" cy="4631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164E5F-CFED-4F5F-CE3B-6DF37E61F708}"/>
              </a:ext>
            </a:extLst>
          </p:cNvPr>
          <p:cNvSpPr txBox="1"/>
          <p:nvPr/>
        </p:nvSpPr>
        <p:spPr>
          <a:xfrm>
            <a:off x="1424609" y="3198167"/>
            <a:ext cx="987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Civilization </a:t>
            </a:r>
          </a:p>
        </p:txBody>
      </p:sp>
    </p:spTree>
    <p:extLst>
      <p:ext uri="{BB962C8B-B14F-4D97-AF65-F5344CB8AC3E}">
        <p14:creationId xmlns:p14="http://schemas.microsoft.com/office/powerpoint/2010/main" val="79309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D2A0E-CC3E-33D4-4D2B-3DF5F5105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8EF8930-B296-4397-B79E-E5C1B9191D5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  (Phase – 1 )</a:t>
            </a:r>
            <a:endParaRPr lang="en-IN" sz="18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A47828-0129-C7F7-2F54-072A31125866}"/>
              </a:ext>
            </a:extLst>
          </p:cNvPr>
          <p:cNvSpPr txBox="1"/>
          <p:nvPr/>
        </p:nvSpPr>
        <p:spPr>
          <a:xfrm>
            <a:off x="2858655" y="1505070"/>
            <a:ext cx="6474691" cy="3847862"/>
          </a:xfrm>
          <a:prstGeom prst="roundRect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Lighting, Furniture, Paints, Flooring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$1.5 Trillion GMV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Showroom365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Showroom to Home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47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DDBFC-FA4C-4E86-57C5-F6481A23F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881D5FE-1888-0024-0F1E-D8CB9E7BFC8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 – Phase 2</a:t>
            </a:r>
            <a:endParaRPr lang="en-IN" sz="18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A412D-E969-5B3B-5AA3-C81BB6E1AD5D}"/>
              </a:ext>
            </a:extLst>
          </p:cNvPr>
          <p:cNvSpPr txBox="1"/>
          <p:nvPr/>
        </p:nvSpPr>
        <p:spPr>
          <a:xfrm>
            <a:off x="2858655" y="1164552"/>
            <a:ext cx="6474691" cy="4528899"/>
          </a:xfrm>
          <a:prstGeom prst="roundRect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Broader eCommerce market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$25 Trillion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Products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Chatbot3D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Recommend3D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57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BF7CA-7EB2-06FF-2CFB-C9312BBDA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A1274D8-354F-EECB-E39C-DBFC0591CEF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Competition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51310DD-6F03-B146-C0AF-DF74CA1F8B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9002314"/>
              </p:ext>
            </p:extLst>
          </p:nvPr>
        </p:nvGraphicFramePr>
        <p:xfrm>
          <a:off x="738909" y="711200"/>
          <a:ext cx="11000509" cy="5874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8D6EFBB-031A-1C71-F1C5-1E848311375D}"/>
              </a:ext>
            </a:extLst>
          </p:cNvPr>
          <p:cNvSpPr txBox="1"/>
          <p:nvPr/>
        </p:nvSpPr>
        <p:spPr>
          <a:xfrm>
            <a:off x="1588654" y="2179862"/>
            <a:ext cx="178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BBC5A9-C0CC-DAF4-01FF-F57533641ED3}"/>
              </a:ext>
            </a:extLst>
          </p:cNvPr>
          <p:cNvSpPr txBox="1"/>
          <p:nvPr/>
        </p:nvSpPr>
        <p:spPr>
          <a:xfrm>
            <a:off x="1588654" y="4694603"/>
            <a:ext cx="178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636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C933D-4E31-F5E7-A500-4F0C5A490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0018BAE-88EC-BA11-B5DF-6BC23002B15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Showroom365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04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4219D-C7CD-485F-373A-9C7A56616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38DCE49-0C91-F3C7-08C8-DD32ED4D522F}"/>
              </a:ext>
            </a:extLst>
          </p:cNvPr>
          <p:cNvSpPr/>
          <p:nvPr/>
        </p:nvSpPr>
        <p:spPr>
          <a:xfrm>
            <a:off x="1200727" y="728999"/>
            <a:ext cx="10483274" cy="584729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133508-BF3B-117E-A287-DEB2C1954600}"/>
              </a:ext>
            </a:extLst>
          </p:cNvPr>
          <p:cNvGrpSpPr/>
          <p:nvPr/>
        </p:nvGrpSpPr>
        <p:grpSpPr>
          <a:xfrm>
            <a:off x="5104369" y="2564203"/>
            <a:ext cx="5557365" cy="4116492"/>
            <a:chOff x="4774829" y="2864363"/>
            <a:chExt cx="5557365" cy="411649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8973BF6-90A5-82CA-BCE5-CA139F9E9F18}"/>
                </a:ext>
              </a:extLst>
            </p:cNvPr>
            <p:cNvSpPr/>
            <p:nvPr/>
          </p:nvSpPr>
          <p:spPr>
            <a:xfrm>
              <a:off x="6444436" y="3360279"/>
              <a:ext cx="3216010" cy="3216010"/>
            </a:xfrm>
            <a:custGeom>
              <a:avLst/>
              <a:gdLst>
                <a:gd name="connsiteX0" fmla="*/ 2282738 w 3216010"/>
                <a:gd name="connsiteY0" fmla="*/ 512756 h 3216010"/>
                <a:gd name="connsiteX1" fmla="*/ 2532892 w 3216010"/>
                <a:gd name="connsiteY1" fmla="*/ 302840 h 3216010"/>
                <a:gd name="connsiteX2" fmla="*/ 2732737 w 3216010"/>
                <a:gd name="connsiteY2" fmla="*/ 470529 h 3216010"/>
                <a:gd name="connsiteX3" fmla="*/ 2569449 w 3216010"/>
                <a:gd name="connsiteY3" fmla="*/ 753335 h 3216010"/>
                <a:gd name="connsiteX4" fmla="*/ 2828893 w 3216010"/>
                <a:gd name="connsiteY4" fmla="*/ 1202705 h 3216010"/>
                <a:gd name="connsiteX5" fmla="*/ 3155454 w 3216010"/>
                <a:gd name="connsiteY5" fmla="*/ 1202697 h 3216010"/>
                <a:gd name="connsiteX6" fmla="*/ 3200755 w 3216010"/>
                <a:gd name="connsiteY6" fmla="*/ 1459612 h 3216010"/>
                <a:gd name="connsiteX7" fmla="*/ 2893885 w 3216010"/>
                <a:gd name="connsiteY7" fmla="*/ 1571294 h 3216010"/>
                <a:gd name="connsiteX8" fmla="*/ 2803781 w 3216010"/>
                <a:gd name="connsiteY8" fmla="*/ 2082299 h 3216010"/>
                <a:gd name="connsiteX9" fmla="*/ 3053947 w 3216010"/>
                <a:gd name="connsiteY9" fmla="*/ 2292202 h 3216010"/>
                <a:gd name="connsiteX10" fmla="*/ 2923507 w 3216010"/>
                <a:gd name="connsiteY10" fmla="*/ 2518129 h 3216010"/>
                <a:gd name="connsiteX11" fmla="*/ 2616644 w 3216010"/>
                <a:gd name="connsiteY11" fmla="*/ 2406431 h 3216010"/>
                <a:gd name="connsiteX12" fmla="*/ 2219153 w 3216010"/>
                <a:gd name="connsiteY12" fmla="*/ 2739966 h 3216010"/>
                <a:gd name="connsiteX13" fmla="*/ 2275867 w 3216010"/>
                <a:gd name="connsiteY13" fmla="*/ 3061563 h 3216010"/>
                <a:gd name="connsiteX14" fmla="*/ 2030722 w 3216010"/>
                <a:gd name="connsiteY14" fmla="*/ 3150789 h 3216010"/>
                <a:gd name="connsiteX15" fmla="*/ 1867449 w 3216010"/>
                <a:gd name="connsiteY15" fmla="*/ 2867975 h 3216010"/>
                <a:gd name="connsiteX16" fmla="*/ 1348561 w 3216010"/>
                <a:gd name="connsiteY16" fmla="*/ 2867975 h 3216010"/>
                <a:gd name="connsiteX17" fmla="*/ 1185288 w 3216010"/>
                <a:gd name="connsiteY17" fmla="*/ 3150789 h 3216010"/>
                <a:gd name="connsiteX18" fmla="*/ 940143 w 3216010"/>
                <a:gd name="connsiteY18" fmla="*/ 3061563 h 3216010"/>
                <a:gd name="connsiteX19" fmla="*/ 996858 w 3216010"/>
                <a:gd name="connsiteY19" fmla="*/ 2739965 h 3216010"/>
                <a:gd name="connsiteX20" fmla="*/ 599367 w 3216010"/>
                <a:gd name="connsiteY20" fmla="*/ 2406430 h 3216010"/>
                <a:gd name="connsiteX21" fmla="*/ 292503 w 3216010"/>
                <a:gd name="connsiteY21" fmla="*/ 2518129 h 3216010"/>
                <a:gd name="connsiteX22" fmla="*/ 162063 w 3216010"/>
                <a:gd name="connsiteY22" fmla="*/ 2292202 h 3216010"/>
                <a:gd name="connsiteX23" fmla="*/ 412229 w 3216010"/>
                <a:gd name="connsiteY23" fmla="*/ 2082299 h 3216010"/>
                <a:gd name="connsiteX24" fmla="*/ 322125 w 3216010"/>
                <a:gd name="connsiteY24" fmla="*/ 1571294 h 3216010"/>
                <a:gd name="connsiteX25" fmla="*/ 15255 w 3216010"/>
                <a:gd name="connsiteY25" fmla="*/ 1459612 h 3216010"/>
                <a:gd name="connsiteX26" fmla="*/ 60556 w 3216010"/>
                <a:gd name="connsiteY26" fmla="*/ 1202697 h 3216010"/>
                <a:gd name="connsiteX27" fmla="*/ 387117 w 3216010"/>
                <a:gd name="connsiteY27" fmla="*/ 1202705 h 3216010"/>
                <a:gd name="connsiteX28" fmla="*/ 646561 w 3216010"/>
                <a:gd name="connsiteY28" fmla="*/ 753335 h 3216010"/>
                <a:gd name="connsiteX29" fmla="*/ 483273 w 3216010"/>
                <a:gd name="connsiteY29" fmla="*/ 470529 h 3216010"/>
                <a:gd name="connsiteX30" fmla="*/ 683118 w 3216010"/>
                <a:gd name="connsiteY30" fmla="*/ 302840 h 3216010"/>
                <a:gd name="connsiteX31" fmla="*/ 933272 w 3216010"/>
                <a:gd name="connsiteY31" fmla="*/ 512756 h 3216010"/>
                <a:gd name="connsiteX32" fmla="*/ 1420867 w 3216010"/>
                <a:gd name="connsiteY32" fmla="*/ 335286 h 3216010"/>
                <a:gd name="connsiteX33" fmla="*/ 1477566 w 3216010"/>
                <a:gd name="connsiteY33" fmla="*/ 13685 h 3216010"/>
                <a:gd name="connsiteX34" fmla="*/ 1738444 w 3216010"/>
                <a:gd name="connsiteY34" fmla="*/ 13685 h 3216010"/>
                <a:gd name="connsiteX35" fmla="*/ 1795142 w 3216010"/>
                <a:gd name="connsiteY35" fmla="*/ 335286 h 3216010"/>
                <a:gd name="connsiteX36" fmla="*/ 2282737 w 3216010"/>
                <a:gd name="connsiteY36" fmla="*/ 512756 h 3216010"/>
                <a:gd name="connsiteX37" fmla="*/ 2282738 w 3216010"/>
                <a:gd name="connsiteY37" fmla="*/ 512756 h 3216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216010" h="3216010">
                  <a:moveTo>
                    <a:pt x="2282738" y="512756"/>
                  </a:moveTo>
                  <a:lnTo>
                    <a:pt x="2532892" y="302840"/>
                  </a:lnTo>
                  <a:lnTo>
                    <a:pt x="2732737" y="470529"/>
                  </a:lnTo>
                  <a:lnTo>
                    <a:pt x="2569449" y="753335"/>
                  </a:lnTo>
                  <a:cubicBezTo>
                    <a:pt x="2685556" y="883947"/>
                    <a:pt x="2773833" y="1036847"/>
                    <a:pt x="2828893" y="1202705"/>
                  </a:cubicBezTo>
                  <a:lnTo>
                    <a:pt x="3155454" y="1202697"/>
                  </a:lnTo>
                  <a:lnTo>
                    <a:pt x="3200755" y="1459612"/>
                  </a:lnTo>
                  <a:lnTo>
                    <a:pt x="2893885" y="1571294"/>
                  </a:lnTo>
                  <a:cubicBezTo>
                    <a:pt x="2898872" y="1745981"/>
                    <a:pt x="2868214" y="1919852"/>
                    <a:pt x="2803781" y="2082299"/>
                  </a:cubicBezTo>
                  <a:lnTo>
                    <a:pt x="3053947" y="2292202"/>
                  </a:lnTo>
                  <a:lnTo>
                    <a:pt x="2923507" y="2518129"/>
                  </a:lnTo>
                  <a:lnTo>
                    <a:pt x="2616644" y="2406431"/>
                  </a:lnTo>
                  <a:cubicBezTo>
                    <a:pt x="2508178" y="2543455"/>
                    <a:pt x="2372930" y="2656941"/>
                    <a:pt x="2219153" y="2739966"/>
                  </a:cubicBezTo>
                  <a:lnTo>
                    <a:pt x="2275867" y="3061563"/>
                  </a:lnTo>
                  <a:lnTo>
                    <a:pt x="2030722" y="3150789"/>
                  </a:lnTo>
                  <a:lnTo>
                    <a:pt x="1867449" y="2867975"/>
                  </a:lnTo>
                  <a:cubicBezTo>
                    <a:pt x="1696282" y="2903221"/>
                    <a:pt x="1519728" y="2903221"/>
                    <a:pt x="1348561" y="2867975"/>
                  </a:cubicBezTo>
                  <a:lnTo>
                    <a:pt x="1185288" y="3150789"/>
                  </a:lnTo>
                  <a:lnTo>
                    <a:pt x="940143" y="3061563"/>
                  </a:lnTo>
                  <a:lnTo>
                    <a:pt x="996858" y="2739965"/>
                  </a:lnTo>
                  <a:cubicBezTo>
                    <a:pt x="843081" y="2656941"/>
                    <a:pt x="707833" y="2543454"/>
                    <a:pt x="599367" y="2406430"/>
                  </a:cubicBezTo>
                  <a:lnTo>
                    <a:pt x="292503" y="2518129"/>
                  </a:lnTo>
                  <a:lnTo>
                    <a:pt x="162063" y="2292202"/>
                  </a:lnTo>
                  <a:lnTo>
                    <a:pt x="412229" y="2082299"/>
                  </a:lnTo>
                  <a:cubicBezTo>
                    <a:pt x="347796" y="1919853"/>
                    <a:pt x="317138" y="1745981"/>
                    <a:pt x="322125" y="1571294"/>
                  </a:cubicBezTo>
                  <a:lnTo>
                    <a:pt x="15255" y="1459612"/>
                  </a:lnTo>
                  <a:lnTo>
                    <a:pt x="60556" y="1202697"/>
                  </a:lnTo>
                  <a:lnTo>
                    <a:pt x="387117" y="1202705"/>
                  </a:lnTo>
                  <a:cubicBezTo>
                    <a:pt x="442177" y="1036847"/>
                    <a:pt x="530454" y="883947"/>
                    <a:pt x="646561" y="753335"/>
                  </a:cubicBezTo>
                  <a:lnTo>
                    <a:pt x="483273" y="470529"/>
                  </a:lnTo>
                  <a:lnTo>
                    <a:pt x="683118" y="302840"/>
                  </a:lnTo>
                  <a:lnTo>
                    <a:pt x="933272" y="512756"/>
                  </a:lnTo>
                  <a:cubicBezTo>
                    <a:pt x="1082062" y="421093"/>
                    <a:pt x="1247968" y="360709"/>
                    <a:pt x="1420867" y="335286"/>
                  </a:cubicBezTo>
                  <a:lnTo>
                    <a:pt x="1477566" y="13685"/>
                  </a:lnTo>
                  <a:lnTo>
                    <a:pt x="1738444" y="13685"/>
                  </a:lnTo>
                  <a:lnTo>
                    <a:pt x="1795142" y="335286"/>
                  </a:lnTo>
                  <a:cubicBezTo>
                    <a:pt x="1968041" y="360709"/>
                    <a:pt x="2133947" y="421094"/>
                    <a:pt x="2282737" y="512756"/>
                  </a:cubicBezTo>
                  <a:lnTo>
                    <a:pt x="2282738" y="51275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39000">
                  <a:schemeClr val="accent2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1961" tIns="778735" rIns="671961" bIns="834979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Product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5954926-06AC-40DC-0895-68B524B2E74E}"/>
                </a:ext>
              </a:extLst>
            </p:cNvPr>
            <p:cNvSpPr/>
            <p:nvPr/>
          </p:nvSpPr>
          <p:spPr>
            <a:xfrm>
              <a:off x="4774829" y="5285783"/>
              <a:ext cx="3067228" cy="1227931"/>
            </a:xfrm>
            <a:custGeom>
              <a:avLst/>
              <a:gdLst>
                <a:gd name="connsiteX0" fmla="*/ 0 w 3067228"/>
                <a:gd name="connsiteY0" fmla="*/ 122793 h 1227931"/>
                <a:gd name="connsiteX1" fmla="*/ 122793 w 3067228"/>
                <a:gd name="connsiteY1" fmla="*/ 0 h 1227931"/>
                <a:gd name="connsiteX2" fmla="*/ 2944435 w 3067228"/>
                <a:gd name="connsiteY2" fmla="*/ 0 h 1227931"/>
                <a:gd name="connsiteX3" fmla="*/ 3067228 w 3067228"/>
                <a:gd name="connsiteY3" fmla="*/ 122793 h 1227931"/>
                <a:gd name="connsiteX4" fmla="*/ 3067228 w 3067228"/>
                <a:gd name="connsiteY4" fmla="*/ 1105138 h 1227931"/>
                <a:gd name="connsiteX5" fmla="*/ 2944435 w 3067228"/>
                <a:gd name="connsiteY5" fmla="*/ 1227931 h 1227931"/>
                <a:gd name="connsiteX6" fmla="*/ 122793 w 3067228"/>
                <a:gd name="connsiteY6" fmla="*/ 1227931 h 1227931"/>
                <a:gd name="connsiteX7" fmla="*/ 0 w 3067228"/>
                <a:gd name="connsiteY7" fmla="*/ 1105138 h 1227931"/>
                <a:gd name="connsiteX8" fmla="*/ 0 w 3067228"/>
                <a:gd name="connsiteY8" fmla="*/ 122793 h 1227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67228" h="1227931">
                  <a:moveTo>
                    <a:pt x="0" y="122793"/>
                  </a:moveTo>
                  <a:cubicBezTo>
                    <a:pt x="0" y="54976"/>
                    <a:pt x="54976" y="0"/>
                    <a:pt x="122793" y="0"/>
                  </a:cubicBezTo>
                  <a:lnTo>
                    <a:pt x="2944435" y="0"/>
                  </a:lnTo>
                  <a:cubicBezTo>
                    <a:pt x="3012252" y="0"/>
                    <a:pt x="3067228" y="54976"/>
                    <a:pt x="3067228" y="122793"/>
                  </a:cubicBezTo>
                  <a:lnTo>
                    <a:pt x="3067228" y="1105138"/>
                  </a:lnTo>
                  <a:cubicBezTo>
                    <a:pt x="3067228" y="1172955"/>
                    <a:pt x="3012252" y="1227931"/>
                    <a:pt x="2944435" y="1227931"/>
                  </a:cubicBezTo>
                  <a:lnTo>
                    <a:pt x="122793" y="1227931"/>
                  </a:lnTo>
                  <a:cubicBezTo>
                    <a:pt x="54976" y="1227931"/>
                    <a:pt x="0" y="1172955"/>
                    <a:pt x="0" y="1105138"/>
                  </a:cubicBezTo>
                  <a:lnTo>
                    <a:pt x="0" y="122793"/>
                  </a:lnTo>
                  <a:close/>
                </a:path>
              </a:pathLst>
            </a:custGeom>
            <a:ln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300000"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9305" tIns="89305" rIns="89305" bIns="89305" numCol="1" spcCol="1270" anchor="ctr" anchorCtr="0">
              <a:noAutofit/>
            </a:bodyPr>
            <a:lstStyle/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Showroom365</a:t>
              </a:r>
            </a:p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World’s Finest C</a:t>
              </a:r>
              <a:r>
                <a:rPr lang="en-US" sz="1400" kern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ustomer </a:t>
              </a:r>
              <a:r>
                <a:rPr 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sz="1400" kern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ourney</a:t>
              </a:r>
            </a:p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 (7) </a:t>
              </a:r>
            </a:p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Smartphones, Tablets, PC’s, Kiosks </a:t>
              </a:r>
            </a:p>
          </p:txBody>
        </p:sp>
        <p:sp>
          <p:nvSpPr>
            <p:cNvPr id="14" name="Arrow: Circular 13">
              <a:extLst>
                <a:ext uri="{FF2B5EF4-FFF2-40B4-BE49-F238E27FC236}">
                  <a16:creationId xmlns:a16="http://schemas.microsoft.com/office/drawing/2014/main" id="{064DF4A6-0C2E-7143-7810-A979C47CD42E}"/>
                </a:ext>
              </a:extLst>
            </p:cNvPr>
            <p:cNvSpPr/>
            <p:nvPr/>
          </p:nvSpPr>
          <p:spPr>
            <a:xfrm>
              <a:off x="6215702" y="2864363"/>
              <a:ext cx="4116492" cy="4116492"/>
            </a:xfrm>
            <a:prstGeom prst="circularArrow">
              <a:avLst>
                <a:gd name="adj1" fmla="val 4688"/>
                <a:gd name="adj2" fmla="val 299029"/>
                <a:gd name="adj3" fmla="val 2545302"/>
                <a:gd name="adj4" fmla="val 15799880"/>
                <a:gd name="adj5" fmla="val 5469"/>
              </a:avLst>
            </a:prstGeom>
            <a:gradFill flip="none" rotWithShape="1">
              <a:gsLst>
                <a:gs pos="0">
                  <a:schemeClr val="bg1"/>
                </a:gs>
                <a:gs pos="31000">
                  <a:schemeClr val="accent2">
                    <a:lumMod val="20000"/>
                    <a:lumOff val="80000"/>
                  </a:schemeClr>
                </a:gs>
                <a:gs pos="59000">
                  <a:schemeClr val="accent2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182000"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DA3229-85C9-513D-8050-B4A136FC6E57}"/>
              </a:ext>
            </a:extLst>
          </p:cNvPr>
          <p:cNvGrpSpPr/>
          <p:nvPr/>
        </p:nvGrpSpPr>
        <p:grpSpPr>
          <a:xfrm>
            <a:off x="1530267" y="1775364"/>
            <a:ext cx="5949248" cy="2990889"/>
            <a:chOff x="1200727" y="2075524"/>
            <a:chExt cx="5949248" cy="299088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3BEECA5-32FC-59B4-BE63-EFB9179146CA}"/>
                </a:ext>
              </a:extLst>
            </p:cNvPr>
            <p:cNvSpPr/>
            <p:nvPr/>
          </p:nvSpPr>
          <p:spPr>
            <a:xfrm>
              <a:off x="4573303" y="2600132"/>
              <a:ext cx="2338916" cy="2338916"/>
            </a:xfrm>
            <a:custGeom>
              <a:avLst/>
              <a:gdLst>
                <a:gd name="connsiteX0" fmla="*/ 1750087 w 2338916"/>
                <a:gd name="connsiteY0" fmla="*/ 592388 h 2338916"/>
                <a:gd name="connsiteX1" fmla="*/ 2095156 w 2338916"/>
                <a:gd name="connsiteY1" fmla="*/ 488391 h 2338916"/>
                <a:gd name="connsiteX2" fmla="*/ 2222129 w 2338916"/>
                <a:gd name="connsiteY2" fmla="*/ 708314 h 2338916"/>
                <a:gd name="connsiteX3" fmla="*/ 1959530 w 2338916"/>
                <a:gd name="connsiteY3" fmla="*/ 955154 h 2338916"/>
                <a:gd name="connsiteX4" fmla="*/ 1959530 w 2338916"/>
                <a:gd name="connsiteY4" fmla="*/ 1383763 h 2338916"/>
                <a:gd name="connsiteX5" fmla="*/ 2222129 w 2338916"/>
                <a:gd name="connsiteY5" fmla="*/ 1630602 h 2338916"/>
                <a:gd name="connsiteX6" fmla="*/ 2095156 w 2338916"/>
                <a:gd name="connsiteY6" fmla="*/ 1850525 h 2338916"/>
                <a:gd name="connsiteX7" fmla="*/ 1750087 w 2338916"/>
                <a:gd name="connsiteY7" fmla="*/ 1746528 h 2338916"/>
                <a:gd name="connsiteX8" fmla="*/ 1378901 w 2338916"/>
                <a:gd name="connsiteY8" fmla="*/ 1960832 h 2338916"/>
                <a:gd name="connsiteX9" fmla="*/ 1296431 w 2338916"/>
                <a:gd name="connsiteY9" fmla="*/ 2311670 h 2338916"/>
                <a:gd name="connsiteX10" fmla="*/ 1042485 w 2338916"/>
                <a:gd name="connsiteY10" fmla="*/ 2311670 h 2338916"/>
                <a:gd name="connsiteX11" fmla="*/ 960015 w 2338916"/>
                <a:gd name="connsiteY11" fmla="*/ 1960832 h 2338916"/>
                <a:gd name="connsiteX12" fmla="*/ 588829 w 2338916"/>
                <a:gd name="connsiteY12" fmla="*/ 1746528 h 2338916"/>
                <a:gd name="connsiteX13" fmla="*/ 243760 w 2338916"/>
                <a:gd name="connsiteY13" fmla="*/ 1850525 h 2338916"/>
                <a:gd name="connsiteX14" fmla="*/ 116787 w 2338916"/>
                <a:gd name="connsiteY14" fmla="*/ 1630602 h 2338916"/>
                <a:gd name="connsiteX15" fmla="*/ 379386 w 2338916"/>
                <a:gd name="connsiteY15" fmla="*/ 1383762 h 2338916"/>
                <a:gd name="connsiteX16" fmla="*/ 379386 w 2338916"/>
                <a:gd name="connsiteY16" fmla="*/ 955153 h 2338916"/>
                <a:gd name="connsiteX17" fmla="*/ 116787 w 2338916"/>
                <a:gd name="connsiteY17" fmla="*/ 708314 h 2338916"/>
                <a:gd name="connsiteX18" fmla="*/ 243760 w 2338916"/>
                <a:gd name="connsiteY18" fmla="*/ 488391 h 2338916"/>
                <a:gd name="connsiteX19" fmla="*/ 588829 w 2338916"/>
                <a:gd name="connsiteY19" fmla="*/ 592388 h 2338916"/>
                <a:gd name="connsiteX20" fmla="*/ 960015 w 2338916"/>
                <a:gd name="connsiteY20" fmla="*/ 378084 h 2338916"/>
                <a:gd name="connsiteX21" fmla="*/ 1042485 w 2338916"/>
                <a:gd name="connsiteY21" fmla="*/ 27246 h 2338916"/>
                <a:gd name="connsiteX22" fmla="*/ 1296431 w 2338916"/>
                <a:gd name="connsiteY22" fmla="*/ 27246 h 2338916"/>
                <a:gd name="connsiteX23" fmla="*/ 1378901 w 2338916"/>
                <a:gd name="connsiteY23" fmla="*/ 378084 h 2338916"/>
                <a:gd name="connsiteX24" fmla="*/ 1750087 w 2338916"/>
                <a:gd name="connsiteY24" fmla="*/ 592388 h 233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38916" h="2338916">
                  <a:moveTo>
                    <a:pt x="1750087" y="592388"/>
                  </a:moveTo>
                  <a:lnTo>
                    <a:pt x="2095156" y="488391"/>
                  </a:lnTo>
                  <a:lnTo>
                    <a:pt x="2222129" y="708314"/>
                  </a:lnTo>
                  <a:lnTo>
                    <a:pt x="1959530" y="955154"/>
                  </a:lnTo>
                  <a:cubicBezTo>
                    <a:pt x="1997595" y="1095488"/>
                    <a:pt x="1997595" y="1243429"/>
                    <a:pt x="1959530" y="1383763"/>
                  </a:cubicBezTo>
                  <a:lnTo>
                    <a:pt x="2222129" y="1630602"/>
                  </a:lnTo>
                  <a:lnTo>
                    <a:pt x="2095156" y="1850525"/>
                  </a:lnTo>
                  <a:lnTo>
                    <a:pt x="1750087" y="1746528"/>
                  </a:lnTo>
                  <a:cubicBezTo>
                    <a:pt x="1647587" y="1849661"/>
                    <a:pt x="1519466" y="1923631"/>
                    <a:pt x="1378901" y="1960832"/>
                  </a:cubicBezTo>
                  <a:lnTo>
                    <a:pt x="1296431" y="2311670"/>
                  </a:lnTo>
                  <a:lnTo>
                    <a:pt x="1042485" y="2311670"/>
                  </a:lnTo>
                  <a:lnTo>
                    <a:pt x="960015" y="1960832"/>
                  </a:lnTo>
                  <a:cubicBezTo>
                    <a:pt x="819449" y="1923630"/>
                    <a:pt x="691329" y="1849660"/>
                    <a:pt x="588829" y="1746528"/>
                  </a:cubicBezTo>
                  <a:lnTo>
                    <a:pt x="243760" y="1850525"/>
                  </a:lnTo>
                  <a:lnTo>
                    <a:pt x="116787" y="1630602"/>
                  </a:lnTo>
                  <a:lnTo>
                    <a:pt x="379386" y="1383762"/>
                  </a:lnTo>
                  <a:cubicBezTo>
                    <a:pt x="341321" y="1243428"/>
                    <a:pt x="341321" y="1095487"/>
                    <a:pt x="379386" y="955153"/>
                  </a:cubicBezTo>
                  <a:lnTo>
                    <a:pt x="116787" y="708314"/>
                  </a:lnTo>
                  <a:lnTo>
                    <a:pt x="243760" y="488391"/>
                  </a:lnTo>
                  <a:lnTo>
                    <a:pt x="588829" y="592388"/>
                  </a:lnTo>
                  <a:cubicBezTo>
                    <a:pt x="691329" y="489255"/>
                    <a:pt x="819450" y="415285"/>
                    <a:pt x="960015" y="378084"/>
                  </a:cubicBezTo>
                  <a:lnTo>
                    <a:pt x="1042485" y="27246"/>
                  </a:lnTo>
                  <a:lnTo>
                    <a:pt x="1296431" y="27246"/>
                  </a:lnTo>
                  <a:lnTo>
                    <a:pt x="1378901" y="378084"/>
                  </a:lnTo>
                  <a:cubicBezTo>
                    <a:pt x="1519467" y="415286"/>
                    <a:pt x="1647587" y="489256"/>
                    <a:pt x="1750087" y="59238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37000">
                  <a:schemeClr val="accent6">
                    <a:lumMod val="20000"/>
                    <a:lumOff val="80000"/>
                  </a:schemeClr>
                </a:gs>
                <a:gs pos="58000">
                  <a:schemeClr val="accent6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14229" tIns="617788" rIns="614229" bIns="61778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Promote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468A3BD-052E-6A39-7122-BE02166B477D}"/>
                </a:ext>
              </a:extLst>
            </p:cNvPr>
            <p:cNvSpPr/>
            <p:nvPr/>
          </p:nvSpPr>
          <p:spPr>
            <a:xfrm>
              <a:off x="1200727" y="3312891"/>
              <a:ext cx="3224301" cy="1227931"/>
            </a:xfrm>
            <a:custGeom>
              <a:avLst/>
              <a:gdLst>
                <a:gd name="connsiteX0" fmla="*/ 0 w 3224301"/>
                <a:gd name="connsiteY0" fmla="*/ 122793 h 1227931"/>
                <a:gd name="connsiteX1" fmla="*/ 122793 w 3224301"/>
                <a:gd name="connsiteY1" fmla="*/ 0 h 1227931"/>
                <a:gd name="connsiteX2" fmla="*/ 3101508 w 3224301"/>
                <a:gd name="connsiteY2" fmla="*/ 0 h 1227931"/>
                <a:gd name="connsiteX3" fmla="*/ 3224301 w 3224301"/>
                <a:gd name="connsiteY3" fmla="*/ 122793 h 1227931"/>
                <a:gd name="connsiteX4" fmla="*/ 3224301 w 3224301"/>
                <a:gd name="connsiteY4" fmla="*/ 1105138 h 1227931"/>
                <a:gd name="connsiteX5" fmla="*/ 3101508 w 3224301"/>
                <a:gd name="connsiteY5" fmla="*/ 1227931 h 1227931"/>
                <a:gd name="connsiteX6" fmla="*/ 122793 w 3224301"/>
                <a:gd name="connsiteY6" fmla="*/ 1227931 h 1227931"/>
                <a:gd name="connsiteX7" fmla="*/ 0 w 3224301"/>
                <a:gd name="connsiteY7" fmla="*/ 1105138 h 1227931"/>
                <a:gd name="connsiteX8" fmla="*/ 0 w 3224301"/>
                <a:gd name="connsiteY8" fmla="*/ 122793 h 1227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24301" h="1227931">
                  <a:moveTo>
                    <a:pt x="0" y="122793"/>
                  </a:moveTo>
                  <a:cubicBezTo>
                    <a:pt x="0" y="54976"/>
                    <a:pt x="54976" y="0"/>
                    <a:pt x="122793" y="0"/>
                  </a:cubicBezTo>
                  <a:lnTo>
                    <a:pt x="3101508" y="0"/>
                  </a:lnTo>
                  <a:cubicBezTo>
                    <a:pt x="3169325" y="0"/>
                    <a:pt x="3224301" y="54976"/>
                    <a:pt x="3224301" y="122793"/>
                  </a:cubicBezTo>
                  <a:lnTo>
                    <a:pt x="3224301" y="1105138"/>
                  </a:lnTo>
                  <a:cubicBezTo>
                    <a:pt x="3224301" y="1172955"/>
                    <a:pt x="3169325" y="1227931"/>
                    <a:pt x="3101508" y="1227931"/>
                  </a:cubicBezTo>
                  <a:lnTo>
                    <a:pt x="122793" y="1227931"/>
                  </a:lnTo>
                  <a:cubicBezTo>
                    <a:pt x="54976" y="1227931"/>
                    <a:pt x="0" y="1172955"/>
                    <a:pt x="0" y="1105138"/>
                  </a:cubicBezTo>
                  <a:lnTo>
                    <a:pt x="0" y="122793"/>
                  </a:lnTo>
                  <a:close/>
                </a:path>
              </a:pathLst>
            </a:custGeom>
            <a:ln>
              <a:solidFill>
                <a:schemeClr val="accent6">
                  <a:lumMod val="60000"/>
                  <a:lumOff val="40000"/>
                </a:schemeClr>
              </a:solidFill>
            </a:ln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300000"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9305" tIns="89305" rIns="89305" bIns="89305" numCol="1" spcCol="1270" anchor="ctr" anchorCtr="0">
              <a:noAutofit/>
            </a:bodyPr>
            <a:lstStyle/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Stories, Videos, Infographics</a:t>
              </a:r>
            </a:p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Partnerships</a:t>
              </a:r>
              <a:endParaRPr lang="en-US" sz="1400" kern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Trade-bodies</a:t>
              </a:r>
              <a:endParaRPr lang="en-US" sz="1400" kern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Shape 14">
              <a:extLst>
                <a:ext uri="{FF2B5EF4-FFF2-40B4-BE49-F238E27FC236}">
                  <a16:creationId xmlns:a16="http://schemas.microsoft.com/office/drawing/2014/main" id="{AF27F270-45FF-601D-AA62-AC4A6D455520}"/>
                </a:ext>
              </a:extLst>
            </p:cNvPr>
            <p:cNvSpPr/>
            <p:nvPr/>
          </p:nvSpPr>
          <p:spPr>
            <a:xfrm>
              <a:off x="4159086" y="2075524"/>
              <a:ext cx="2990889" cy="2990889"/>
            </a:xfrm>
            <a:prstGeom prst="leftCircularArrow">
              <a:avLst>
                <a:gd name="adj1" fmla="val 6452"/>
                <a:gd name="adj2" fmla="val 429999"/>
                <a:gd name="adj3" fmla="val 10489124"/>
                <a:gd name="adj4" fmla="val 14837806"/>
                <a:gd name="adj5" fmla="val 7527"/>
              </a:avLst>
            </a:prstGeom>
            <a:gradFill rotWithShape="0">
              <a:gsLst>
                <a:gs pos="0">
                  <a:schemeClr val="bg1"/>
                </a:gs>
                <a:gs pos="37000">
                  <a:schemeClr val="accent6">
                    <a:lumMod val="20000"/>
                    <a:lumOff val="80000"/>
                  </a:schemeClr>
                </a:gs>
                <a:gs pos="58000">
                  <a:schemeClr val="accent6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</a:gra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182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C97991-8341-5264-C267-4B407E67201C}"/>
              </a:ext>
            </a:extLst>
          </p:cNvPr>
          <p:cNvGrpSpPr/>
          <p:nvPr/>
        </p:nvGrpSpPr>
        <p:grpSpPr>
          <a:xfrm>
            <a:off x="5682790" y="177305"/>
            <a:ext cx="4963003" cy="3224780"/>
            <a:chOff x="5353250" y="477465"/>
            <a:chExt cx="4963003" cy="322478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A90C43F-A3CE-8A43-A5FA-285D15CA975E}"/>
                </a:ext>
              </a:extLst>
            </p:cNvPr>
            <p:cNvSpPr/>
            <p:nvPr/>
          </p:nvSpPr>
          <p:spPr>
            <a:xfrm>
              <a:off x="5625815" y="728998"/>
              <a:ext cx="2806700" cy="2806700"/>
            </a:xfrm>
            <a:custGeom>
              <a:avLst/>
              <a:gdLst>
                <a:gd name="connsiteX0" fmla="*/ 1714728 w 2291660"/>
                <a:gd name="connsiteY0" fmla="*/ 580419 h 2291660"/>
                <a:gd name="connsiteX1" fmla="*/ 2052825 w 2291660"/>
                <a:gd name="connsiteY1" fmla="*/ 478523 h 2291660"/>
                <a:gd name="connsiteX2" fmla="*/ 2177232 w 2291660"/>
                <a:gd name="connsiteY2" fmla="*/ 694003 h 2291660"/>
                <a:gd name="connsiteX3" fmla="*/ 1919939 w 2291660"/>
                <a:gd name="connsiteY3" fmla="*/ 935856 h 2291660"/>
                <a:gd name="connsiteX4" fmla="*/ 1919939 w 2291660"/>
                <a:gd name="connsiteY4" fmla="*/ 1355805 h 2291660"/>
                <a:gd name="connsiteX5" fmla="*/ 2177232 w 2291660"/>
                <a:gd name="connsiteY5" fmla="*/ 1597657 h 2291660"/>
                <a:gd name="connsiteX6" fmla="*/ 2052825 w 2291660"/>
                <a:gd name="connsiteY6" fmla="*/ 1813137 h 2291660"/>
                <a:gd name="connsiteX7" fmla="*/ 1714728 w 2291660"/>
                <a:gd name="connsiteY7" fmla="*/ 1711241 h 2291660"/>
                <a:gd name="connsiteX8" fmla="*/ 1351041 w 2291660"/>
                <a:gd name="connsiteY8" fmla="*/ 1921216 h 2291660"/>
                <a:gd name="connsiteX9" fmla="*/ 1270237 w 2291660"/>
                <a:gd name="connsiteY9" fmla="*/ 2264964 h 2291660"/>
                <a:gd name="connsiteX10" fmla="*/ 1021423 w 2291660"/>
                <a:gd name="connsiteY10" fmla="*/ 2264964 h 2291660"/>
                <a:gd name="connsiteX11" fmla="*/ 940619 w 2291660"/>
                <a:gd name="connsiteY11" fmla="*/ 1921215 h 2291660"/>
                <a:gd name="connsiteX12" fmla="*/ 576932 w 2291660"/>
                <a:gd name="connsiteY12" fmla="*/ 1711240 h 2291660"/>
                <a:gd name="connsiteX13" fmla="*/ 238835 w 2291660"/>
                <a:gd name="connsiteY13" fmla="*/ 1813137 h 2291660"/>
                <a:gd name="connsiteX14" fmla="*/ 114428 w 2291660"/>
                <a:gd name="connsiteY14" fmla="*/ 1597657 h 2291660"/>
                <a:gd name="connsiteX15" fmla="*/ 371721 w 2291660"/>
                <a:gd name="connsiteY15" fmla="*/ 1355804 h 2291660"/>
                <a:gd name="connsiteX16" fmla="*/ 371721 w 2291660"/>
                <a:gd name="connsiteY16" fmla="*/ 935855 h 2291660"/>
                <a:gd name="connsiteX17" fmla="*/ 114428 w 2291660"/>
                <a:gd name="connsiteY17" fmla="*/ 694003 h 2291660"/>
                <a:gd name="connsiteX18" fmla="*/ 238835 w 2291660"/>
                <a:gd name="connsiteY18" fmla="*/ 478523 h 2291660"/>
                <a:gd name="connsiteX19" fmla="*/ 576932 w 2291660"/>
                <a:gd name="connsiteY19" fmla="*/ 580419 h 2291660"/>
                <a:gd name="connsiteX20" fmla="*/ 940619 w 2291660"/>
                <a:gd name="connsiteY20" fmla="*/ 370444 h 2291660"/>
                <a:gd name="connsiteX21" fmla="*/ 1021423 w 2291660"/>
                <a:gd name="connsiteY21" fmla="*/ 26696 h 2291660"/>
                <a:gd name="connsiteX22" fmla="*/ 1270237 w 2291660"/>
                <a:gd name="connsiteY22" fmla="*/ 26696 h 2291660"/>
                <a:gd name="connsiteX23" fmla="*/ 1351041 w 2291660"/>
                <a:gd name="connsiteY23" fmla="*/ 370445 h 2291660"/>
                <a:gd name="connsiteX24" fmla="*/ 1714728 w 2291660"/>
                <a:gd name="connsiteY24" fmla="*/ 580420 h 2291660"/>
                <a:gd name="connsiteX25" fmla="*/ 1714728 w 2291660"/>
                <a:gd name="connsiteY25" fmla="*/ 580419 h 229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91660" h="2291660">
                  <a:moveTo>
                    <a:pt x="1475020" y="579682"/>
                  </a:moveTo>
                  <a:lnTo>
                    <a:pt x="1720136" y="427871"/>
                  </a:lnTo>
                  <a:lnTo>
                    <a:pt x="1863789" y="571525"/>
                  </a:lnTo>
                  <a:lnTo>
                    <a:pt x="1711978" y="816640"/>
                  </a:lnTo>
                  <a:cubicBezTo>
                    <a:pt x="1770449" y="917201"/>
                    <a:pt x="1801081" y="1031520"/>
                    <a:pt x="1800723" y="1147844"/>
                  </a:cubicBezTo>
                  <a:lnTo>
                    <a:pt x="2054753" y="1284214"/>
                  </a:lnTo>
                  <a:lnTo>
                    <a:pt x="2002173" y="1480448"/>
                  </a:lnTo>
                  <a:lnTo>
                    <a:pt x="1713991" y="1471533"/>
                  </a:lnTo>
                  <a:cubicBezTo>
                    <a:pt x="1656139" y="1572451"/>
                    <a:pt x="1572451" y="1656138"/>
                    <a:pt x="1471533" y="1713991"/>
                  </a:cubicBezTo>
                  <a:lnTo>
                    <a:pt x="1480447" y="2002173"/>
                  </a:lnTo>
                  <a:lnTo>
                    <a:pt x="1284214" y="2054753"/>
                  </a:lnTo>
                  <a:lnTo>
                    <a:pt x="1147843" y="1800723"/>
                  </a:lnTo>
                  <a:cubicBezTo>
                    <a:pt x="1031520" y="1801080"/>
                    <a:pt x="917200" y="1770448"/>
                    <a:pt x="816640" y="1711977"/>
                  </a:cubicBezTo>
                  <a:lnTo>
                    <a:pt x="571524" y="1863789"/>
                  </a:lnTo>
                  <a:lnTo>
                    <a:pt x="427871" y="1720135"/>
                  </a:lnTo>
                  <a:lnTo>
                    <a:pt x="579682" y="1475020"/>
                  </a:lnTo>
                  <a:cubicBezTo>
                    <a:pt x="521211" y="1374459"/>
                    <a:pt x="490579" y="1260140"/>
                    <a:pt x="490937" y="1143816"/>
                  </a:cubicBezTo>
                  <a:lnTo>
                    <a:pt x="236907" y="1007446"/>
                  </a:lnTo>
                  <a:lnTo>
                    <a:pt x="289487" y="811212"/>
                  </a:lnTo>
                  <a:lnTo>
                    <a:pt x="577669" y="820127"/>
                  </a:lnTo>
                  <a:cubicBezTo>
                    <a:pt x="635521" y="719209"/>
                    <a:pt x="719209" y="635522"/>
                    <a:pt x="820127" y="577669"/>
                  </a:cubicBezTo>
                  <a:lnTo>
                    <a:pt x="811213" y="289487"/>
                  </a:lnTo>
                  <a:lnTo>
                    <a:pt x="1007446" y="236907"/>
                  </a:lnTo>
                  <a:lnTo>
                    <a:pt x="1143817" y="490937"/>
                  </a:lnTo>
                  <a:cubicBezTo>
                    <a:pt x="1260140" y="490580"/>
                    <a:pt x="1374460" y="521212"/>
                    <a:pt x="1475020" y="579683"/>
                  </a:cubicBezTo>
                  <a:lnTo>
                    <a:pt x="1475020" y="57968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37000">
                  <a:schemeClr val="accent4">
                    <a:lumMod val="20000"/>
                    <a:lumOff val="80000"/>
                  </a:schemeClr>
                </a:gs>
                <a:gs pos="65000">
                  <a:schemeClr val="accent1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5548" tIns="785548" rIns="785548" bIns="78554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Prospect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231A184-5952-317B-3F05-3FBC72B50A87}"/>
                </a:ext>
              </a:extLst>
            </p:cNvPr>
            <p:cNvSpPr/>
            <p:nvPr/>
          </p:nvSpPr>
          <p:spPr>
            <a:xfrm>
              <a:off x="8352730" y="828961"/>
              <a:ext cx="1963523" cy="1227931"/>
            </a:xfrm>
            <a:custGeom>
              <a:avLst/>
              <a:gdLst>
                <a:gd name="connsiteX0" fmla="*/ 0 w 1963523"/>
                <a:gd name="connsiteY0" fmla="*/ 122793 h 1227931"/>
                <a:gd name="connsiteX1" fmla="*/ 122793 w 1963523"/>
                <a:gd name="connsiteY1" fmla="*/ 0 h 1227931"/>
                <a:gd name="connsiteX2" fmla="*/ 1840730 w 1963523"/>
                <a:gd name="connsiteY2" fmla="*/ 0 h 1227931"/>
                <a:gd name="connsiteX3" fmla="*/ 1963523 w 1963523"/>
                <a:gd name="connsiteY3" fmla="*/ 122793 h 1227931"/>
                <a:gd name="connsiteX4" fmla="*/ 1963523 w 1963523"/>
                <a:gd name="connsiteY4" fmla="*/ 1105138 h 1227931"/>
                <a:gd name="connsiteX5" fmla="*/ 1840730 w 1963523"/>
                <a:gd name="connsiteY5" fmla="*/ 1227931 h 1227931"/>
                <a:gd name="connsiteX6" fmla="*/ 122793 w 1963523"/>
                <a:gd name="connsiteY6" fmla="*/ 1227931 h 1227931"/>
                <a:gd name="connsiteX7" fmla="*/ 0 w 1963523"/>
                <a:gd name="connsiteY7" fmla="*/ 1105138 h 1227931"/>
                <a:gd name="connsiteX8" fmla="*/ 0 w 1963523"/>
                <a:gd name="connsiteY8" fmla="*/ 122793 h 1227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3523" h="1227931">
                  <a:moveTo>
                    <a:pt x="0" y="122793"/>
                  </a:moveTo>
                  <a:cubicBezTo>
                    <a:pt x="0" y="54976"/>
                    <a:pt x="54976" y="0"/>
                    <a:pt x="122793" y="0"/>
                  </a:cubicBezTo>
                  <a:lnTo>
                    <a:pt x="1840730" y="0"/>
                  </a:lnTo>
                  <a:cubicBezTo>
                    <a:pt x="1908547" y="0"/>
                    <a:pt x="1963523" y="54976"/>
                    <a:pt x="1963523" y="122793"/>
                  </a:cubicBezTo>
                  <a:lnTo>
                    <a:pt x="1963523" y="1105138"/>
                  </a:lnTo>
                  <a:cubicBezTo>
                    <a:pt x="1963523" y="1172955"/>
                    <a:pt x="1908547" y="1227931"/>
                    <a:pt x="1840730" y="1227931"/>
                  </a:cubicBezTo>
                  <a:lnTo>
                    <a:pt x="122793" y="1227931"/>
                  </a:lnTo>
                  <a:cubicBezTo>
                    <a:pt x="54976" y="1227931"/>
                    <a:pt x="0" y="1172955"/>
                    <a:pt x="0" y="1105138"/>
                  </a:cubicBezTo>
                  <a:lnTo>
                    <a:pt x="0" y="122793"/>
                  </a:lnTo>
                  <a:close/>
                </a:path>
              </a:pathLst>
            </a:custGeom>
            <a:ln>
              <a:solidFill>
                <a:schemeClr val="accent1">
                  <a:lumMod val="60000"/>
                  <a:lumOff val="40000"/>
                </a:schemeClr>
              </a:solidFill>
            </a:ln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300000"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9305" tIns="89305" rIns="89305" bIns="89305" numCol="1" spcCol="1270" anchor="ctr" anchorCtr="0">
              <a:noAutofit/>
            </a:bodyPr>
            <a:lstStyle/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Sectors (4) </a:t>
              </a:r>
              <a:endParaRPr lang="en-US" sz="14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Geographies (4)</a:t>
              </a:r>
              <a:endParaRPr lang="en-US" sz="14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Metrics (4)</a:t>
              </a:r>
              <a:endParaRPr lang="en-US" sz="14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Arrow: Circular 15">
              <a:extLst>
                <a:ext uri="{FF2B5EF4-FFF2-40B4-BE49-F238E27FC236}">
                  <a16:creationId xmlns:a16="http://schemas.microsoft.com/office/drawing/2014/main" id="{BEAC2DBB-B6F9-0F63-5BEE-C7731834FD90}"/>
                </a:ext>
              </a:extLst>
            </p:cNvPr>
            <p:cNvSpPr/>
            <p:nvPr/>
          </p:nvSpPr>
          <p:spPr>
            <a:xfrm>
              <a:off x="5353250" y="477465"/>
              <a:ext cx="3224780" cy="3224780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  <a:gradFill rotWithShape="0">
              <a:gsLst>
                <a:gs pos="0">
                  <a:schemeClr val="accent4">
                    <a:lumMod val="5000"/>
                    <a:lumOff val="95000"/>
                  </a:schemeClr>
                </a:gs>
                <a:gs pos="37000">
                  <a:schemeClr val="accent4">
                    <a:lumMod val="20000"/>
                    <a:lumOff val="80000"/>
                  </a:schemeClr>
                </a:gs>
                <a:gs pos="65000">
                  <a:schemeClr val="accent1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182000"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036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326</Words>
  <Application>Microsoft Office PowerPoint</Application>
  <PresentationFormat>Widescreen</PresentationFormat>
  <Paragraphs>124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Times New Roman</vt:lpstr>
      <vt:lpstr>Vijaya</vt:lpstr>
      <vt:lpstr>Office Theme</vt:lpstr>
      <vt:lpstr>VisCommerce  Tools &amp; Platform for 3DCommerce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rk tumuluri</dc:creator>
  <cp:lastModifiedBy>rk</cp:lastModifiedBy>
  <cp:revision>77</cp:revision>
  <dcterms:created xsi:type="dcterms:W3CDTF">2025-05-10T17:18:06Z</dcterms:created>
  <dcterms:modified xsi:type="dcterms:W3CDTF">2025-09-24T01:20:49Z</dcterms:modified>
</cp:coreProperties>
</file>