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818" r:id="rId5"/>
    <p:sldMasterId id="2147484745" r:id="rId6"/>
  </p:sldMasterIdLst>
  <p:notesMasterIdLst>
    <p:notesMasterId r:id="rId30"/>
  </p:notesMasterIdLst>
  <p:handoutMasterIdLst>
    <p:handoutMasterId r:id="rId31"/>
  </p:handoutMasterIdLst>
  <p:sldIdLst>
    <p:sldId id="1719" r:id="rId7"/>
    <p:sldId id="1856" r:id="rId8"/>
    <p:sldId id="1660" r:id="rId9"/>
    <p:sldId id="1890" r:id="rId10"/>
    <p:sldId id="2261" r:id="rId11"/>
    <p:sldId id="2262" r:id="rId12"/>
    <p:sldId id="2263" r:id="rId13"/>
    <p:sldId id="2264" r:id="rId14"/>
    <p:sldId id="2265" r:id="rId15"/>
    <p:sldId id="2266" r:id="rId16"/>
    <p:sldId id="2267" r:id="rId17"/>
    <p:sldId id="2268" r:id="rId18"/>
    <p:sldId id="2274" r:id="rId19"/>
    <p:sldId id="2275" r:id="rId20"/>
    <p:sldId id="2276" r:id="rId21"/>
    <p:sldId id="2269" r:id="rId22"/>
    <p:sldId id="2270" r:id="rId23"/>
    <p:sldId id="2271" r:id="rId24"/>
    <p:sldId id="2272" r:id="rId25"/>
    <p:sldId id="2273" r:id="rId26"/>
    <p:sldId id="2250" r:id="rId27"/>
    <p:sldId id="2251" r:id="rId28"/>
    <p:sldId id="2260" r:id="rId2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56"/>
            <p14:sldId id="1660"/>
            <p14:sldId id="1890"/>
            <p14:sldId id="2261"/>
            <p14:sldId id="2262"/>
            <p14:sldId id="2263"/>
            <p14:sldId id="2264"/>
            <p14:sldId id="2265"/>
            <p14:sldId id="2266"/>
            <p14:sldId id="2267"/>
            <p14:sldId id="2268"/>
            <p14:sldId id="2274"/>
            <p14:sldId id="2275"/>
            <p14:sldId id="2276"/>
            <p14:sldId id="2269"/>
            <p14:sldId id="2270"/>
            <p14:sldId id="2271"/>
            <p14:sldId id="2272"/>
            <p14:sldId id="2273"/>
            <p14:sldId id="2250"/>
            <p14:sldId id="2251"/>
            <p14:sldId id="2260"/>
          </p14:sldIdLst>
        </p14:section>
      </p14:sectionLst>
    </p:ext>
    <p:ext uri="{EFAFB233-063F-42B5-8137-9DF3F51BA10A}">
      <p15:sldGuideLst xmlns="" xmlns:p15="http://schemas.microsoft.com/office/powerpoint/2012/main"/>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D0DAF1"/>
    <a:srgbClr val="0078D4"/>
    <a:srgbClr val="1A1A1A"/>
    <a:srgbClr val="FFFFFF"/>
    <a:srgbClr val="00BCF2"/>
    <a:srgbClr val="40CDF5"/>
    <a:srgbClr val="40587C"/>
    <a:srgbClr val="00B0E3"/>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FEB210-2776-4915-39FA-A61473010467}" v="24" dt="2020-11-06T15:10:16.949"/>
    <p1510:client id="{34A4324D-E205-A718-C0C3-FE6318EE5366}" v="1" dt="2020-09-25T03:43:24.965"/>
    <p1510:client id="{B033187B-617B-2E01-6316-9FDEB2CBE95B}" v="4" dt="2020-11-06T15:12:13.3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106" autoAdjust="0"/>
  </p:normalViewPr>
  <p:slideViewPr>
    <p:cSldViewPr snapToGrid="0">
      <p:cViewPr>
        <p:scale>
          <a:sx n="62" d="100"/>
          <a:sy n="62" d="100"/>
        </p:scale>
        <p:origin x="-996" y="-4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51" Type="http://schemas.microsoft.com/office/2018/10/relationships/authors" Target="author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pPr/>
              <a:t>7/19/2024 11:29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pPr/>
              <a:t>7/19/2024 11:29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Adjust the title page for AZ-900T00 or AZ-900T01.</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pPr/>
              <a:t>7/19/2024 11:29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pPr/>
              <a:t>7/19/2024 11:29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15333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pPr/>
              <a:t>7/19/2024 11:29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pPr/>
              <a:t>7/19/2024 11:29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787002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6CE63F-9E7F-4C04-9D0D-FCA25A8E9E86}" type="datetime8">
              <a:rPr lang="en-US" smtClean="0"/>
              <a:pPr/>
              <a:t>7/19/2024 11:29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949488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Extends on-premises networks into the Microsoft Cloud over a private </a:t>
            </a:r>
            <a:r>
              <a:rPr lang="en-US" dirty="0" err="1" smtClean="0"/>
              <a:t>connection.Involves</a:t>
            </a:r>
            <a:r>
              <a:rPr lang="en-US" dirty="0" smtClean="0"/>
              <a:t> a connectivity provider, which could be an internet service provider (ISP).</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6CE63F-9E7F-4C04-9D0D-FCA25A8E9E86}" type="datetime8">
              <a:rPr lang="en-US" smtClean="0"/>
              <a:pPr/>
              <a:t>7/19/2024 11:42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4121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7/19/2024 11:29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04964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a:latin typeface="Segoe UI Light"/>
                <a:cs typeface="Segoe UI Light"/>
              </a:rPr>
              <a:t>https://docs.microsoft.com/en-us/learn/paths/azure-fundamentals/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7/19/2024 11:29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780702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2.xml"/><Relationship Id="rId4" Type="http://schemas.openxmlformats.org/officeDocument/2006/relationships/image" Target="../media/image2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4711312"/>
      </p:ext>
    </p:extLst>
  </p:cSld>
  <p:clrMapOvr>
    <a:masterClrMapping/>
  </p:clrMapOvr>
  <p:transition>
    <p:fade/>
  </p:transition>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88937734"/>
      </p:ext>
    </p:extLst>
  </p:cSld>
  <p:clrMapOvr>
    <a:masterClrMapping/>
  </p:clrMapOvr>
  <p:transition>
    <p:fade/>
  </p:transition>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96906512"/>
      </p:ext>
    </p:extLst>
  </p:cSld>
  <p:clrMapOvr>
    <a:masterClrMapping/>
  </p:clrMapOvr>
  <p:transition>
    <p:fade/>
  </p:transition>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 xmlns:a16="http://schemas.microsoft.com/office/drawing/2014/main" id="{8AF631F7-0FD6-4620-8D4C-845139540698}"/>
              </a:ext>
              <a:ext uri="{C183D7F6-B498-43B3-948B-1728B52AA6E4}">
                <adec:decorative xmlns=""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1640112"/>
      </p:ext>
    </p:extLst>
  </p:cSld>
  <p:clrMapOvr>
    <a:masterClrMapping/>
  </p:clrMapOvr>
  <p:transition>
    <p:fade/>
  </p:transition>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 xmlns:a16="http://schemas.microsoft.com/office/drawing/2014/main" id="{8AF631F7-0FD6-4620-8D4C-845139540698}"/>
              </a:ext>
              <a:ext uri="{C183D7F6-B498-43B3-948B-1728B52AA6E4}">
                <adec:decorative xmlns=""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 xmlns:a16="http://schemas.microsoft.com/office/drawing/2014/main" id="{13359E8F-F4BC-46D9-A456-1AEF499C6D31}"/>
              </a:ext>
              <a:ext uri="{C183D7F6-B498-43B3-948B-1728B52AA6E4}">
                <adec:decorative xmlns=""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1423542"/>
      </p:ext>
    </p:extLst>
  </p:cSld>
  <p:clrMapOvr>
    <a:masterClrMapping/>
  </p:clrMapOvr>
  <p:transition>
    <p:fade/>
  </p:transition>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 xmlns:a16="http://schemas.microsoft.com/office/drawing/2014/main" id="{8AF631F7-0FD6-4620-8D4C-845139540698}"/>
              </a:ext>
              <a:ext uri="{C183D7F6-B498-43B3-948B-1728B52AA6E4}">
                <adec:decorative xmlns=""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 xmlns:a16="http://schemas.microsoft.com/office/drawing/2014/main" id="{13359E8F-F4BC-46D9-A456-1AEF499C6D31}"/>
              </a:ext>
              <a:ext uri="{C183D7F6-B498-43B3-948B-1728B52AA6E4}">
                <adec:decorative xmlns=""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 xmlns:a16="http://schemas.microsoft.com/office/drawing/2014/main" id="{15248E5B-B35D-43BA-B0E9-DDA9F982CABC}"/>
              </a:ext>
              <a:ext uri="{C183D7F6-B498-43B3-948B-1728B52AA6E4}">
                <adec:decorative xmlns=""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70114294"/>
      </p:ext>
    </p:extLst>
  </p:cSld>
  <p:clrMapOvr>
    <a:masterClrMapping/>
  </p:clrMapOvr>
  <p:transition>
    <p:fade/>
  </p:transition>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 xmlns:a16="http://schemas.microsoft.com/office/drawing/2014/main" id="{18C7A5BA-6D5F-4F89-8133-5E7B5AFA5388}"/>
              </a:ext>
              <a:ext uri="{C183D7F6-B498-43B3-948B-1728B52AA6E4}">
                <adec:decorative xmlns=""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 xmlns:a16="http://schemas.microsoft.com/office/drawing/2014/main" id="{CBD0695E-5B97-44BE-B0A8-F9214D354151}"/>
              </a:ext>
              <a:ext uri="{C183D7F6-B498-43B3-948B-1728B52AA6E4}">
                <adec:decorative xmlns=""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 xmlns:a16="http://schemas.microsoft.com/office/drawing/2014/main" id="{D602F602-8AD2-44FB-96AC-197B0B03616F}"/>
              </a:ext>
              <a:ext uri="{C183D7F6-B498-43B3-948B-1728B52AA6E4}">
                <adec:decorative xmlns=""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 xmlns:a16="http://schemas.microsoft.com/office/drawing/2014/main" id="{C5EE9FF8-98D9-46AE-9E3D-2F72E00C7752}"/>
              </a:ext>
              <a:ext uri="{C183D7F6-B498-43B3-948B-1728B52AA6E4}">
                <adec:decorative xmlns=""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5539965"/>
      </p:ext>
    </p:extLst>
  </p:cSld>
  <p:clrMapOvr>
    <a:masterClrMapping/>
  </p:clrMapOvr>
  <p:transition>
    <p:fade/>
  </p:transition>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 xmlns:a16="http://schemas.microsoft.com/office/drawing/2014/main" id="{91176662-41A1-45F5-9F2A-CB3D5785A657}"/>
              </a:ext>
              <a:ext uri="{C183D7F6-B498-43B3-948B-1728B52AA6E4}">
                <adec:decorative xmlns=""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 xmlns:a16="http://schemas.microsoft.com/office/drawing/2014/main" id="{F1B8295B-9399-43B5-961D-6D1444246663}"/>
              </a:ext>
              <a:ext uri="{C183D7F6-B498-43B3-948B-1728B52AA6E4}">
                <adec:decorative xmlns=""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 xmlns:a16="http://schemas.microsoft.com/office/drawing/2014/main" id="{8661FE75-B00C-4695-B37C-FB53546A5F0A}"/>
              </a:ext>
              <a:ext uri="{C183D7F6-B498-43B3-948B-1728B52AA6E4}">
                <adec:decorative xmlns=""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 xmlns:a16="http://schemas.microsoft.com/office/drawing/2014/main" id="{44FEBE66-8971-4138-8B29-7373BB7CD1B7}"/>
              </a:ext>
              <a:ext uri="{C183D7F6-B498-43B3-948B-1728B52AA6E4}">
                <adec:decorative xmlns=""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 xmlns:a16="http://schemas.microsoft.com/office/drawing/2014/main" id="{EE9B15D9-25BA-4AE3-B36D-961D8C817DC1}"/>
              </a:ext>
              <a:ext uri="{C183D7F6-B498-43B3-948B-1728B52AA6E4}">
                <adec:decorative xmlns=""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9336479"/>
      </p:ext>
    </p:extLst>
  </p:cSld>
  <p:clrMapOvr>
    <a:masterClrMapping/>
  </p:clrMapOvr>
  <p:transition>
    <p:fade/>
  </p:transition>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 xmlns:a16="http://schemas.microsoft.com/office/drawing/2014/main" id="{B2BC2D45-166A-42A4-BFA4-B0E61DE53CD1}"/>
              </a:ext>
              <a:ext uri="{C183D7F6-B498-43B3-948B-1728B52AA6E4}">
                <adec:decorative xmlns=""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 xmlns:a16="http://schemas.microsoft.com/office/drawing/2014/main" id="{C17E5589-50A4-4ADA-A3D2-DFB8558FE78E}"/>
              </a:ext>
              <a:ext uri="{C183D7F6-B498-43B3-948B-1728B52AA6E4}">
                <adec:decorative xmlns=""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 xmlns:a16="http://schemas.microsoft.com/office/drawing/2014/main" id="{599F4609-3CD7-4077-B992-04F71C504EF4}"/>
              </a:ext>
              <a:ext uri="{C183D7F6-B498-43B3-948B-1728B52AA6E4}">
                <adec:decorative xmlns=""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 xmlns:a16="http://schemas.microsoft.com/office/drawing/2014/main" id="{0C2F439E-21AC-47A7-8FF2-2B3B30023C2D}"/>
              </a:ext>
              <a:ext uri="{C183D7F6-B498-43B3-948B-1728B52AA6E4}">
                <adec:decorative xmlns=""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209020008"/>
      </p:ext>
    </p:extLst>
  </p:cSld>
  <p:clrMapOvr>
    <a:masterClrMapping/>
  </p:clrMapOvr>
  <p:transition>
    <p:fade/>
  </p:transition>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 xmlns:a16="http://schemas.microsoft.com/office/drawing/2014/main" id="{99FD6DBF-9FC0-43E4-BB25-187F987ED548}"/>
              </a:ext>
              <a:ext uri="{C183D7F6-B498-43B3-948B-1728B52AA6E4}">
                <adec:decorative xmlns=""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 xmlns:a16="http://schemas.microsoft.com/office/drawing/2014/main" id="{BCEDF675-8A34-4183-9100-9743BB5854C2}"/>
              </a:ext>
              <a:ext uri="{C183D7F6-B498-43B3-948B-1728B52AA6E4}">
                <adec:decorative xmlns=""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 xmlns:a16="http://schemas.microsoft.com/office/drawing/2014/main" id="{389062B4-E38A-48D0-9FC3-A198B27C2B9D}"/>
              </a:ext>
              <a:ext uri="{C183D7F6-B498-43B3-948B-1728B52AA6E4}">
                <adec:decorative xmlns=""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 xmlns:a16="http://schemas.microsoft.com/office/drawing/2014/main" id="{0FBA8527-2F9F-46AE-A168-2E369F0A4E4C}"/>
              </a:ext>
              <a:ext uri="{C183D7F6-B498-43B3-948B-1728B52AA6E4}">
                <adec:decorative xmlns=""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 xmlns:a16="http://schemas.microsoft.com/office/drawing/2014/main" id="{8B458FFC-8336-43D5-A0E5-A4CEF85D5F6D}"/>
              </a:ext>
              <a:ext uri="{C183D7F6-B498-43B3-948B-1728B52AA6E4}">
                <adec:decorative xmlns=""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 xmlns:a16="http://schemas.microsoft.com/office/drawing/2014/main" id="{A8128678-7D34-47E0-BE94-ECE7CD383DD9}"/>
              </a:ext>
              <a:ext uri="{C183D7F6-B498-43B3-948B-1728B52AA6E4}">
                <adec:decorative xmlns=""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 xmlns:a16="http://schemas.microsoft.com/office/drawing/2014/main" id="{70E98085-E858-4C10-983A-14182332938A}"/>
              </a:ext>
              <a:ext uri="{C183D7F6-B498-43B3-948B-1728B52AA6E4}">
                <adec:decorative xmlns=""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 xmlns:a16="http://schemas.microsoft.com/office/drawing/2014/main" id="{683B0E2A-4AAD-468F-8AFA-306B72CCD47E}"/>
              </a:ext>
              <a:ext uri="{C183D7F6-B498-43B3-948B-1728B52AA6E4}">
                <adec:decorative xmlns=""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20563916"/>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 xmlns:a16="http://schemas.microsoft.com/office/drawing/2014/main" id="{B1D12B33-C140-4AED-9479-89A1E21BD571}"/>
              </a:ext>
              <a:ext uri="{C183D7F6-B498-43B3-948B-1728B52AA6E4}">
                <adec:decorative xmlns=""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508F18CC-5BC5-4383-99A0-673FC34E152C}"/>
              </a:ext>
              <a:ext uri="{C183D7F6-B498-43B3-948B-1728B52AA6E4}">
                <adec:decorative xmlns=""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 xmlns:a16="http://schemas.microsoft.com/office/drawing/2014/main" id="{F2BE3BA0-8606-422D-8675-3046FD533FB2}"/>
              </a:ext>
              <a:ext uri="{C183D7F6-B498-43B3-948B-1728B52AA6E4}">
                <adec:decorative xmlns=""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5A40603F-992B-4531-B3B1-5196D05EC3B4}"/>
              </a:ext>
              <a:ext uri="{C183D7F6-B498-43B3-948B-1728B52AA6E4}">
                <adec:decorative xmlns=""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33744043"/>
      </p:ext>
    </p:extLst>
  </p:cSld>
  <p:clrMapOvr>
    <a:masterClrMapping/>
  </p:clrMapOvr>
  <p:transition>
    <p:fade/>
  </p:transition>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 xmlns:a16="http://schemas.microsoft.com/office/drawing/2014/main" id="{B1D12B33-C140-4AED-9479-89A1E21BD571}"/>
              </a:ext>
              <a:ext uri="{C183D7F6-B498-43B3-948B-1728B52AA6E4}">
                <adec:decorative xmlns=""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508F18CC-5BC5-4383-99A0-673FC34E152C}"/>
              </a:ext>
              <a:ext uri="{C183D7F6-B498-43B3-948B-1728B52AA6E4}">
                <adec:decorative xmlns=""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6BF3C7B5-A8EA-4ECD-A968-2546248701F3}"/>
              </a:ext>
              <a:ext uri="{C183D7F6-B498-43B3-948B-1728B52AA6E4}">
                <adec:decorative xmlns=""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C14FEAA1-EB50-4B84-96EB-E171DE39A0A8}"/>
              </a:ext>
              <a:ext uri="{C183D7F6-B498-43B3-948B-1728B52AA6E4}">
                <adec:decorative xmlns=""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 xmlns:a16="http://schemas.microsoft.com/office/drawing/2014/main" id="{F2BE3BA0-8606-422D-8675-3046FD533FB2}"/>
              </a:ext>
              <a:ext uri="{C183D7F6-B498-43B3-948B-1728B52AA6E4}">
                <adec:decorative xmlns=""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5A40603F-992B-4531-B3B1-5196D05EC3B4}"/>
              </a:ext>
              <a:ext uri="{C183D7F6-B498-43B3-948B-1728B52AA6E4}">
                <adec:decorative xmlns=""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44177641"/>
      </p:ext>
    </p:extLst>
  </p:cSld>
  <p:clrMapOvr>
    <a:masterClrMapping/>
  </p:clrMapOvr>
  <p:transition>
    <p:fade/>
  </p:transition>
  <p:hf sldNum="0"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47046860"/>
      </p:ext>
    </p:extLst>
  </p:cSld>
  <p:clrMapOvr>
    <a:masterClrMapping/>
  </p:clrMapOvr>
  <p:transition>
    <p:fade/>
  </p:transition>
  <p:hf sldNum="0"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36882262"/>
      </p:ext>
    </p:extLst>
  </p:cSld>
  <p:clrMapOvr>
    <a:masterClrMapping/>
  </p:clrMapOvr>
  <p:transition>
    <p:fade/>
  </p:transition>
  <p:hf sldNum="0"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1271879180"/>
      </p:ext>
    </p:extLst>
  </p:cSld>
  <p:clrMapOvr>
    <a:masterClrMapping/>
  </p:clrMapOvr>
  <p:transition>
    <p:fade/>
  </p:transition>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spTree>
    <p:extLst>
      <p:ext uri="{BB962C8B-B14F-4D97-AF65-F5344CB8AC3E}">
        <p14:creationId xmlns:p14="http://schemas.microsoft.com/office/powerpoint/2010/main" val="2541974147"/>
      </p:ext>
    </p:extLst>
  </p:cSld>
  <p:clrMapOvr>
    <a:masterClrMapping/>
  </p:clrMapOvr>
  <p:transition>
    <p:fade/>
  </p:transition>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020600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0389776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0949039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457401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025900548"/>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 xmlns:a16="http://schemas.microsoft.com/office/drawing/2014/main" id="{0C62E602-B038-4AA6-A699-B469CFE1AD96}"/>
              </a:ext>
              <a:ext uri="{C183D7F6-B498-43B3-948B-1728B52AA6E4}">
                <adec:decorative xmlns=""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8881799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35885521"/>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34982"/>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29773480"/>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9894728"/>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28991395"/>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6196867"/>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 xmlns:a16="http://schemas.microsoft.com/office/drawing/2014/main" id="{CE9563B9-B8EE-4B13-A96C-8A3EA8059E0A}"/>
              </a:ext>
            </a:extLst>
          </p:cNvPr>
          <p:cNvSpPr>
            <a:spLocks noGrp="1"/>
          </p:cNvSpPr>
          <p:nvPr>
            <p:ph sz="quarter" idx="10"/>
          </p:nvPr>
        </p:nvSpPr>
        <p:spPr>
          <a:xfrm>
            <a:off x="418643" y="1456897"/>
            <a:ext cx="5394960" cy="2544286"/>
          </a:xfrm>
        </p:spPr>
        <p:txBody>
          <a:bodyPr/>
          <a:lstStyle>
            <a:lvl1pPr>
              <a:spcBef>
                <a:spcPts val="392"/>
              </a:spcBef>
              <a:spcAft>
                <a:spcPts val="588"/>
              </a:spcAft>
              <a:defRPr sz="2400" b="0">
                <a:latin typeface="+mn-lt"/>
              </a:defRPr>
            </a:lvl1pPr>
            <a:lvl2pPr marL="336145" indent="-224097">
              <a:spcBef>
                <a:spcPts val="392"/>
              </a:spcBef>
              <a:spcAft>
                <a:spcPts val="588"/>
              </a:spcAft>
              <a:buFont typeface="Arial" panose="020B0604020202020204" pitchFamily="34" charset="0"/>
              <a:buChar char="•"/>
              <a:defRPr sz="2400" b="0">
                <a:solidFill>
                  <a:schemeClr val="tx1"/>
                </a:solidFill>
                <a:latin typeface="+mn-lt"/>
              </a:defRPr>
            </a:lvl2pPr>
            <a:lvl3pPr marL="280121" indent="-280121">
              <a:spcBef>
                <a:spcPts val="392"/>
              </a:spcBef>
              <a:spcAft>
                <a:spcPts val="588"/>
              </a:spcAft>
              <a:buFont typeface="Arial" panose="020B0604020202020204" pitchFamily="34" charset="0"/>
              <a:buChar char="•"/>
              <a:defRPr sz="2400" b="0">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sz="2400" b="0">
                <a:solidFill>
                  <a:schemeClr val="tx1"/>
                </a:solidFill>
                <a:latin typeface="+mn-lt"/>
              </a:defRPr>
            </a:lvl4pPr>
            <a:lvl5pPr marL="168072" indent="-168072">
              <a:spcBef>
                <a:spcPts val="392"/>
              </a:spcBef>
              <a:spcAft>
                <a:spcPts val="588"/>
              </a:spcAft>
              <a:buFont typeface="Arial" panose="020B0604020202020204" pitchFamily="34" charset="0"/>
              <a:buChar char="•"/>
              <a:defRPr sz="2400" b="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 xmlns:a16="http://schemas.microsoft.com/office/drawing/2014/main" id="{59500235-F506-479A-8FC5-E0FA2D9B07C5}"/>
              </a:ext>
              <a:ext uri="{C183D7F6-B498-43B3-948B-1728B52AA6E4}">
                <adec:decorative xmlns=""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5308235"/>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 xmlns:a16="http://schemas.microsoft.com/office/drawing/2014/main" id="{59500235-F506-479A-8FC5-E0FA2D9B07C5}"/>
              </a:ext>
              <a:ext uri="{C183D7F6-B498-43B3-948B-1728B52AA6E4}">
                <adec:decorative xmlns=""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0327420"/>
      </p:ext>
    </p:extLst>
  </p:cSld>
  <p:clrMapOvr>
    <a:masterClrMapping/>
  </p:clrMapOvr>
  <p:transition>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0959540"/>
      </p:ext>
    </p:extLst>
  </p:cSld>
  <p:clrMapOvr>
    <a:masterClrMapping/>
  </p:clrMapOvr>
  <p:transition>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44667210"/>
      </p:ext>
    </p:extLst>
  </p:cSld>
  <p:clrMapOvr>
    <a:masterClrMapping/>
  </p:clrMapOvr>
  <p:transition>
    <p:fade/>
  </p:transition>
  <p:hf sldNum="0" hdr="0" ftr="0" dt="0"/>
  <p:extLst>
    <p:ext uri="{DCECCB84-F9BA-43D5-87BE-67443E8EF086}">
      <p15:sldGuideLst xmlns=""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7300503"/>
      </p:ext>
    </p:extLst>
  </p:cSld>
  <p:clrMapOvr>
    <a:masterClrMapping/>
  </p:clrMapOvr>
  <p:transition>
    <p:fade/>
  </p:transition>
  <p:hf sldNum="0" hdr="0" ftr="0" dt="0"/>
  <p:extLst>
    <p:ext uri="{DCECCB84-F9BA-43D5-87BE-67443E8EF086}">
      <p15:sldGuideLst xmlns="" xmlns:p15="http://schemas.microsoft.com/office/powerpoint/2012/main">
        <p15:guide id="1" pos="1728">
          <p15:clr>
            <a:srgbClr val="FBAE40"/>
          </p15:clr>
        </p15:guide>
        <p15:guide id="2" pos="235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08226477"/>
      </p:ext>
    </p:extLst>
  </p:cSld>
  <p:clrMapOvr>
    <a:masterClrMapping/>
  </p:clrMapOvr>
  <p:transition>
    <p:fade/>
  </p:transition>
  <p:hf sldNum="0" hdr="0" ftr="0" dt="0"/>
  <p:extLst>
    <p:ext uri="{DCECCB84-F9BA-43D5-87BE-67443E8EF086}">
      <p15:sldGuideLst xmlns="" xmlns:p15="http://schemas.microsoft.com/office/powerpoint/2012/main">
        <p15:guide id="1" pos="1728">
          <p15:clr>
            <a:srgbClr val="FBAE40"/>
          </p15:clr>
        </p15:guide>
        <p15:guide id="2" pos="235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2065997"/>
      </p:ext>
    </p:extLst>
  </p:cSld>
  <p:clrMapOvr>
    <a:masterClrMapping/>
  </p:clrMapOvr>
  <p:transition>
    <p:fade/>
  </p:transition>
  <p:hf sldNum="0" hdr="0" ftr="0" dt="0"/>
  <p:extLst>
    <p:ext uri="{DCECCB84-F9BA-43D5-87BE-67443E8EF086}">
      <p15:sldGuideLst xmlns="" xmlns:p15="http://schemas.microsoft.com/office/powerpoint/2012/main">
        <p15:guide id="1" pos="1728">
          <p15:clr>
            <a:srgbClr val="FBAE40"/>
          </p15:clr>
        </p15:guide>
        <p15:guide id="2" pos="235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266786"/>
      </p:ext>
    </p:extLst>
  </p:cSld>
  <p:clrMapOvr>
    <a:masterClrMapping/>
  </p:clrMapOvr>
  <p:transition>
    <p:fade/>
  </p:transition>
  <p:hf sldNum="0" hdr="0" ftr="0" dt="0"/>
  <p:extLst>
    <p:ext uri="{DCECCB84-F9BA-43D5-87BE-67443E8EF086}">
      <p15:sldGuideLst xmlns="" xmlns:p15="http://schemas.microsoft.com/office/powerpoint/2012/main">
        <p15:guide id="1" pos="1728">
          <p15:clr>
            <a:srgbClr val="FBAE40"/>
          </p15:clr>
        </p15:guide>
        <p15:guide id="2" pos="22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 xmlns:a16="http://schemas.microsoft.com/office/drawing/2014/main" id="{A6AC17A7-7CAA-4CA5-89CD-184D76C19F56}"/>
              </a:ext>
              <a:ext uri="{C183D7F6-B498-43B3-948B-1728B52AA6E4}">
                <adec:decorative xmlns=""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 xmlns:a16="http://schemas.microsoft.com/office/drawing/2014/main" id="{7A2E6301-6404-4EF3-A39A-8E79FFA3C974}"/>
              </a:ext>
              <a:ext uri="{C183D7F6-B498-43B3-948B-1728B52AA6E4}">
                <adec:decorative xmlns=""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 xmlns:a16="http://schemas.microsoft.com/office/drawing/2014/main" id="{5EC0DAC3-9E26-491C-A10D-7D086E91DB76}"/>
              </a:ext>
              <a:ext uri="{C183D7F6-B498-43B3-948B-1728B52AA6E4}">
                <adec:decorative xmlns=""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52753650"/>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53626875"/>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98794602"/>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 xmlns:a16="http://schemas.microsoft.com/office/drawing/2014/main" id="{7FA17B80-9C3D-4DD7-B924-02A9E3E600E1}"/>
              </a:ext>
              <a:ext uri="{C183D7F6-B498-43B3-948B-1728B52AA6E4}">
                <adec:decorative xmlns=""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 xmlns:a16="http://schemas.microsoft.com/office/drawing/2014/main" id="{3FD3D5BB-5B0F-44DE-B4B8-000A681CEA94}"/>
              </a:ext>
              <a:ext uri="{C183D7F6-B498-43B3-948B-1728B52AA6E4}">
                <adec:decorative xmlns=""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 xmlns:a16="http://schemas.microsoft.com/office/drawing/2014/main" id="{A637605A-2FAC-4994-ACEC-7082FD1D75A8}"/>
              </a:ext>
              <a:ext uri="{C183D7F6-B498-43B3-948B-1728B52AA6E4}">
                <adec:decorative xmlns=""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 xmlns:a16="http://schemas.microsoft.com/office/drawing/2014/main" id="{56B6D240-D672-4F0A-95ED-D92FC8351E6D}"/>
              </a:ext>
              <a:ext uri="{C183D7F6-B498-43B3-948B-1728B52AA6E4}">
                <adec:decorative xmlns=""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18103982"/>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 xmlns:a16="http://schemas.microsoft.com/office/drawing/2014/main" id="{7FA17B80-9C3D-4DD7-B924-02A9E3E600E1}"/>
              </a:ext>
              <a:ext uri="{C183D7F6-B498-43B3-948B-1728B52AA6E4}">
                <adec:decorative xmlns=""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 xmlns:a16="http://schemas.microsoft.com/office/drawing/2014/main" id="{3FD3D5BB-5B0F-44DE-B4B8-000A681CEA94}"/>
              </a:ext>
              <a:ext uri="{C183D7F6-B498-43B3-948B-1728B52AA6E4}">
                <adec:decorative xmlns=""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 xmlns:a16="http://schemas.microsoft.com/office/drawing/2014/main" id="{A637605A-2FAC-4994-ACEC-7082FD1D75A8}"/>
              </a:ext>
              <a:ext uri="{C183D7F6-B498-43B3-948B-1728B52AA6E4}">
                <adec:decorative xmlns=""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70494320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 xmlns:a16="http://schemas.microsoft.com/office/drawing/2014/main" id="{680D905E-E7A9-44EC-830B-323C290AAA27}"/>
              </a:ext>
              <a:ext uri="{C183D7F6-B498-43B3-948B-1728B52AA6E4}">
                <adec:decorative xmlns=""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 xmlns:a16="http://schemas.microsoft.com/office/drawing/2014/main" id="{5E2F051F-FAD1-40B7-AD8D-86ACA838D32B}"/>
              </a:ext>
              <a:ext uri="{C183D7F6-B498-43B3-948B-1728B52AA6E4}">
                <adec:decorative xmlns=""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A8966B79-BC7C-4DB8-80D4-01380DB97330}"/>
              </a:ext>
              <a:ext uri="{C183D7F6-B498-43B3-948B-1728B52AA6E4}">
                <adec:decorative xmlns=""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E69D048A-1B0B-4837-8CE2-BD16F3AE2B1C}"/>
              </a:ext>
              <a:ext uri="{C183D7F6-B498-43B3-948B-1728B52AA6E4}">
                <adec:decorative xmlns=""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2351001"/>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 xmlns:a16="http://schemas.microsoft.com/office/drawing/2014/main" id="{0F6F2449-CE4A-4880-A860-78E767F6EFFC}"/>
              </a:ext>
              <a:ext uri="{C183D7F6-B498-43B3-948B-1728B52AA6E4}">
                <adec:decorative xmlns=""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295443"/>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4905001"/>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3659272"/>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339687183"/>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2133878"/>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 xmlns:a16="http://schemas.microsoft.com/office/drawing/2014/main" id="{44738245-4240-4679-8431-2218AB616298}"/>
              </a:ext>
              <a:ext uri="{C183D7F6-B498-43B3-948B-1728B52AA6E4}">
                <adec:decorative xmlns=""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 xmlns:a16="http://schemas.microsoft.com/office/drawing/2014/main" id="{E9099E02-C7DB-4453-A260-90431D88E427}"/>
              </a:ext>
              <a:ext uri="{C183D7F6-B498-43B3-948B-1728B52AA6E4}">
                <adec:decorative xmlns=""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DC193CAE-888D-4B82-A6DF-559BB7F55658}"/>
              </a:ext>
              <a:ext uri="{C183D7F6-B498-43B3-948B-1728B52AA6E4}">
                <adec:decorative xmlns=""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81308390"/>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41885937"/>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1972867"/>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1837419"/>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 xmlns:a16="http://schemas.microsoft.com/office/drawing/2014/main" id="{8AF631F7-0FD6-4620-8D4C-845139540698}"/>
              </a:ext>
              <a:ext uri="{C183D7F6-B498-43B3-948B-1728B52AA6E4}">
                <adec:decorative xmlns=""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9972639"/>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 xmlns:a16="http://schemas.microsoft.com/office/drawing/2014/main" id="{8AF631F7-0FD6-4620-8D4C-845139540698}"/>
              </a:ext>
              <a:ext uri="{C183D7F6-B498-43B3-948B-1728B52AA6E4}">
                <adec:decorative xmlns=""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 xmlns:a16="http://schemas.microsoft.com/office/drawing/2014/main" id="{13359E8F-F4BC-46D9-A456-1AEF499C6D31}"/>
              </a:ext>
              <a:ext uri="{C183D7F6-B498-43B3-948B-1728B52AA6E4}">
                <adec:decorative xmlns=""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288735"/>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 xmlns:a16="http://schemas.microsoft.com/office/drawing/2014/main" id="{8AF631F7-0FD6-4620-8D4C-845139540698}"/>
              </a:ext>
              <a:ext uri="{C183D7F6-B498-43B3-948B-1728B52AA6E4}">
                <adec:decorative xmlns=""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 xmlns:a16="http://schemas.microsoft.com/office/drawing/2014/main" id="{13359E8F-F4BC-46D9-A456-1AEF499C6D31}"/>
              </a:ext>
              <a:ext uri="{C183D7F6-B498-43B3-948B-1728B52AA6E4}">
                <adec:decorative xmlns=""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 xmlns:a16="http://schemas.microsoft.com/office/drawing/2014/main" id="{15248E5B-B35D-43BA-B0E9-DDA9F982CABC}"/>
              </a:ext>
              <a:ext uri="{C183D7F6-B498-43B3-948B-1728B52AA6E4}">
                <adec:decorative xmlns=""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6422566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 xmlns:a16="http://schemas.microsoft.com/office/drawing/2014/main" id="{18C7A5BA-6D5F-4F89-8133-5E7B5AFA5388}"/>
              </a:ext>
              <a:ext uri="{C183D7F6-B498-43B3-948B-1728B52AA6E4}">
                <adec:decorative xmlns=""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 xmlns:a16="http://schemas.microsoft.com/office/drawing/2014/main" id="{CBD0695E-5B97-44BE-B0A8-F9214D354151}"/>
              </a:ext>
              <a:ext uri="{C183D7F6-B498-43B3-948B-1728B52AA6E4}">
                <adec:decorative xmlns=""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 xmlns:a16="http://schemas.microsoft.com/office/drawing/2014/main" id="{D602F602-8AD2-44FB-96AC-197B0B03616F}"/>
              </a:ext>
              <a:ext uri="{C183D7F6-B498-43B3-948B-1728B52AA6E4}">
                <adec:decorative xmlns=""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 xmlns:a16="http://schemas.microsoft.com/office/drawing/2014/main" id="{C5EE9FF8-98D9-46AE-9E3D-2F72E00C7752}"/>
              </a:ext>
              <a:ext uri="{C183D7F6-B498-43B3-948B-1728B52AA6E4}">
                <adec:decorative xmlns=""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88686536"/>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 xmlns:a16="http://schemas.microsoft.com/office/drawing/2014/main" id="{91176662-41A1-45F5-9F2A-CB3D5785A657}"/>
              </a:ext>
              <a:ext uri="{C183D7F6-B498-43B3-948B-1728B52AA6E4}">
                <adec:decorative xmlns=""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 xmlns:a16="http://schemas.microsoft.com/office/drawing/2014/main" id="{F1B8295B-9399-43B5-961D-6D1444246663}"/>
              </a:ext>
              <a:ext uri="{C183D7F6-B498-43B3-948B-1728B52AA6E4}">
                <adec:decorative xmlns=""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 xmlns:a16="http://schemas.microsoft.com/office/drawing/2014/main" id="{8661FE75-B00C-4695-B37C-FB53546A5F0A}"/>
              </a:ext>
              <a:ext uri="{C183D7F6-B498-43B3-948B-1728B52AA6E4}">
                <adec:decorative xmlns=""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 xmlns:a16="http://schemas.microsoft.com/office/drawing/2014/main" id="{44FEBE66-8971-4138-8B29-7373BB7CD1B7}"/>
              </a:ext>
              <a:ext uri="{C183D7F6-B498-43B3-948B-1728B52AA6E4}">
                <adec:decorative xmlns=""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 xmlns:a16="http://schemas.microsoft.com/office/drawing/2014/main" id="{EE9B15D9-25BA-4AE3-B36D-961D8C817DC1}"/>
              </a:ext>
              <a:ext uri="{C183D7F6-B498-43B3-948B-1728B52AA6E4}">
                <adec:decorative xmlns=""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5779374"/>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 xmlns:a16="http://schemas.microsoft.com/office/drawing/2014/main" id="{B2BC2D45-166A-42A4-BFA4-B0E61DE53CD1}"/>
              </a:ext>
              <a:ext uri="{C183D7F6-B498-43B3-948B-1728B52AA6E4}">
                <adec:decorative xmlns=""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 xmlns:a16="http://schemas.microsoft.com/office/drawing/2014/main" id="{C17E5589-50A4-4ADA-A3D2-DFB8558FE78E}"/>
              </a:ext>
              <a:ext uri="{C183D7F6-B498-43B3-948B-1728B52AA6E4}">
                <adec:decorative xmlns=""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 xmlns:a16="http://schemas.microsoft.com/office/drawing/2014/main" id="{599F4609-3CD7-4077-B992-04F71C504EF4}"/>
              </a:ext>
              <a:ext uri="{C183D7F6-B498-43B3-948B-1728B52AA6E4}">
                <adec:decorative xmlns=""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 xmlns:a16="http://schemas.microsoft.com/office/drawing/2014/main" id="{0C2F439E-21AC-47A7-8FF2-2B3B30023C2D}"/>
              </a:ext>
              <a:ext uri="{C183D7F6-B498-43B3-948B-1728B52AA6E4}">
                <adec:decorative xmlns=""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425302"/>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 xmlns:a16="http://schemas.microsoft.com/office/drawing/2014/main" id="{99FD6DBF-9FC0-43E4-BB25-187F987ED548}"/>
              </a:ext>
              <a:ext uri="{C183D7F6-B498-43B3-948B-1728B52AA6E4}">
                <adec:decorative xmlns=""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 xmlns:a16="http://schemas.microsoft.com/office/drawing/2014/main" id="{BCEDF675-8A34-4183-9100-9743BB5854C2}"/>
              </a:ext>
              <a:ext uri="{C183D7F6-B498-43B3-948B-1728B52AA6E4}">
                <adec:decorative xmlns=""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 xmlns:a16="http://schemas.microsoft.com/office/drawing/2014/main" id="{389062B4-E38A-48D0-9FC3-A198B27C2B9D}"/>
              </a:ext>
              <a:ext uri="{C183D7F6-B498-43B3-948B-1728B52AA6E4}">
                <adec:decorative xmlns=""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 xmlns:a16="http://schemas.microsoft.com/office/drawing/2014/main" id="{0FBA8527-2F9F-46AE-A168-2E369F0A4E4C}"/>
              </a:ext>
              <a:ext uri="{C183D7F6-B498-43B3-948B-1728B52AA6E4}">
                <adec:decorative xmlns=""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 xmlns:a16="http://schemas.microsoft.com/office/drawing/2014/main" id="{8B458FFC-8336-43D5-A0E5-A4CEF85D5F6D}"/>
              </a:ext>
              <a:ext uri="{C183D7F6-B498-43B3-948B-1728B52AA6E4}">
                <adec:decorative xmlns=""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 xmlns:a16="http://schemas.microsoft.com/office/drawing/2014/main" id="{A8128678-7D34-47E0-BE94-ECE7CD383DD9}"/>
              </a:ext>
              <a:ext uri="{C183D7F6-B498-43B3-948B-1728B52AA6E4}">
                <adec:decorative xmlns=""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 xmlns:a16="http://schemas.microsoft.com/office/drawing/2014/main" id="{70E98085-E858-4C10-983A-14182332938A}"/>
              </a:ext>
              <a:ext uri="{C183D7F6-B498-43B3-948B-1728B52AA6E4}">
                <adec:decorative xmlns=""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 xmlns:a16="http://schemas.microsoft.com/office/drawing/2014/main" id="{683B0E2A-4AAD-468F-8AFA-306B72CCD47E}"/>
              </a:ext>
              <a:ext uri="{C183D7F6-B498-43B3-948B-1728B52AA6E4}">
                <adec:decorative xmlns=""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5265426"/>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 xmlns:a16="http://schemas.microsoft.com/office/drawing/2014/main" id="{B1D12B33-C140-4AED-9479-89A1E21BD571}"/>
              </a:ext>
              <a:ext uri="{C183D7F6-B498-43B3-948B-1728B52AA6E4}">
                <adec:decorative xmlns=""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508F18CC-5BC5-4383-99A0-673FC34E152C}"/>
              </a:ext>
              <a:ext uri="{C183D7F6-B498-43B3-948B-1728B52AA6E4}">
                <adec:decorative xmlns=""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 xmlns:a16="http://schemas.microsoft.com/office/drawing/2014/main" id="{F2BE3BA0-8606-422D-8675-3046FD533FB2}"/>
              </a:ext>
              <a:ext uri="{C183D7F6-B498-43B3-948B-1728B52AA6E4}">
                <adec:decorative xmlns=""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5A40603F-992B-4531-B3B1-5196D05EC3B4}"/>
              </a:ext>
              <a:ext uri="{C183D7F6-B498-43B3-948B-1728B52AA6E4}">
                <adec:decorative xmlns=""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6268052"/>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 xmlns:a16="http://schemas.microsoft.com/office/drawing/2014/main" id="{B1D12B33-C140-4AED-9479-89A1E21BD571}"/>
              </a:ext>
              <a:ext uri="{C183D7F6-B498-43B3-948B-1728B52AA6E4}">
                <adec:decorative xmlns=""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508F18CC-5BC5-4383-99A0-673FC34E152C}"/>
              </a:ext>
              <a:ext uri="{C183D7F6-B498-43B3-948B-1728B52AA6E4}">
                <adec:decorative xmlns=""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6BF3C7B5-A8EA-4ECD-A968-2546248701F3}"/>
              </a:ext>
              <a:ext uri="{C183D7F6-B498-43B3-948B-1728B52AA6E4}">
                <adec:decorative xmlns=""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C14FEAA1-EB50-4B84-96EB-E171DE39A0A8}"/>
              </a:ext>
              <a:ext uri="{C183D7F6-B498-43B3-948B-1728B52AA6E4}">
                <adec:decorative xmlns=""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 xmlns:a16="http://schemas.microsoft.com/office/drawing/2014/main" id="{F2BE3BA0-8606-422D-8675-3046FD533FB2}"/>
              </a:ext>
              <a:ext uri="{C183D7F6-B498-43B3-948B-1728B52AA6E4}">
                <adec:decorative xmlns=""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5A40603F-992B-4531-B3B1-5196D05EC3B4}"/>
              </a:ext>
              <a:ext uri="{C183D7F6-B498-43B3-948B-1728B52AA6E4}">
                <adec:decorative xmlns=""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5211829"/>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7175694"/>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6775368"/>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963458076"/>
      </p:ext>
    </p:extLst>
  </p:cSld>
  <p:clrMapOvr>
    <a:masterClrMapping/>
  </p:clrMapOvr>
  <p:transition>
    <p:fade/>
  </p:transition>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4353579"/>
      </p:ext>
    </p:extLst>
  </p:cSld>
  <p:clrMapOvr>
    <a:masterClrMapping/>
  </p:clrMapOvr>
  <p:transition>
    <p:fade/>
  </p:transition>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4597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71719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019263"/>
      </p:ext>
    </p:extLst>
  </p:cSld>
  <p:clrMapOvr>
    <a:masterClrMapping/>
  </p:clrMapOvr>
  <p:transition>
    <p:fade/>
  </p:transition>
  <p:extLst>
    <p:ext uri="{DCECCB84-F9BA-43D5-87BE-67443E8EF086}">
      <p15:sldGuideLst xmlns=""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6837830"/>
      </p:ext>
    </p:extLst>
  </p:cSld>
  <p:clrMapOvr>
    <a:masterClrMapping/>
  </p:clrMapOvr>
  <p:transition>
    <p:fade/>
  </p:transition>
  <p:extLst>
    <p:ext uri="{DCECCB84-F9BA-43D5-87BE-67443E8EF086}">
      <p15:sldGuideLst xmlns=""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3169531958"/>
      </p:ext>
    </p:extLst>
  </p:cSld>
  <p:clrMapOvr>
    <a:masterClrMapping/>
  </p:clrMapOvr>
  <p:transition>
    <p:fade/>
  </p:transition>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5661659" cy="4951476"/>
          </a:xfrm>
          <a:prstGeom prst="rect">
            <a:avLst/>
          </a:prstGeom>
        </p:spPr>
      </p:pic>
      <p:sp>
        <p:nvSpPr>
          <p:cNvPr id="17" name="bg object 17"/>
          <p:cNvSpPr/>
          <p:nvPr/>
        </p:nvSpPr>
        <p:spPr>
          <a:xfrm>
            <a:off x="0" y="0"/>
            <a:ext cx="4831080" cy="4177665"/>
          </a:xfrm>
          <a:custGeom>
            <a:avLst/>
            <a:gdLst/>
            <a:ahLst/>
            <a:cxnLst/>
            <a:rect l="l" t="t" r="r" b="b"/>
            <a:pathLst>
              <a:path w="4831080" h="4177665">
                <a:moveTo>
                  <a:pt x="4831052" y="0"/>
                </a:moveTo>
                <a:lnTo>
                  <a:pt x="2949951" y="0"/>
                </a:lnTo>
                <a:lnTo>
                  <a:pt x="2949078" y="3600"/>
                </a:lnTo>
                <a:lnTo>
                  <a:pt x="2937446" y="48544"/>
                </a:lnTo>
                <a:lnTo>
                  <a:pt x="2925157" y="93220"/>
                </a:lnTo>
                <a:lnTo>
                  <a:pt x="2912217" y="137622"/>
                </a:lnTo>
                <a:lnTo>
                  <a:pt x="2898630" y="181745"/>
                </a:lnTo>
                <a:lnTo>
                  <a:pt x="2884403" y="225582"/>
                </a:lnTo>
                <a:lnTo>
                  <a:pt x="2869541" y="269130"/>
                </a:lnTo>
                <a:lnTo>
                  <a:pt x="2854049" y="312382"/>
                </a:lnTo>
                <a:lnTo>
                  <a:pt x="2837933" y="355333"/>
                </a:lnTo>
                <a:lnTo>
                  <a:pt x="2821198" y="397978"/>
                </a:lnTo>
                <a:lnTo>
                  <a:pt x="2803850" y="440310"/>
                </a:lnTo>
                <a:lnTo>
                  <a:pt x="2785894" y="482325"/>
                </a:lnTo>
                <a:lnTo>
                  <a:pt x="2767336" y="524016"/>
                </a:lnTo>
                <a:lnTo>
                  <a:pt x="2748181" y="565380"/>
                </a:lnTo>
                <a:lnTo>
                  <a:pt x="2728435" y="606409"/>
                </a:lnTo>
                <a:lnTo>
                  <a:pt x="2708103" y="647098"/>
                </a:lnTo>
                <a:lnTo>
                  <a:pt x="2687190" y="687443"/>
                </a:lnTo>
                <a:lnTo>
                  <a:pt x="2665702" y="727438"/>
                </a:lnTo>
                <a:lnTo>
                  <a:pt x="2643645" y="767076"/>
                </a:lnTo>
                <a:lnTo>
                  <a:pt x="2621025" y="806353"/>
                </a:lnTo>
                <a:lnTo>
                  <a:pt x="2597845" y="845263"/>
                </a:lnTo>
                <a:lnTo>
                  <a:pt x="2574113" y="883801"/>
                </a:lnTo>
                <a:lnTo>
                  <a:pt x="2549833" y="921961"/>
                </a:lnTo>
                <a:lnTo>
                  <a:pt x="2525011" y="959738"/>
                </a:lnTo>
                <a:lnTo>
                  <a:pt x="2499652" y="997126"/>
                </a:lnTo>
                <a:lnTo>
                  <a:pt x="2473762" y="1034120"/>
                </a:lnTo>
                <a:lnTo>
                  <a:pt x="2447347" y="1070714"/>
                </a:lnTo>
                <a:lnTo>
                  <a:pt x="2420411" y="1106903"/>
                </a:lnTo>
                <a:lnTo>
                  <a:pt x="2392961" y="1142681"/>
                </a:lnTo>
                <a:lnTo>
                  <a:pt x="2365002" y="1178044"/>
                </a:lnTo>
                <a:lnTo>
                  <a:pt x="2336538" y="1212984"/>
                </a:lnTo>
                <a:lnTo>
                  <a:pt x="2307577" y="1247498"/>
                </a:lnTo>
                <a:lnTo>
                  <a:pt x="2278123" y="1281579"/>
                </a:lnTo>
                <a:lnTo>
                  <a:pt x="2248181" y="1315222"/>
                </a:lnTo>
                <a:lnTo>
                  <a:pt x="2217758" y="1348421"/>
                </a:lnTo>
                <a:lnTo>
                  <a:pt x="2186858" y="1381171"/>
                </a:lnTo>
                <a:lnTo>
                  <a:pt x="2155487" y="1413467"/>
                </a:lnTo>
                <a:lnTo>
                  <a:pt x="2123651" y="1445303"/>
                </a:lnTo>
                <a:lnTo>
                  <a:pt x="2091355" y="1476674"/>
                </a:lnTo>
                <a:lnTo>
                  <a:pt x="2058605" y="1507574"/>
                </a:lnTo>
                <a:lnTo>
                  <a:pt x="2025406" y="1537997"/>
                </a:lnTo>
                <a:lnTo>
                  <a:pt x="1991763" y="1567939"/>
                </a:lnTo>
                <a:lnTo>
                  <a:pt x="1957682" y="1597393"/>
                </a:lnTo>
                <a:lnTo>
                  <a:pt x="1923168" y="1626354"/>
                </a:lnTo>
                <a:lnTo>
                  <a:pt x="1888228" y="1654818"/>
                </a:lnTo>
                <a:lnTo>
                  <a:pt x="1852865" y="1682777"/>
                </a:lnTo>
                <a:lnTo>
                  <a:pt x="1817087" y="1710227"/>
                </a:lnTo>
                <a:lnTo>
                  <a:pt x="1780898" y="1737163"/>
                </a:lnTo>
                <a:lnTo>
                  <a:pt x="1744304" y="1763578"/>
                </a:lnTo>
                <a:lnTo>
                  <a:pt x="1707310" y="1789468"/>
                </a:lnTo>
                <a:lnTo>
                  <a:pt x="1669922" y="1814827"/>
                </a:lnTo>
                <a:lnTo>
                  <a:pt x="1632145" y="1839649"/>
                </a:lnTo>
                <a:lnTo>
                  <a:pt x="1593985" y="1863929"/>
                </a:lnTo>
                <a:lnTo>
                  <a:pt x="1555447" y="1887661"/>
                </a:lnTo>
                <a:lnTo>
                  <a:pt x="1516537" y="1910841"/>
                </a:lnTo>
                <a:lnTo>
                  <a:pt x="1477260" y="1933461"/>
                </a:lnTo>
                <a:lnTo>
                  <a:pt x="1437622" y="1955518"/>
                </a:lnTo>
                <a:lnTo>
                  <a:pt x="1397627" y="1977006"/>
                </a:lnTo>
                <a:lnTo>
                  <a:pt x="1357282" y="1997919"/>
                </a:lnTo>
                <a:lnTo>
                  <a:pt x="1316593" y="2018251"/>
                </a:lnTo>
                <a:lnTo>
                  <a:pt x="1275564" y="2037997"/>
                </a:lnTo>
                <a:lnTo>
                  <a:pt x="1234200" y="2057152"/>
                </a:lnTo>
                <a:lnTo>
                  <a:pt x="1192509" y="2075710"/>
                </a:lnTo>
                <a:lnTo>
                  <a:pt x="1150494" y="2093666"/>
                </a:lnTo>
                <a:lnTo>
                  <a:pt x="1108162" y="2111014"/>
                </a:lnTo>
                <a:lnTo>
                  <a:pt x="1065517" y="2127749"/>
                </a:lnTo>
                <a:lnTo>
                  <a:pt x="1022566" y="2143865"/>
                </a:lnTo>
                <a:lnTo>
                  <a:pt x="979314" y="2159357"/>
                </a:lnTo>
                <a:lnTo>
                  <a:pt x="935766" y="2174219"/>
                </a:lnTo>
                <a:lnTo>
                  <a:pt x="891929" y="2188446"/>
                </a:lnTo>
                <a:lnTo>
                  <a:pt x="847806" y="2202033"/>
                </a:lnTo>
                <a:lnTo>
                  <a:pt x="803404" y="2214973"/>
                </a:lnTo>
                <a:lnTo>
                  <a:pt x="758728" y="2227262"/>
                </a:lnTo>
                <a:lnTo>
                  <a:pt x="713784" y="2238894"/>
                </a:lnTo>
                <a:lnTo>
                  <a:pt x="668577" y="2249863"/>
                </a:lnTo>
                <a:lnTo>
                  <a:pt x="623113" y="2260164"/>
                </a:lnTo>
                <a:lnTo>
                  <a:pt x="577397" y="2269792"/>
                </a:lnTo>
                <a:lnTo>
                  <a:pt x="531435" y="2278740"/>
                </a:lnTo>
                <a:lnTo>
                  <a:pt x="485232" y="2287005"/>
                </a:lnTo>
                <a:lnTo>
                  <a:pt x="438793" y="2294579"/>
                </a:lnTo>
                <a:lnTo>
                  <a:pt x="392124" y="2301458"/>
                </a:lnTo>
                <a:lnTo>
                  <a:pt x="345231" y="2307636"/>
                </a:lnTo>
                <a:lnTo>
                  <a:pt x="298119" y="2313108"/>
                </a:lnTo>
                <a:lnTo>
                  <a:pt x="250793" y="2317868"/>
                </a:lnTo>
                <a:lnTo>
                  <a:pt x="203259" y="2321911"/>
                </a:lnTo>
                <a:lnTo>
                  <a:pt x="155523" y="2325231"/>
                </a:lnTo>
                <a:lnTo>
                  <a:pt x="107590" y="2327822"/>
                </a:lnTo>
                <a:lnTo>
                  <a:pt x="59465" y="2329680"/>
                </a:lnTo>
                <a:lnTo>
                  <a:pt x="11153" y="2330799"/>
                </a:lnTo>
                <a:lnTo>
                  <a:pt x="0" y="2330885"/>
                </a:lnTo>
                <a:lnTo>
                  <a:pt x="0" y="4177103"/>
                </a:lnTo>
                <a:lnTo>
                  <a:pt x="59579" y="4176349"/>
                </a:lnTo>
                <a:lnTo>
                  <a:pt x="156041" y="4173556"/>
                </a:lnTo>
                <a:lnTo>
                  <a:pt x="252031" y="4168923"/>
                </a:lnTo>
                <a:lnTo>
                  <a:pt x="347532" y="4162467"/>
                </a:lnTo>
                <a:lnTo>
                  <a:pt x="442527" y="4154203"/>
                </a:lnTo>
                <a:lnTo>
                  <a:pt x="536998" y="4144151"/>
                </a:lnTo>
                <a:lnTo>
                  <a:pt x="630929" y="4132326"/>
                </a:lnTo>
                <a:lnTo>
                  <a:pt x="724301" y="4118746"/>
                </a:lnTo>
                <a:lnTo>
                  <a:pt x="817100" y="4103428"/>
                </a:lnTo>
                <a:lnTo>
                  <a:pt x="909306" y="4086389"/>
                </a:lnTo>
                <a:lnTo>
                  <a:pt x="1000903" y="4067646"/>
                </a:lnTo>
                <a:lnTo>
                  <a:pt x="1046468" y="4057640"/>
                </a:lnTo>
                <a:lnTo>
                  <a:pt x="1091874" y="4047216"/>
                </a:lnTo>
                <a:lnTo>
                  <a:pt x="1137120" y="4036374"/>
                </a:lnTo>
                <a:lnTo>
                  <a:pt x="1182202" y="4025117"/>
                </a:lnTo>
                <a:lnTo>
                  <a:pt x="1227120" y="4013446"/>
                </a:lnTo>
                <a:lnTo>
                  <a:pt x="1271870" y="4001365"/>
                </a:lnTo>
                <a:lnTo>
                  <a:pt x="1316451" y="3988874"/>
                </a:lnTo>
                <a:lnTo>
                  <a:pt x="1360860" y="3975977"/>
                </a:lnTo>
                <a:lnTo>
                  <a:pt x="1405096" y="3962676"/>
                </a:lnTo>
                <a:lnTo>
                  <a:pt x="1449156" y="3948972"/>
                </a:lnTo>
                <a:lnTo>
                  <a:pt x="1493038" y="3934867"/>
                </a:lnTo>
                <a:lnTo>
                  <a:pt x="1536740" y="3920365"/>
                </a:lnTo>
                <a:lnTo>
                  <a:pt x="1580260" y="3905466"/>
                </a:lnTo>
                <a:lnTo>
                  <a:pt x="1623596" y="3890174"/>
                </a:lnTo>
                <a:lnTo>
                  <a:pt x="1666745" y="3874490"/>
                </a:lnTo>
                <a:lnTo>
                  <a:pt x="1709705" y="3858416"/>
                </a:lnTo>
                <a:lnTo>
                  <a:pt x="1752475" y="3841955"/>
                </a:lnTo>
                <a:lnTo>
                  <a:pt x="1795052" y="3825108"/>
                </a:lnTo>
                <a:lnTo>
                  <a:pt x="1837434" y="3807879"/>
                </a:lnTo>
                <a:lnTo>
                  <a:pt x="1879618" y="3790268"/>
                </a:lnTo>
                <a:lnTo>
                  <a:pt x="1921604" y="3772278"/>
                </a:lnTo>
                <a:lnTo>
                  <a:pt x="1963388" y="3753912"/>
                </a:lnTo>
                <a:lnTo>
                  <a:pt x="2004968" y="3735170"/>
                </a:lnTo>
                <a:lnTo>
                  <a:pt x="2046343" y="3716057"/>
                </a:lnTo>
                <a:lnTo>
                  <a:pt x="2087510" y="3696573"/>
                </a:lnTo>
                <a:lnTo>
                  <a:pt x="2128467" y="3676721"/>
                </a:lnTo>
                <a:lnTo>
                  <a:pt x="2169211" y="3656502"/>
                </a:lnTo>
                <a:lnTo>
                  <a:pt x="2209742" y="3635920"/>
                </a:lnTo>
                <a:lnTo>
                  <a:pt x="2250056" y="3614976"/>
                </a:lnTo>
                <a:lnTo>
                  <a:pt x="2290151" y="3593672"/>
                </a:lnTo>
                <a:lnTo>
                  <a:pt x="2330026" y="3572011"/>
                </a:lnTo>
                <a:lnTo>
                  <a:pt x="2369678" y="3549994"/>
                </a:lnTo>
                <a:lnTo>
                  <a:pt x="2409105" y="3527624"/>
                </a:lnTo>
                <a:lnTo>
                  <a:pt x="2448306" y="3504903"/>
                </a:lnTo>
                <a:lnTo>
                  <a:pt x="2487276" y="3481833"/>
                </a:lnTo>
                <a:lnTo>
                  <a:pt x="2526016" y="3458416"/>
                </a:lnTo>
                <a:lnTo>
                  <a:pt x="2564522" y="3434655"/>
                </a:lnTo>
                <a:lnTo>
                  <a:pt x="2602792" y="3410551"/>
                </a:lnTo>
                <a:lnTo>
                  <a:pt x="2640824" y="3386106"/>
                </a:lnTo>
                <a:lnTo>
                  <a:pt x="2678617" y="3361323"/>
                </a:lnTo>
                <a:lnTo>
                  <a:pt x="2716167" y="3336204"/>
                </a:lnTo>
                <a:lnTo>
                  <a:pt x="2753474" y="3310751"/>
                </a:lnTo>
                <a:lnTo>
                  <a:pt x="2790534" y="3284966"/>
                </a:lnTo>
                <a:lnTo>
                  <a:pt x="2827345" y="3258851"/>
                </a:lnTo>
                <a:lnTo>
                  <a:pt x="2863906" y="3232409"/>
                </a:lnTo>
                <a:lnTo>
                  <a:pt x="2900214" y="3205642"/>
                </a:lnTo>
                <a:lnTo>
                  <a:pt x="2936268" y="3178551"/>
                </a:lnTo>
                <a:lnTo>
                  <a:pt x="2972064" y="3151138"/>
                </a:lnTo>
                <a:lnTo>
                  <a:pt x="3007601" y="3123407"/>
                </a:lnTo>
                <a:lnTo>
                  <a:pt x="3042877" y="3095359"/>
                </a:lnTo>
                <a:lnTo>
                  <a:pt x="3077889" y="3066996"/>
                </a:lnTo>
                <a:lnTo>
                  <a:pt x="3112636" y="3038321"/>
                </a:lnTo>
                <a:lnTo>
                  <a:pt x="3147115" y="3009335"/>
                </a:lnTo>
                <a:lnTo>
                  <a:pt x="3181324" y="2980040"/>
                </a:lnTo>
                <a:lnTo>
                  <a:pt x="3215261" y="2950440"/>
                </a:lnTo>
                <a:lnTo>
                  <a:pt x="3248924" y="2920535"/>
                </a:lnTo>
                <a:lnTo>
                  <a:pt x="3282311" y="2890328"/>
                </a:lnTo>
                <a:lnTo>
                  <a:pt x="3315419" y="2859822"/>
                </a:lnTo>
                <a:lnTo>
                  <a:pt x="3348247" y="2829018"/>
                </a:lnTo>
                <a:lnTo>
                  <a:pt x="3380792" y="2797918"/>
                </a:lnTo>
                <a:lnTo>
                  <a:pt x="3413052" y="2766525"/>
                </a:lnTo>
                <a:lnTo>
                  <a:pt x="3445025" y="2734841"/>
                </a:lnTo>
                <a:lnTo>
                  <a:pt x="3476709" y="2702868"/>
                </a:lnTo>
                <a:lnTo>
                  <a:pt x="3508102" y="2670608"/>
                </a:lnTo>
                <a:lnTo>
                  <a:pt x="3539202" y="2638063"/>
                </a:lnTo>
                <a:lnTo>
                  <a:pt x="3570006" y="2605235"/>
                </a:lnTo>
                <a:lnTo>
                  <a:pt x="3600512" y="2572127"/>
                </a:lnTo>
                <a:lnTo>
                  <a:pt x="3630719" y="2538740"/>
                </a:lnTo>
                <a:lnTo>
                  <a:pt x="3660624" y="2505077"/>
                </a:lnTo>
                <a:lnTo>
                  <a:pt x="3690224" y="2471140"/>
                </a:lnTo>
                <a:lnTo>
                  <a:pt x="3719519" y="2436931"/>
                </a:lnTo>
                <a:lnTo>
                  <a:pt x="3748505" y="2402452"/>
                </a:lnTo>
                <a:lnTo>
                  <a:pt x="3777180" y="2367705"/>
                </a:lnTo>
                <a:lnTo>
                  <a:pt x="3805543" y="2332693"/>
                </a:lnTo>
                <a:lnTo>
                  <a:pt x="3833591" y="2297417"/>
                </a:lnTo>
                <a:lnTo>
                  <a:pt x="3861322" y="2261880"/>
                </a:lnTo>
                <a:lnTo>
                  <a:pt x="3888735" y="2226084"/>
                </a:lnTo>
                <a:lnTo>
                  <a:pt x="3915826" y="2190030"/>
                </a:lnTo>
                <a:lnTo>
                  <a:pt x="3942593" y="2153722"/>
                </a:lnTo>
                <a:lnTo>
                  <a:pt x="3969035" y="2117161"/>
                </a:lnTo>
                <a:lnTo>
                  <a:pt x="3995150" y="2080350"/>
                </a:lnTo>
                <a:lnTo>
                  <a:pt x="4020935" y="2043290"/>
                </a:lnTo>
                <a:lnTo>
                  <a:pt x="4046388" y="2005983"/>
                </a:lnTo>
                <a:lnTo>
                  <a:pt x="4071507" y="1968433"/>
                </a:lnTo>
                <a:lnTo>
                  <a:pt x="4096290" y="1930640"/>
                </a:lnTo>
                <a:lnTo>
                  <a:pt x="4120735" y="1892608"/>
                </a:lnTo>
                <a:lnTo>
                  <a:pt x="4144839" y="1854338"/>
                </a:lnTo>
                <a:lnTo>
                  <a:pt x="4168600" y="1815832"/>
                </a:lnTo>
                <a:lnTo>
                  <a:pt x="4192017" y="1777092"/>
                </a:lnTo>
                <a:lnTo>
                  <a:pt x="4215087" y="1738122"/>
                </a:lnTo>
                <a:lnTo>
                  <a:pt x="4237808" y="1698921"/>
                </a:lnTo>
                <a:lnTo>
                  <a:pt x="4260178" y="1659494"/>
                </a:lnTo>
                <a:lnTo>
                  <a:pt x="4282195" y="1619842"/>
                </a:lnTo>
                <a:lnTo>
                  <a:pt x="4303856" y="1579967"/>
                </a:lnTo>
                <a:lnTo>
                  <a:pt x="4325160" y="1539872"/>
                </a:lnTo>
                <a:lnTo>
                  <a:pt x="4346104" y="1499558"/>
                </a:lnTo>
                <a:lnTo>
                  <a:pt x="4366686" y="1459027"/>
                </a:lnTo>
                <a:lnTo>
                  <a:pt x="4386905" y="1418283"/>
                </a:lnTo>
                <a:lnTo>
                  <a:pt x="4406757" y="1377326"/>
                </a:lnTo>
                <a:lnTo>
                  <a:pt x="4426241" y="1336159"/>
                </a:lnTo>
                <a:lnTo>
                  <a:pt x="4445354" y="1294784"/>
                </a:lnTo>
                <a:lnTo>
                  <a:pt x="4464096" y="1253204"/>
                </a:lnTo>
                <a:lnTo>
                  <a:pt x="4482462" y="1211420"/>
                </a:lnTo>
                <a:lnTo>
                  <a:pt x="4500452" y="1169434"/>
                </a:lnTo>
                <a:lnTo>
                  <a:pt x="4518063" y="1127250"/>
                </a:lnTo>
                <a:lnTo>
                  <a:pt x="4535292" y="1084868"/>
                </a:lnTo>
                <a:lnTo>
                  <a:pt x="4552139" y="1042291"/>
                </a:lnTo>
                <a:lnTo>
                  <a:pt x="4568600" y="999521"/>
                </a:lnTo>
                <a:lnTo>
                  <a:pt x="4584674" y="956561"/>
                </a:lnTo>
                <a:lnTo>
                  <a:pt x="4600358" y="913412"/>
                </a:lnTo>
                <a:lnTo>
                  <a:pt x="4615650" y="870076"/>
                </a:lnTo>
                <a:lnTo>
                  <a:pt x="4630549" y="826556"/>
                </a:lnTo>
                <a:lnTo>
                  <a:pt x="4645051" y="782854"/>
                </a:lnTo>
                <a:lnTo>
                  <a:pt x="4659156" y="738972"/>
                </a:lnTo>
                <a:lnTo>
                  <a:pt x="4672860" y="694912"/>
                </a:lnTo>
                <a:lnTo>
                  <a:pt x="4686161" y="650676"/>
                </a:lnTo>
                <a:lnTo>
                  <a:pt x="4699058" y="606267"/>
                </a:lnTo>
                <a:lnTo>
                  <a:pt x="4711549" y="561686"/>
                </a:lnTo>
                <a:lnTo>
                  <a:pt x="4723630" y="516936"/>
                </a:lnTo>
                <a:lnTo>
                  <a:pt x="4735301" y="472018"/>
                </a:lnTo>
                <a:lnTo>
                  <a:pt x="4746558" y="426936"/>
                </a:lnTo>
                <a:lnTo>
                  <a:pt x="4757400" y="381690"/>
                </a:lnTo>
                <a:lnTo>
                  <a:pt x="4767824" y="336284"/>
                </a:lnTo>
                <a:lnTo>
                  <a:pt x="4777830" y="290719"/>
                </a:lnTo>
                <a:lnTo>
                  <a:pt x="4787413" y="244998"/>
                </a:lnTo>
                <a:lnTo>
                  <a:pt x="4796573" y="199122"/>
                </a:lnTo>
                <a:lnTo>
                  <a:pt x="4805306" y="153094"/>
                </a:lnTo>
                <a:lnTo>
                  <a:pt x="4813612" y="106916"/>
                </a:lnTo>
                <a:lnTo>
                  <a:pt x="4821487" y="60589"/>
                </a:lnTo>
                <a:lnTo>
                  <a:pt x="4828930" y="14117"/>
                </a:lnTo>
                <a:lnTo>
                  <a:pt x="4831052" y="0"/>
                </a:lnTo>
                <a:close/>
              </a:path>
            </a:pathLst>
          </a:custGeom>
          <a:solidFill>
            <a:srgbClr val="F8F8F8"/>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6530365" y="1906536"/>
            <a:ext cx="5661621" cy="4951463"/>
          </a:xfrm>
          <a:prstGeom prst="rect">
            <a:avLst/>
          </a:prstGeom>
        </p:spPr>
      </p:pic>
      <p:sp>
        <p:nvSpPr>
          <p:cNvPr id="19" name="bg object 19"/>
          <p:cNvSpPr/>
          <p:nvPr/>
        </p:nvSpPr>
        <p:spPr>
          <a:xfrm>
            <a:off x="7360947" y="2680896"/>
            <a:ext cx="4831080" cy="4177665"/>
          </a:xfrm>
          <a:custGeom>
            <a:avLst/>
            <a:gdLst/>
            <a:ahLst/>
            <a:cxnLst/>
            <a:rect l="l" t="t" r="r" b="b"/>
            <a:pathLst>
              <a:path w="4831080" h="4177665">
                <a:moveTo>
                  <a:pt x="4831052" y="0"/>
                </a:moveTo>
                <a:lnTo>
                  <a:pt x="4723184" y="1919"/>
                </a:lnTo>
                <a:lnTo>
                  <a:pt x="4626956" y="5634"/>
                </a:lnTo>
                <a:lnTo>
                  <a:pt x="4531208" y="11181"/>
                </a:lnTo>
                <a:lnTo>
                  <a:pt x="4435958" y="18543"/>
                </a:lnTo>
                <a:lnTo>
                  <a:pt x="4341223" y="27703"/>
                </a:lnTo>
                <a:lnTo>
                  <a:pt x="4247020" y="38644"/>
                </a:lnTo>
                <a:lnTo>
                  <a:pt x="4153366" y="51349"/>
                </a:lnTo>
                <a:lnTo>
                  <a:pt x="4060278" y="65800"/>
                </a:lnTo>
                <a:lnTo>
                  <a:pt x="3967774" y="81981"/>
                </a:lnTo>
                <a:lnTo>
                  <a:pt x="3875870" y="99874"/>
                </a:lnTo>
                <a:lnTo>
                  <a:pt x="3784584" y="119462"/>
                </a:lnTo>
                <a:lnTo>
                  <a:pt x="3739177" y="129887"/>
                </a:lnTo>
                <a:lnTo>
                  <a:pt x="3693932" y="140729"/>
                </a:lnTo>
                <a:lnTo>
                  <a:pt x="3648849" y="151986"/>
                </a:lnTo>
                <a:lnTo>
                  <a:pt x="3603932" y="163657"/>
                </a:lnTo>
                <a:lnTo>
                  <a:pt x="3559182" y="175738"/>
                </a:lnTo>
                <a:lnTo>
                  <a:pt x="3514601" y="188228"/>
                </a:lnTo>
                <a:lnTo>
                  <a:pt x="3470191" y="201125"/>
                </a:lnTo>
                <a:lnTo>
                  <a:pt x="3425956" y="214427"/>
                </a:lnTo>
                <a:lnTo>
                  <a:pt x="3381896" y="228131"/>
                </a:lnTo>
                <a:lnTo>
                  <a:pt x="3338014" y="242235"/>
                </a:lnTo>
                <a:lnTo>
                  <a:pt x="3294312" y="256738"/>
                </a:lnTo>
                <a:lnTo>
                  <a:pt x="3250792" y="271636"/>
                </a:lnTo>
                <a:lnTo>
                  <a:pt x="3207456" y="286929"/>
                </a:lnTo>
                <a:lnTo>
                  <a:pt x="3164307" y="302613"/>
                </a:lnTo>
                <a:lnTo>
                  <a:pt x="3121347" y="318687"/>
                </a:lnTo>
                <a:lnTo>
                  <a:pt x="3078577" y="335148"/>
                </a:lnTo>
                <a:lnTo>
                  <a:pt x="3036000" y="351994"/>
                </a:lnTo>
                <a:lnTo>
                  <a:pt x="2993618" y="369224"/>
                </a:lnTo>
                <a:lnTo>
                  <a:pt x="2951433" y="386835"/>
                </a:lnTo>
                <a:lnTo>
                  <a:pt x="2909448" y="404825"/>
                </a:lnTo>
                <a:lnTo>
                  <a:pt x="2867664" y="423191"/>
                </a:lnTo>
                <a:lnTo>
                  <a:pt x="2826084" y="441932"/>
                </a:lnTo>
                <a:lnTo>
                  <a:pt x="2784709" y="461046"/>
                </a:lnTo>
                <a:lnTo>
                  <a:pt x="2743542" y="480530"/>
                </a:lnTo>
                <a:lnTo>
                  <a:pt x="2702585" y="500382"/>
                </a:lnTo>
                <a:lnTo>
                  <a:pt x="2661841" y="520601"/>
                </a:lnTo>
                <a:lnTo>
                  <a:pt x="2621310" y="541183"/>
                </a:lnTo>
                <a:lnTo>
                  <a:pt x="2580996" y="562127"/>
                </a:lnTo>
                <a:lnTo>
                  <a:pt x="2540900" y="583431"/>
                </a:lnTo>
                <a:lnTo>
                  <a:pt x="2501025" y="605092"/>
                </a:lnTo>
                <a:lnTo>
                  <a:pt x="2461373" y="627109"/>
                </a:lnTo>
                <a:lnTo>
                  <a:pt x="2421946" y="649479"/>
                </a:lnTo>
                <a:lnTo>
                  <a:pt x="2382746" y="672200"/>
                </a:lnTo>
                <a:lnTo>
                  <a:pt x="2343776" y="695270"/>
                </a:lnTo>
                <a:lnTo>
                  <a:pt x="2305036" y="718687"/>
                </a:lnTo>
                <a:lnTo>
                  <a:pt x="2266530" y="742448"/>
                </a:lnTo>
                <a:lnTo>
                  <a:pt x="2228260" y="766552"/>
                </a:lnTo>
                <a:lnTo>
                  <a:pt x="2190227" y="790997"/>
                </a:lnTo>
                <a:lnTo>
                  <a:pt x="2152435" y="815780"/>
                </a:lnTo>
                <a:lnTo>
                  <a:pt x="2114884" y="840899"/>
                </a:lnTo>
                <a:lnTo>
                  <a:pt x="2077578" y="866352"/>
                </a:lnTo>
                <a:lnTo>
                  <a:pt x="2040518" y="892137"/>
                </a:lnTo>
                <a:lnTo>
                  <a:pt x="2003707" y="918251"/>
                </a:lnTo>
                <a:lnTo>
                  <a:pt x="1967146" y="944694"/>
                </a:lnTo>
                <a:lnTo>
                  <a:pt x="1930838" y="971461"/>
                </a:lnTo>
                <a:lnTo>
                  <a:pt x="1894784" y="998552"/>
                </a:lnTo>
                <a:lnTo>
                  <a:pt x="1858988" y="1025965"/>
                </a:lnTo>
                <a:lnTo>
                  <a:pt x="1823451" y="1053696"/>
                </a:lnTo>
                <a:lnTo>
                  <a:pt x="1788175" y="1081744"/>
                </a:lnTo>
                <a:lnTo>
                  <a:pt x="1753163" y="1110107"/>
                </a:lnTo>
                <a:lnTo>
                  <a:pt x="1718416" y="1138782"/>
                </a:lnTo>
                <a:lnTo>
                  <a:pt x="1683937" y="1167768"/>
                </a:lnTo>
                <a:lnTo>
                  <a:pt x="1649728" y="1197063"/>
                </a:lnTo>
                <a:lnTo>
                  <a:pt x="1615791" y="1226663"/>
                </a:lnTo>
                <a:lnTo>
                  <a:pt x="1582128" y="1256568"/>
                </a:lnTo>
                <a:lnTo>
                  <a:pt x="1548741" y="1286774"/>
                </a:lnTo>
                <a:lnTo>
                  <a:pt x="1515633" y="1317281"/>
                </a:lnTo>
                <a:lnTo>
                  <a:pt x="1482805" y="1348085"/>
                </a:lnTo>
                <a:lnTo>
                  <a:pt x="1450260" y="1379184"/>
                </a:lnTo>
                <a:lnTo>
                  <a:pt x="1418000" y="1410577"/>
                </a:lnTo>
                <a:lnTo>
                  <a:pt x="1386026" y="1442262"/>
                </a:lnTo>
                <a:lnTo>
                  <a:pt x="1354342" y="1474235"/>
                </a:lnTo>
                <a:lnTo>
                  <a:pt x="1322949" y="1506495"/>
                </a:lnTo>
                <a:lnTo>
                  <a:pt x="1291850" y="1539040"/>
                </a:lnTo>
                <a:lnTo>
                  <a:pt x="1261046" y="1571868"/>
                </a:lnTo>
                <a:lnTo>
                  <a:pt x="1230539" y="1604976"/>
                </a:lnTo>
                <a:lnTo>
                  <a:pt x="1200333" y="1638363"/>
                </a:lnTo>
                <a:lnTo>
                  <a:pt x="1170428" y="1672026"/>
                </a:lnTo>
                <a:lnTo>
                  <a:pt x="1140828" y="1705963"/>
                </a:lnTo>
                <a:lnTo>
                  <a:pt x="1111533" y="1740172"/>
                </a:lnTo>
                <a:lnTo>
                  <a:pt x="1082547" y="1774651"/>
                </a:lnTo>
                <a:lnTo>
                  <a:pt x="1053872" y="1809398"/>
                </a:lnTo>
                <a:lnTo>
                  <a:pt x="1025509" y="1844410"/>
                </a:lnTo>
                <a:lnTo>
                  <a:pt x="997461" y="1879686"/>
                </a:lnTo>
                <a:lnTo>
                  <a:pt x="969729" y="1915223"/>
                </a:lnTo>
                <a:lnTo>
                  <a:pt x="942317" y="1951019"/>
                </a:lnTo>
                <a:lnTo>
                  <a:pt x="915226" y="1987073"/>
                </a:lnTo>
                <a:lnTo>
                  <a:pt x="888459" y="2023381"/>
                </a:lnTo>
                <a:lnTo>
                  <a:pt x="862016" y="2059942"/>
                </a:lnTo>
                <a:lnTo>
                  <a:pt x="835902" y="2096753"/>
                </a:lnTo>
                <a:lnTo>
                  <a:pt x="810117" y="2133813"/>
                </a:lnTo>
                <a:lnTo>
                  <a:pt x="784664" y="2171119"/>
                </a:lnTo>
                <a:lnTo>
                  <a:pt x="759545" y="2208670"/>
                </a:lnTo>
                <a:lnTo>
                  <a:pt x="734762" y="2246463"/>
                </a:lnTo>
                <a:lnTo>
                  <a:pt x="710317" y="2284495"/>
                </a:lnTo>
                <a:lnTo>
                  <a:pt x="686213" y="2322765"/>
                </a:lnTo>
                <a:lnTo>
                  <a:pt x="662452" y="2361271"/>
                </a:lnTo>
                <a:lnTo>
                  <a:pt x="639035" y="2400011"/>
                </a:lnTo>
                <a:lnTo>
                  <a:pt x="615965" y="2438981"/>
                </a:lnTo>
                <a:lnTo>
                  <a:pt x="593244" y="2478181"/>
                </a:lnTo>
                <a:lnTo>
                  <a:pt x="570874" y="2517609"/>
                </a:lnTo>
                <a:lnTo>
                  <a:pt x="548857" y="2557261"/>
                </a:lnTo>
                <a:lnTo>
                  <a:pt x="527196" y="2597135"/>
                </a:lnTo>
                <a:lnTo>
                  <a:pt x="505892" y="2637231"/>
                </a:lnTo>
                <a:lnTo>
                  <a:pt x="484948" y="2677545"/>
                </a:lnTo>
                <a:lnTo>
                  <a:pt x="464366" y="2718076"/>
                </a:lnTo>
                <a:lnTo>
                  <a:pt x="444147" y="2758820"/>
                </a:lnTo>
                <a:lnTo>
                  <a:pt x="424295" y="2799777"/>
                </a:lnTo>
                <a:lnTo>
                  <a:pt x="404811" y="2840944"/>
                </a:lnTo>
                <a:lnTo>
                  <a:pt x="385697" y="2882319"/>
                </a:lnTo>
                <a:lnTo>
                  <a:pt x="366956" y="2923899"/>
                </a:lnTo>
                <a:lnTo>
                  <a:pt x="348590" y="2965683"/>
                </a:lnTo>
                <a:lnTo>
                  <a:pt x="330600" y="3007669"/>
                </a:lnTo>
                <a:lnTo>
                  <a:pt x="312989" y="3049853"/>
                </a:lnTo>
                <a:lnTo>
                  <a:pt x="295759" y="3092235"/>
                </a:lnTo>
                <a:lnTo>
                  <a:pt x="278913" y="3134812"/>
                </a:lnTo>
                <a:lnTo>
                  <a:pt x="262452" y="3177582"/>
                </a:lnTo>
                <a:lnTo>
                  <a:pt x="246378" y="3220542"/>
                </a:lnTo>
                <a:lnTo>
                  <a:pt x="230694" y="3263691"/>
                </a:lnTo>
                <a:lnTo>
                  <a:pt x="215401" y="3307027"/>
                </a:lnTo>
                <a:lnTo>
                  <a:pt x="200503" y="3350547"/>
                </a:lnTo>
                <a:lnTo>
                  <a:pt x="186000" y="3394249"/>
                </a:lnTo>
                <a:lnTo>
                  <a:pt x="171896" y="3438131"/>
                </a:lnTo>
                <a:lnTo>
                  <a:pt x="158192" y="3482191"/>
                </a:lnTo>
                <a:lnTo>
                  <a:pt x="144890" y="3526427"/>
                </a:lnTo>
                <a:lnTo>
                  <a:pt x="131993" y="3570836"/>
                </a:lnTo>
                <a:lnTo>
                  <a:pt x="119503" y="3615417"/>
                </a:lnTo>
                <a:lnTo>
                  <a:pt x="107422" y="3660167"/>
                </a:lnTo>
                <a:lnTo>
                  <a:pt x="95751" y="3705084"/>
                </a:lnTo>
                <a:lnTo>
                  <a:pt x="84494" y="3750167"/>
                </a:lnTo>
                <a:lnTo>
                  <a:pt x="73652" y="3795412"/>
                </a:lnTo>
                <a:lnTo>
                  <a:pt x="63227" y="3840819"/>
                </a:lnTo>
                <a:lnTo>
                  <a:pt x="53222" y="3886384"/>
                </a:lnTo>
                <a:lnTo>
                  <a:pt x="43639" y="3932105"/>
                </a:lnTo>
                <a:lnTo>
                  <a:pt x="34479" y="3977981"/>
                </a:lnTo>
                <a:lnTo>
                  <a:pt x="25746" y="4024009"/>
                </a:lnTo>
                <a:lnTo>
                  <a:pt x="17440" y="4070187"/>
                </a:lnTo>
                <a:lnTo>
                  <a:pt x="9565" y="4116513"/>
                </a:lnTo>
                <a:lnTo>
                  <a:pt x="2122" y="4162985"/>
                </a:lnTo>
                <a:lnTo>
                  <a:pt x="0" y="4177103"/>
                </a:lnTo>
                <a:lnTo>
                  <a:pt x="1881101" y="4177103"/>
                </a:lnTo>
                <a:lnTo>
                  <a:pt x="1881974" y="4173503"/>
                </a:lnTo>
                <a:lnTo>
                  <a:pt x="1893606" y="4128559"/>
                </a:lnTo>
                <a:lnTo>
                  <a:pt x="1905895" y="4083883"/>
                </a:lnTo>
                <a:lnTo>
                  <a:pt x="1918835" y="4039481"/>
                </a:lnTo>
                <a:lnTo>
                  <a:pt x="1932422" y="3995358"/>
                </a:lnTo>
                <a:lnTo>
                  <a:pt x="1946649" y="3951520"/>
                </a:lnTo>
                <a:lnTo>
                  <a:pt x="1961511" y="3907973"/>
                </a:lnTo>
                <a:lnTo>
                  <a:pt x="1977003" y="3864720"/>
                </a:lnTo>
                <a:lnTo>
                  <a:pt x="1993119" y="3821769"/>
                </a:lnTo>
                <a:lnTo>
                  <a:pt x="2009854" y="3779125"/>
                </a:lnTo>
                <a:lnTo>
                  <a:pt x="2027202" y="3736793"/>
                </a:lnTo>
                <a:lnTo>
                  <a:pt x="2045158" y="3694778"/>
                </a:lnTo>
                <a:lnTo>
                  <a:pt x="2063716" y="3653086"/>
                </a:lnTo>
                <a:lnTo>
                  <a:pt x="2082871" y="3611723"/>
                </a:lnTo>
                <a:lnTo>
                  <a:pt x="2102617" y="3570694"/>
                </a:lnTo>
                <a:lnTo>
                  <a:pt x="2122949" y="3530004"/>
                </a:lnTo>
                <a:lnTo>
                  <a:pt x="2143862" y="3489660"/>
                </a:lnTo>
                <a:lnTo>
                  <a:pt x="2165349" y="3449665"/>
                </a:lnTo>
                <a:lnTo>
                  <a:pt x="2187406" y="3410027"/>
                </a:lnTo>
                <a:lnTo>
                  <a:pt x="2210027" y="3370750"/>
                </a:lnTo>
                <a:lnTo>
                  <a:pt x="2233207" y="3331840"/>
                </a:lnTo>
                <a:lnTo>
                  <a:pt x="2256939" y="3293302"/>
                </a:lnTo>
                <a:lnTo>
                  <a:pt x="2281219" y="3255142"/>
                </a:lnTo>
                <a:lnTo>
                  <a:pt x="2306041" y="3217365"/>
                </a:lnTo>
                <a:lnTo>
                  <a:pt x="2331400" y="3179977"/>
                </a:lnTo>
                <a:lnTo>
                  <a:pt x="2357290" y="3142983"/>
                </a:lnTo>
                <a:lnTo>
                  <a:pt x="2383705" y="3106389"/>
                </a:lnTo>
                <a:lnTo>
                  <a:pt x="2410640" y="3070200"/>
                </a:lnTo>
                <a:lnTo>
                  <a:pt x="2438091" y="3034421"/>
                </a:lnTo>
                <a:lnTo>
                  <a:pt x="2466050" y="2999059"/>
                </a:lnTo>
                <a:lnTo>
                  <a:pt x="2494513" y="2964119"/>
                </a:lnTo>
                <a:lnTo>
                  <a:pt x="2523475" y="2929605"/>
                </a:lnTo>
                <a:lnTo>
                  <a:pt x="2552929" y="2895524"/>
                </a:lnTo>
                <a:lnTo>
                  <a:pt x="2582871" y="2861881"/>
                </a:lnTo>
                <a:lnTo>
                  <a:pt x="2613294" y="2828682"/>
                </a:lnTo>
                <a:lnTo>
                  <a:pt x="2644194" y="2795931"/>
                </a:lnTo>
                <a:lnTo>
                  <a:pt x="2675564" y="2763636"/>
                </a:lnTo>
                <a:lnTo>
                  <a:pt x="2707400" y="2731799"/>
                </a:lnTo>
                <a:lnTo>
                  <a:pt x="2739696" y="2700429"/>
                </a:lnTo>
                <a:lnTo>
                  <a:pt x="2772447" y="2669529"/>
                </a:lnTo>
                <a:lnTo>
                  <a:pt x="2805646" y="2639106"/>
                </a:lnTo>
                <a:lnTo>
                  <a:pt x="2839289" y="2609164"/>
                </a:lnTo>
                <a:lnTo>
                  <a:pt x="2873370" y="2579710"/>
                </a:lnTo>
                <a:lnTo>
                  <a:pt x="2907884" y="2550748"/>
                </a:lnTo>
                <a:lnTo>
                  <a:pt x="2942824" y="2522285"/>
                </a:lnTo>
                <a:lnTo>
                  <a:pt x="2978186" y="2494326"/>
                </a:lnTo>
                <a:lnTo>
                  <a:pt x="3013965" y="2466876"/>
                </a:lnTo>
                <a:lnTo>
                  <a:pt x="3050154" y="2439940"/>
                </a:lnTo>
                <a:lnTo>
                  <a:pt x="3086748" y="2413525"/>
                </a:lnTo>
                <a:lnTo>
                  <a:pt x="3123742" y="2387635"/>
                </a:lnTo>
                <a:lnTo>
                  <a:pt x="3161130" y="2362276"/>
                </a:lnTo>
                <a:lnTo>
                  <a:pt x="3198907" y="2337454"/>
                </a:lnTo>
                <a:lnTo>
                  <a:pt x="3237067" y="2313174"/>
                </a:lnTo>
                <a:lnTo>
                  <a:pt x="3275605" y="2289442"/>
                </a:lnTo>
                <a:lnTo>
                  <a:pt x="3314515" y="2266262"/>
                </a:lnTo>
                <a:lnTo>
                  <a:pt x="3353792" y="2243641"/>
                </a:lnTo>
                <a:lnTo>
                  <a:pt x="3393430" y="2221584"/>
                </a:lnTo>
                <a:lnTo>
                  <a:pt x="3433425" y="2200097"/>
                </a:lnTo>
                <a:lnTo>
                  <a:pt x="3473769" y="2179184"/>
                </a:lnTo>
                <a:lnTo>
                  <a:pt x="3514459" y="2158852"/>
                </a:lnTo>
                <a:lnTo>
                  <a:pt x="3555488" y="2139106"/>
                </a:lnTo>
                <a:lnTo>
                  <a:pt x="3596851" y="2119951"/>
                </a:lnTo>
                <a:lnTo>
                  <a:pt x="3638543" y="2101393"/>
                </a:lnTo>
                <a:lnTo>
                  <a:pt x="3680558" y="2083437"/>
                </a:lnTo>
                <a:lnTo>
                  <a:pt x="3722890" y="2066089"/>
                </a:lnTo>
                <a:lnTo>
                  <a:pt x="3765534" y="2049354"/>
                </a:lnTo>
                <a:lnTo>
                  <a:pt x="3808485" y="2033238"/>
                </a:lnTo>
                <a:lnTo>
                  <a:pt x="3851738" y="2017746"/>
                </a:lnTo>
                <a:lnTo>
                  <a:pt x="3895285" y="2002884"/>
                </a:lnTo>
                <a:lnTo>
                  <a:pt x="3939123" y="1988657"/>
                </a:lnTo>
                <a:lnTo>
                  <a:pt x="3983246" y="1975070"/>
                </a:lnTo>
                <a:lnTo>
                  <a:pt x="4027648" y="1962130"/>
                </a:lnTo>
                <a:lnTo>
                  <a:pt x="4072324" y="1949841"/>
                </a:lnTo>
                <a:lnTo>
                  <a:pt x="4117268" y="1938209"/>
                </a:lnTo>
                <a:lnTo>
                  <a:pt x="4162474" y="1927240"/>
                </a:lnTo>
                <a:lnTo>
                  <a:pt x="4207939" y="1916939"/>
                </a:lnTo>
                <a:lnTo>
                  <a:pt x="4253655" y="1907311"/>
                </a:lnTo>
                <a:lnTo>
                  <a:pt x="4299617" y="1898363"/>
                </a:lnTo>
                <a:lnTo>
                  <a:pt x="4345820" y="1890098"/>
                </a:lnTo>
                <a:lnTo>
                  <a:pt x="4392259" y="1882524"/>
                </a:lnTo>
                <a:lnTo>
                  <a:pt x="4438928" y="1875645"/>
                </a:lnTo>
                <a:lnTo>
                  <a:pt x="4485821" y="1869467"/>
                </a:lnTo>
                <a:lnTo>
                  <a:pt x="4532933" y="1863995"/>
                </a:lnTo>
                <a:lnTo>
                  <a:pt x="4580259" y="1859235"/>
                </a:lnTo>
                <a:lnTo>
                  <a:pt x="4627792" y="1855192"/>
                </a:lnTo>
                <a:lnTo>
                  <a:pt x="4675529" y="1851872"/>
                </a:lnTo>
                <a:lnTo>
                  <a:pt x="4723462" y="1849280"/>
                </a:lnTo>
                <a:lnTo>
                  <a:pt x="4771587" y="1847422"/>
                </a:lnTo>
                <a:lnTo>
                  <a:pt x="4819898" y="1846304"/>
                </a:lnTo>
                <a:lnTo>
                  <a:pt x="4831052" y="1846218"/>
                </a:lnTo>
                <a:lnTo>
                  <a:pt x="4831052" y="0"/>
                </a:lnTo>
                <a:close/>
              </a:path>
            </a:pathLst>
          </a:custGeom>
          <a:solidFill>
            <a:srgbClr val="F8F8F8"/>
          </a:solidFill>
        </p:spPr>
        <p:txBody>
          <a:bodyPr wrap="square" lIns="0" tIns="0" rIns="0" bIns="0" rtlCol="0"/>
          <a:lstStyle/>
          <a:p>
            <a:endParaRPr/>
          </a:p>
        </p:txBody>
      </p:sp>
      <p:pic>
        <p:nvPicPr>
          <p:cNvPr id="20" name="bg object 20"/>
          <p:cNvPicPr/>
          <p:nvPr/>
        </p:nvPicPr>
        <p:blipFill>
          <a:blip r:embed="rId4" cstate="print"/>
          <a:stretch>
            <a:fillRect/>
          </a:stretch>
        </p:blipFill>
        <p:spPr>
          <a:xfrm>
            <a:off x="3054476" y="2304669"/>
            <a:ext cx="3291077" cy="1803654"/>
          </a:xfrm>
          <a:prstGeom prst="rect">
            <a:avLst/>
          </a:prstGeom>
        </p:spPr>
      </p:pic>
      <p:sp>
        <p:nvSpPr>
          <p:cNvPr id="21" name="bg object 21"/>
          <p:cNvSpPr/>
          <p:nvPr/>
        </p:nvSpPr>
        <p:spPr>
          <a:xfrm>
            <a:off x="5553455" y="2552700"/>
            <a:ext cx="1325880" cy="1308100"/>
          </a:xfrm>
          <a:custGeom>
            <a:avLst/>
            <a:gdLst/>
            <a:ahLst/>
            <a:cxnLst/>
            <a:rect l="l" t="t" r="r" b="b"/>
            <a:pathLst>
              <a:path w="1325879" h="1308100">
                <a:moveTo>
                  <a:pt x="1325879" y="0"/>
                </a:moveTo>
                <a:lnTo>
                  <a:pt x="0" y="0"/>
                </a:lnTo>
                <a:lnTo>
                  <a:pt x="0" y="1307591"/>
                </a:lnTo>
                <a:lnTo>
                  <a:pt x="1325879" y="1307591"/>
                </a:lnTo>
                <a:lnTo>
                  <a:pt x="1325879"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rgbClr val="585858"/>
                </a:solidFill>
                <a:latin typeface="Calibri"/>
                <a:cs typeface="Calibri"/>
              </a:defRPr>
            </a:lvl1pPr>
          </a:lstStyle>
          <a:p>
            <a:endParaRPr/>
          </a:p>
        </p:txBody>
      </p:sp>
      <p:sp>
        <p:nvSpPr>
          <p:cNvPr id="3" name="Holder 3"/>
          <p:cNvSpPr>
            <a:spLocks noGrp="1"/>
          </p:cNvSpPr>
          <p:nvPr>
            <p:ph type="ftr" sz="quarter" idx="5"/>
          </p:nvPr>
        </p:nvSpPr>
        <p:spPr>
          <a:xfrm>
            <a:off x="4145280" y="6377940"/>
            <a:ext cx="3901440" cy="342900"/>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609600" y="6377940"/>
            <a:ext cx="280416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7/19/2024</a:t>
            </a:fld>
            <a:endParaRPr lang="en-US"/>
          </a:p>
        </p:txBody>
      </p:sp>
      <p:sp>
        <p:nvSpPr>
          <p:cNvPr id="5" name="Holder 5"/>
          <p:cNvSpPr>
            <a:spLocks noGrp="1"/>
          </p:cNvSpPr>
          <p:nvPr>
            <p:ph type="sldNum" sz="quarter" idx="7"/>
          </p:nvPr>
        </p:nvSpPr>
        <p:spPr>
          <a:xfrm>
            <a:off x="8778240" y="6377940"/>
            <a:ext cx="280416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2685181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obj">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715512" y="1804415"/>
            <a:ext cx="2326005" cy="2174875"/>
          </a:xfrm>
          <a:custGeom>
            <a:avLst/>
            <a:gdLst/>
            <a:ahLst/>
            <a:cxnLst/>
            <a:rect l="l" t="t" r="r" b="b"/>
            <a:pathLst>
              <a:path w="2326004" h="2174875">
                <a:moveTo>
                  <a:pt x="2325611" y="1272540"/>
                </a:moveTo>
                <a:lnTo>
                  <a:pt x="1908949" y="1272540"/>
                </a:lnTo>
                <a:lnTo>
                  <a:pt x="1571561" y="0"/>
                </a:lnTo>
                <a:lnTo>
                  <a:pt x="127863" y="167093"/>
                </a:lnTo>
                <a:lnTo>
                  <a:pt x="0" y="1518272"/>
                </a:lnTo>
                <a:lnTo>
                  <a:pt x="1418844" y="1757641"/>
                </a:lnTo>
                <a:lnTo>
                  <a:pt x="1418844" y="2174748"/>
                </a:lnTo>
                <a:lnTo>
                  <a:pt x="2325611" y="2174748"/>
                </a:lnTo>
                <a:lnTo>
                  <a:pt x="2325611" y="1272540"/>
                </a:lnTo>
                <a:close/>
              </a:path>
            </a:pathLst>
          </a:custGeom>
          <a:solidFill>
            <a:srgbClr val="9966FF"/>
          </a:solidFill>
        </p:spPr>
        <p:txBody>
          <a:bodyPr wrap="square" lIns="0" tIns="0" rIns="0" bIns="0" rtlCol="0"/>
          <a:lstStyle/>
          <a:p>
            <a:endParaRPr/>
          </a:p>
        </p:txBody>
      </p:sp>
      <p:sp>
        <p:nvSpPr>
          <p:cNvPr id="17" name="bg object 17"/>
          <p:cNvSpPr/>
          <p:nvPr/>
        </p:nvSpPr>
        <p:spPr>
          <a:xfrm>
            <a:off x="5273037" y="1804416"/>
            <a:ext cx="509270" cy="1866900"/>
          </a:xfrm>
          <a:custGeom>
            <a:avLst/>
            <a:gdLst/>
            <a:ahLst/>
            <a:cxnLst/>
            <a:rect l="l" t="t" r="r" b="b"/>
            <a:pathLst>
              <a:path w="509270" h="1866900">
                <a:moveTo>
                  <a:pt x="14427" y="0"/>
                </a:moveTo>
                <a:lnTo>
                  <a:pt x="0" y="1481137"/>
                </a:lnTo>
                <a:lnTo>
                  <a:pt x="509016" y="1866900"/>
                </a:lnTo>
                <a:lnTo>
                  <a:pt x="509016" y="1656486"/>
                </a:lnTo>
                <a:lnTo>
                  <a:pt x="14427" y="0"/>
                </a:lnTo>
                <a:close/>
              </a:path>
            </a:pathLst>
          </a:custGeom>
          <a:solidFill>
            <a:srgbClr val="3B00B3"/>
          </a:solidFill>
        </p:spPr>
        <p:txBody>
          <a:bodyPr wrap="square" lIns="0" tIns="0" rIns="0" bIns="0" rtlCol="0"/>
          <a:lstStyle/>
          <a:p>
            <a:endParaRPr/>
          </a:p>
        </p:txBody>
      </p:sp>
      <p:sp>
        <p:nvSpPr>
          <p:cNvPr id="18" name="bg object 18"/>
          <p:cNvSpPr/>
          <p:nvPr/>
        </p:nvSpPr>
        <p:spPr>
          <a:xfrm>
            <a:off x="3715516" y="3285744"/>
            <a:ext cx="2066925" cy="386080"/>
          </a:xfrm>
          <a:custGeom>
            <a:avLst/>
            <a:gdLst/>
            <a:ahLst/>
            <a:cxnLst/>
            <a:rect l="l" t="t" r="r" b="b"/>
            <a:pathLst>
              <a:path w="2066925" h="386079">
                <a:moveTo>
                  <a:pt x="1557121" y="0"/>
                </a:moveTo>
                <a:lnTo>
                  <a:pt x="0" y="37109"/>
                </a:lnTo>
                <a:lnTo>
                  <a:pt x="1843798" y="385572"/>
                </a:lnTo>
                <a:lnTo>
                  <a:pt x="2066544" y="385572"/>
                </a:lnTo>
                <a:lnTo>
                  <a:pt x="1557121" y="0"/>
                </a:lnTo>
                <a:close/>
              </a:path>
            </a:pathLst>
          </a:custGeom>
          <a:solidFill>
            <a:srgbClr val="5E0DFF"/>
          </a:solidFill>
        </p:spPr>
        <p:txBody>
          <a:bodyPr wrap="square" lIns="0" tIns="0" rIns="0" bIns="0" rtlCol="0"/>
          <a:lstStyle/>
          <a:p>
            <a:endParaRPr/>
          </a:p>
        </p:txBody>
      </p:sp>
      <p:sp>
        <p:nvSpPr>
          <p:cNvPr id="19" name="bg object 19"/>
          <p:cNvSpPr/>
          <p:nvPr/>
        </p:nvSpPr>
        <p:spPr>
          <a:xfrm>
            <a:off x="6041136" y="2220480"/>
            <a:ext cx="1896110" cy="1758950"/>
          </a:xfrm>
          <a:custGeom>
            <a:avLst/>
            <a:gdLst/>
            <a:ahLst/>
            <a:cxnLst/>
            <a:rect l="l" t="t" r="r" b="b"/>
            <a:pathLst>
              <a:path w="1896109" h="1758950">
                <a:moveTo>
                  <a:pt x="1895856" y="957948"/>
                </a:moveTo>
                <a:lnTo>
                  <a:pt x="1852510" y="63995"/>
                </a:lnTo>
                <a:lnTo>
                  <a:pt x="894854" y="0"/>
                </a:lnTo>
                <a:lnTo>
                  <a:pt x="515531" y="856475"/>
                </a:lnTo>
                <a:lnTo>
                  <a:pt x="0" y="856475"/>
                </a:lnTo>
                <a:lnTo>
                  <a:pt x="0" y="1758683"/>
                </a:lnTo>
                <a:lnTo>
                  <a:pt x="909828" y="1758683"/>
                </a:lnTo>
                <a:lnTo>
                  <a:pt x="909828" y="1252867"/>
                </a:lnTo>
                <a:lnTo>
                  <a:pt x="1895856" y="957948"/>
                </a:lnTo>
                <a:close/>
              </a:path>
            </a:pathLst>
          </a:custGeom>
          <a:solidFill>
            <a:srgbClr val="00AFEF"/>
          </a:solidFill>
        </p:spPr>
        <p:txBody>
          <a:bodyPr wrap="square" lIns="0" tIns="0" rIns="0" bIns="0" rtlCol="0"/>
          <a:lstStyle/>
          <a:p>
            <a:endParaRPr/>
          </a:p>
        </p:txBody>
      </p:sp>
      <p:pic>
        <p:nvPicPr>
          <p:cNvPr id="20" name="bg object 20"/>
          <p:cNvPicPr/>
          <p:nvPr/>
        </p:nvPicPr>
        <p:blipFill>
          <a:blip r:embed="rId2" cstate="print"/>
          <a:stretch>
            <a:fillRect/>
          </a:stretch>
        </p:blipFill>
        <p:spPr>
          <a:xfrm>
            <a:off x="6294119" y="2220468"/>
            <a:ext cx="1642871" cy="1450848"/>
          </a:xfrm>
          <a:prstGeom prst="rect">
            <a:avLst/>
          </a:prstGeom>
        </p:spPr>
      </p:pic>
      <p:sp>
        <p:nvSpPr>
          <p:cNvPr id="21" name="bg object 21"/>
          <p:cNvSpPr/>
          <p:nvPr/>
        </p:nvSpPr>
        <p:spPr>
          <a:xfrm>
            <a:off x="6041136" y="3979163"/>
            <a:ext cx="2164080" cy="2047239"/>
          </a:xfrm>
          <a:custGeom>
            <a:avLst/>
            <a:gdLst/>
            <a:ahLst/>
            <a:cxnLst/>
            <a:rect l="l" t="t" r="r" b="b"/>
            <a:pathLst>
              <a:path w="2164079" h="2047239">
                <a:moveTo>
                  <a:pt x="2164080" y="528929"/>
                </a:moveTo>
                <a:lnTo>
                  <a:pt x="909828" y="364832"/>
                </a:lnTo>
                <a:lnTo>
                  <a:pt x="909828" y="0"/>
                </a:lnTo>
                <a:lnTo>
                  <a:pt x="0" y="0"/>
                </a:lnTo>
                <a:lnTo>
                  <a:pt x="0" y="897636"/>
                </a:lnTo>
                <a:lnTo>
                  <a:pt x="373126" y="897636"/>
                </a:lnTo>
                <a:lnTo>
                  <a:pt x="596277" y="2046732"/>
                </a:lnTo>
                <a:lnTo>
                  <a:pt x="2033130" y="1874177"/>
                </a:lnTo>
                <a:lnTo>
                  <a:pt x="2164080" y="528929"/>
                </a:lnTo>
                <a:close/>
              </a:path>
            </a:pathLst>
          </a:custGeom>
          <a:solidFill>
            <a:srgbClr val="9966FF"/>
          </a:solidFill>
        </p:spPr>
        <p:txBody>
          <a:bodyPr wrap="square" lIns="0" tIns="0" rIns="0" bIns="0" rtlCol="0"/>
          <a:lstStyle/>
          <a:p>
            <a:endParaRPr/>
          </a:p>
        </p:txBody>
      </p:sp>
      <p:sp>
        <p:nvSpPr>
          <p:cNvPr id="22" name="bg object 22"/>
          <p:cNvSpPr/>
          <p:nvPr/>
        </p:nvSpPr>
        <p:spPr>
          <a:xfrm>
            <a:off x="6294118" y="4258055"/>
            <a:ext cx="350520" cy="1767839"/>
          </a:xfrm>
          <a:custGeom>
            <a:avLst/>
            <a:gdLst/>
            <a:ahLst/>
            <a:cxnLst/>
            <a:rect l="l" t="t" r="r" b="b"/>
            <a:pathLst>
              <a:path w="350520" h="1767839">
                <a:moveTo>
                  <a:pt x="0" y="0"/>
                </a:moveTo>
                <a:lnTo>
                  <a:pt x="0" y="220725"/>
                </a:lnTo>
                <a:lnTo>
                  <a:pt x="344335" y="1767839"/>
                </a:lnTo>
                <a:lnTo>
                  <a:pt x="350520" y="284670"/>
                </a:lnTo>
                <a:lnTo>
                  <a:pt x="0" y="0"/>
                </a:lnTo>
                <a:close/>
              </a:path>
            </a:pathLst>
          </a:custGeom>
          <a:solidFill>
            <a:srgbClr val="5E0DFF"/>
          </a:solidFill>
        </p:spPr>
        <p:txBody>
          <a:bodyPr wrap="square" lIns="0" tIns="0" rIns="0" bIns="0" rtlCol="0"/>
          <a:lstStyle/>
          <a:p>
            <a:endParaRPr/>
          </a:p>
        </p:txBody>
      </p:sp>
      <p:sp>
        <p:nvSpPr>
          <p:cNvPr id="23" name="bg object 23"/>
          <p:cNvSpPr/>
          <p:nvPr/>
        </p:nvSpPr>
        <p:spPr>
          <a:xfrm>
            <a:off x="6294118" y="4258055"/>
            <a:ext cx="1911350" cy="283845"/>
          </a:xfrm>
          <a:custGeom>
            <a:avLst/>
            <a:gdLst/>
            <a:ahLst/>
            <a:cxnLst/>
            <a:rect l="l" t="t" r="r" b="b"/>
            <a:pathLst>
              <a:path w="1911350" h="283845">
                <a:moveTo>
                  <a:pt x="212572" y="0"/>
                </a:moveTo>
                <a:lnTo>
                  <a:pt x="0" y="0"/>
                </a:lnTo>
                <a:lnTo>
                  <a:pt x="350850" y="283464"/>
                </a:lnTo>
                <a:lnTo>
                  <a:pt x="1911095" y="248539"/>
                </a:lnTo>
                <a:lnTo>
                  <a:pt x="212572" y="0"/>
                </a:lnTo>
                <a:close/>
              </a:path>
            </a:pathLst>
          </a:custGeom>
          <a:solidFill>
            <a:srgbClr val="3B00B3"/>
          </a:solidFill>
        </p:spPr>
        <p:txBody>
          <a:bodyPr wrap="square" lIns="0" tIns="0" rIns="0" bIns="0" rtlCol="0"/>
          <a:lstStyle/>
          <a:p>
            <a:endParaRPr/>
          </a:p>
        </p:txBody>
      </p:sp>
      <p:sp>
        <p:nvSpPr>
          <p:cNvPr id="24" name="bg object 24"/>
          <p:cNvSpPr/>
          <p:nvPr/>
        </p:nvSpPr>
        <p:spPr>
          <a:xfrm>
            <a:off x="4596384" y="3979163"/>
            <a:ext cx="1445260" cy="1275715"/>
          </a:xfrm>
          <a:custGeom>
            <a:avLst/>
            <a:gdLst/>
            <a:ahLst/>
            <a:cxnLst/>
            <a:rect l="l" t="t" r="r" b="b"/>
            <a:pathLst>
              <a:path w="1445260" h="1275714">
                <a:moveTo>
                  <a:pt x="1444739" y="0"/>
                </a:moveTo>
                <a:lnTo>
                  <a:pt x="537972" y="0"/>
                </a:lnTo>
                <a:lnTo>
                  <a:pt x="537972" y="385991"/>
                </a:lnTo>
                <a:lnTo>
                  <a:pt x="0" y="474929"/>
                </a:lnTo>
                <a:lnTo>
                  <a:pt x="24739" y="1230185"/>
                </a:lnTo>
                <a:lnTo>
                  <a:pt x="828941" y="1275588"/>
                </a:lnTo>
                <a:lnTo>
                  <a:pt x="964209" y="897636"/>
                </a:lnTo>
                <a:lnTo>
                  <a:pt x="1444739" y="897636"/>
                </a:lnTo>
                <a:lnTo>
                  <a:pt x="1444739" y="0"/>
                </a:lnTo>
                <a:close/>
              </a:path>
            </a:pathLst>
          </a:custGeom>
          <a:solidFill>
            <a:srgbClr val="00AFEF"/>
          </a:solidFill>
        </p:spPr>
        <p:txBody>
          <a:bodyPr wrap="square" lIns="0" tIns="0" rIns="0" bIns="0" rtlCol="0"/>
          <a:lstStyle/>
          <a:p>
            <a:endParaRPr/>
          </a:p>
        </p:txBody>
      </p:sp>
      <p:pic>
        <p:nvPicPr>
          <p:cNvPr id="25" name="bg object 25"/>
          <p:cNvPicPr/>
          <p:nvPr/>
        </p:nvPicPr>
        <p:blipFill>
          <a:blip r:embed="rId3" cstate="print"/>
          <a:stretch>
            <a:fillRect/>
          </a:stretch>
        </p:blipFill>
        <p:spPr>
          <a:xfrm>
            <a:off x="4596383" y="4258055"/>
            <a:ext cx="1185671" cy="996696"/>
          </a:xfrm>
          <a:prstGeom prst="rect">
            <a:avLst/>
          </a:prstGeom>
        </p:spPr>
      </p:pic>
      <p:sp>
        <p:nvSpPr>
          <p:cNvPr id="2" name="Holder 2"/>
          <p:cNvSpPr>
            <a:spLocks noGrp="1"/>
          </p:cNvSpPr>
          <p:nvPr>
            <p:ph type="title"/>
          </p:nvPr>
        </p:nvSpPr>
        <p:spPr/>
        <p:txBody>
          <a:bodyPr lIns="0" tIns="0" rIns="0" bIns="0"/>
          <a:lstStyle>
            <a:lvl1pPr>
              <a:defRPr sz="3600" b="0" i="0">
                <a:solidFill>
                  <a:srgbClr val="585858"/>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4145280" y="6377940"/>
            <a:ext cx="3901440" cy="342900"/>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609600" y="6377940"/>
            <a:ext cx="280416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7/19/2024</a:t>
            </a:fld>
            <a:endParaRPr lang="en-US"/>
          </a:p>
        </p:txBody>
      </p:sp>
      <p:sp>
        <p:nvSpPr>
          <p:cNvPr id="7" name="Holder 7"/>
          <p:cNvSpPr>
            <a:spLocks noGrp="1"/>
          </p:cNvSpPr>
          <p:nvPr>
            <p:ph type="sldNum" sz="quarter" idx="7"/>
          </p:nvPr>
        </p:nvSpPr>
        <p:spPr>
          <a:xfrm>
            <a:off x="8778240" y="6377940"/>
            <a:ext cx="280416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380854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3980687" cy="957071"/>
          </a:xfrm>
          <a:prstGeom prst="rect">
            <a:avLst/>
          </a:prstGeom>
        </p:spPr>
      </p:pic>
      <p:pic>
        <p:nvPicPr>
          <p:cNvPr id="17" name="bg object 17"/>
          <p:cNvPicPr/>
          <p:nvPr/>
        </p:nvPicPr>
        <p:blipFill>
          <a:blip r:embed="rId3" cstate="print"/>
          <a:stretch>
            <a:fillRect/>
          </a:stretch>
        </p:blipFill>
        <p:spPr>
          <a:xfrm>
            <a:off x="0" y="0"/>
            <a:ext cx="3811523" cy="787907"/>
          </a:xfrm>
          <a:prstGeom prst="rect">
            <a:avLst/>
          </a:prstGeom>
        </p:spPr>
      </p:pic>
      <p:pic>
        <p:nvPicPr>
          <p:cNvPr id="18" name="bg object 18"/>
          <p:cNvPicPr/>
          <p:nvPr/>
        </p:nvPicPr>
        <p:blipFill>
          <a:blip r:embed="rId4" cstate="print"/>
          <a:stretch>
            <a:fillRect/>
          </a:stretch>
        </p:blipFill>
        <p:spPr>
          <a:xfrm>
            <a:off x="10224516" y="0"/>
            <a:ext cx="1967483" cy="1967483"/>
          </a:xfrm>
          <a:prstGeom prst="rect">
            <a:avLst/>
          </a:prstGeom>
        </p:spPr>
      </p:pic>
      <p:sp>
        <p:nvSpPr>
          <p:cNvPr id="2" name="Holder 2"/>
          <p:cNvSpPr>
            <a:spLocks noGrp="1"/>
          </p:cNvSpPr>
          <p:nvPr>
            <p:ph type="ftr" sz="quarter" idx="5"/>
          </p:nvPr>
        </p:nvSpPr>
        <p:spPr>
          <a:xfrm>
            <a:off x="4145280" y="6377940"/>
            <a:ext cx="3901440" cy="342900"/>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609600" y="6377940"/>
            <a:ext cx="280416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7/19/2024</a:t>
            </a:fld>
            <a:endParaRPr lang="en-US"/>
          </a:p>
        </p:txBody>
      </p:sp>
      <p:sp>
        <p:nvSpPr>
          <p:cNvPr id="4" name="Holder 4"/>
          <p:cNvSpPr>
            <a:spLocks noGrp="1"/>
          </p:cNvSpPr>
          <p:nvPr>
            <p:ph type="sldNum" sz="quarter" idx="7"/>
          </p:nvPr>
        </p:nvSpPr>
        <p:spPr>
          <a:xfrm>
            <a:off x="8778240" y="6377940"/>
            <a:ext cx="280416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36086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585858"/>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7/19/2024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1023490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a:solidFill>
                  <a:schemeClr val="tx1"/>
                </a:solidFill>
              </a:rPr>
              <a:t>Microsoft Security title</a:t>
            </a:r>
            <a:endParaRPr lang="en-US"/>
          </a:p>
        </p:txBody>
      </p:sp>
      <p:sp>
        <p:nvSpPr>
          <p:cNvPr id="14" name="Text Placeholder 10">
            <a:extLst>
              <a:ext uri="{FF2B5EF4-FFF2-40B4-BE49-F238E27FC236}">
                <a16:creationId xmlns=""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A picture containing drawing&#10;&#10;Description automatically generated">
            <a:extLst>
              <a:ext uri="{FF2B5EF4-FFF2-40B4-BE49-F238E27FC236}">
                <a16:creationId xmlns=""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957271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a:t>Microsoft 365 title</a:t>
            </a:r>
          </a:p>
        </p:txBody>
      </p:sp>
      <p:sp>
        <p:nvSpPr>
          <p:cNvPr id="16" name="Text Placeholder 10">
            <a:extLst>
              <a:ext uri="{FF2B5EF4-FFF2-40B4-BE49-F238E27FC236}">
                <a16:creationId xmlns=""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1304853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a:t>Azure presentation</a:t>
            </a:r>
            <a:br>
              <a:rPr lang="en-US"/>
            </a:br>
            <a:r>
              <a:rPr lang="en-US"/>
              <a:t>title or event name</a:t>
            </a:r>
          </a:p>
        </p:txBody>
      </p:sp>
      <p:sp>
        <p:nvSpPr>
          <p:cNvPr id="9" name="Text Placeholder 10">
            <a:extLst>
              <a:ext uri="{FF2B5EF4-FFF2-40B4-BE49-F238E27FC236}">
                <a16:creationId xmlns=""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pic>
        <p:nvPicPr>
          <p:cNvPr id="3" name="Picture 2" descr="A picture containing drawing&#10;&#10;Description automatically generated">
            <a:extLst>
              <a:ext uri="{FF2B5EF4-FFF2-40B4-BE49-F238E27FC236}">
                <a16:creationId xmlns=""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764488484"/>
      </p:ext>
    </p:extLst>
  </p:cSld>
  <p:clrMapOvr>
    <a:masterClrMapping/>
  </p:clrMapOvr>
  <p:transition>
    <p:fade/>
  </p:transition>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13" name="Oval 12">
            <a:extLst>
              <a:ext uri="{FF2B5EF4-FFF2-40B4-BE49-F238E27FC236}">
                <a16:creationId xmlns="" xmlns:a16="http://schemas.microsoft.com/office/drawing/2014/main" id="{0C62E602-B038-4AA6-A699-B469CFE1AD96}"/>
              </a:ext>
              <a:ext uri="{C183D7F6-B498-43B3-948B-1728B52AA6E4}">
                <adec:decorative xmlns=""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20691641"/>
      </p:ext>
    </p:extLst>
  </p:cSld>
  <p:clrMapOvr>
    <a:masterClrMapping/>
  </p:clrMapOvr>
  <p:transition>
    <p:fade/>
  </p:transition>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4" name="Picture 3" descr="A picture containing drawing&#10;&#10;Description automatically generated">
            <a:extLst>
              <a:ext uri="{FF2B5EF4-FFF2-40B4-BE49-F238E27FC236}">
                <a16:creationId xmlns=""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48341196"/>
      </p:ext>
    </p:extLst>
  </p:cSld>
  <p:clrMapOvr>
    <a:masterClrMapping/>
  </p:clrMapOvr>
  <p:transition>
    <p:fade/>
  </p:transition>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520250928"/>
      </p:ext>
    </p:extLst>
  </p:cSld>
  <p:clrMapOvr>
    <a:masterClrMapping/>
  </p:clrMapOvr>
  <p:transition>
    <p:fade/>
  </p:transition>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 xmlns:a16="http://schemas.microsoft.com/office/drawing/2014/main" id="{CE9563B9-B8EE-4B13-A96C-8A3EA8059E0A}"/>
              </a:ext>
            </a:extLst>
          </p:cNvPr>
          <p:cNvSpPr>
            <a:spLocks noGrp="1"/>
          </p:cNvSpPr>
          <p:nvPr>
            <p:ph sz="quarter" idx="10"/>
          </p:nvPr>
        </p:nvSpPr>
        <p:spPr>
          <a:xfrm>
            <a:off x="418643" y="1291693"/>
            <a:ext cx="11340811" cy="2544286"/>
          </a:xfrm>
        </p:spPr>
        <p:txBody>
          <a:bodyPr/>
          <a:lstStyle>
            <a:lvl1pPr>
              <a:spcBef>
                <a:spcPts val="392"/>
              </a:spcBef>
              <a:spcAft>
                <a:spcPts val="588"/>
              </a:spcAft>
              <a:defRPr sz="2400">
                <a:latin typeface="+mn-lt"/>
              </a:defRPr>
            </a:lvl1pPr>
            <a:lvl2pPr>
              <a:spcBef>
                <a:spcPts val="392"/>
              </a:spcBef>
              <a:spcAft>
                <a:spcPts val="588"/>
              </a:spcAft>
              <a:defRPr sz="2400">
                <a:latin typeface="+mn-lt"/>
              </a:defRPr>
            </a:lvl2pPr>
            <a:lvl3pPr>
              <a:spcBef>
                <a:spcPts val="392"/>
              </a:spcBef>
              <a:spcAft>
                <a:spcPts val="588"/>
              </a:spcAft>
              <a:defRPr sz="2400">
                <a:latin typeface="+mn-lt"/>
              </a:defRPr>
            </a:lvl3pPr>
            <a:lvl4pPr>
              <a:spcBef>
                <a:spcPts val="392"/>
              </a:spcBef>
              <a:spcAft>
                <a:spcPts val="588"/>
              </a:spcAft>
              <a:defRPr sz="240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44001028"/>
      </p:ext>
    </p:extLst>
  </p:cSld>
  <p:clrMapOvr>
    <a:masterClrMapping/>
  </p:clrMapOvr>
  <p:transition>
    <p:fade/>
  </p:transition>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1979072"/>
      </p:ext>
    </p:extLst>
  </p:cSld>
  <p:clrMapOvr>
    <a:masterClrMapping/>
  </p:clrMapOvr>
  <p:transition>
    <p:fade/>
  </p:transition>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11478266"/>
      </p:ext>
    </p:extLst>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 xmlns:a16="http://schemas.microsoft.com/office/drawing/2014/main" id="{59500235-F506-479A-8FC5-E0FA2D9B07C5}"/>
              </a:ext>
              <a:ext uri="{C183D7F6-B498-43B3-948B-1728B52AA6E4}">
                <adec:decorative xmlns=""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33641158"/>
      </p:ext>
    </p:extLst>
  </p:cSld>
  <p:clrMapOvr>
    <a:masterClrMapping/>
  </p:clrMapOvr>
  <p:transition>
    <p:fade/>
  </p:transition>
  <p:hf sldNum="0"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 xmlns:a16="http://schemas.microsoft.com/office/drawing/2014/main" id="{59500235-F506-479A-8FC5-E0FA2D9B07C5}"/>
              </a:ext>
              <a:ext uri="{C183D7F6-B498-43B3-948B-1728B52AA6E4}">
                <adec:decorative xmlns=""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34975272"/>
      </p:ext>
    </p:extLst>
  </p:cSld>
  <p:clrMapOvr>
    <a:masterClrMapping/>
  </p:clrMapOvr>
  <p:transition>
    <p:fade/>
  </p:transition>
  <p:hf sldNum="0"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5448584"/>
      </p:ext>
    </p:extLst>
  </p:cSld>
  <p:clrMapOvr>
    <a:masterClrMapping/>
  </p:clrMapOvr>
  <p:transition>
    <p:fade/>
  </p:transition>
  <p:hf sldNum="0"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5" name="Text Placeholder 4">
            <a:extLst>
              <a:ext uri="{FF2B5EF4-FFF2-40B4-BE49-F238E27FC236}">
                <a16:creationId xmlns=""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45630453"/>
      </p:ext>
    </p:extLst>
  </p:cSld>
  <p:clrMapOvr>
    <a:masterClrMapping/>
  </p:clrMapOvr>
  <p:transition>
    <p:fade/>
  </p:transition>
  <p:hf sldNum="0" hdr="0" ftr="0" dt="0"/>
  <p:extLst>
    <p:ext uri="{DCECCB84-F9BA-43D5-87BE-67443E8EF086}">
      <p15:sldGuideLst xmlns="" xmlns:p15="http://schemas.microsoft.com/office/powerpoint/2012/main">
        <p15:guide id="1" pos="1728">
          <p15:clr>
            <a:srgbClr val="FBAE40"/>
          </p15:clr>
        </p15:guide>
        <p15:guide id="2" pos="2352">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8616648"/>
      </p:ext>
    </p:extLst>
  </p:cSld>
  <p:clrMapOvr>
    <a:masterClrMapping/>
  </p:clrMapOvr>
  <p:transition>
    <p:fade/>
  </p:transition>
  <p:hf sldNum="0" hdr="0" ftr="0" dt="0"/>
  <p:extLst>
    <p:ext uri="{DCECCB84-F9BA-43D5-87BE-67443E8EF086}">
      <p15:sldGuideLst xmlns="" xmlns:p15="http://schemas.microsoft.com/office/powerpoint/2012/main">
        <p15:guide id="1" pos="1728">
          <p15:clr>
            <a:srgbClr val="FBAE40"/>
          </p15:clr>
        </p15:guide>
        <p15:guide id="2" pos="2352">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3309132"/>
      </p:ext>
    </p:extLst>
  </p:cSld>
  <p:clrMapOvr>
    <a:masterClrMapping/>
  </p:clrMapOvr>
  <p:transition>
    <p:fade/>
  </p:transition>
  <p:hf sldNum="0" hdr="0" ftr="0" dt="0"/>
  <p:extLst>
    <p:ext uri="{DCECCB84-F9BA-43D5-87BE-67443E8EF086}">
      <p15:sldGuideLst xmlns="" xmlns:p15="http://schemas.microsoft.com/office/powerpoint/2012/main">
        <p15:guide id="1" pos="1728">
          <p15:clr>
            <a:srgbClr val="FBAE40"/>
          </p15:clr>
        </p15:guide>
        <p15:guide id="2" pos="2352">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1" name="Text Placeholder 4">
            <a:extLst>
              <a:ext uri="{FF2B5EF4-FFF2-40B4-BE49-F238E27FC236}">
                <a16:creationId xmlns=""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4" name="Footer Placeholder 1">
            <a:extLst>
              <a:ext uri="{FF2B5EF4-FFF2-40B4-BE49-F238E27FC236}">
                <a16:creationId xmlns=""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16591781"/>
      </p:ext>
    </p:extLst>
  </p:cSld>
  <p:clrMapOvr>
    <a:masterClrMapping/>
  </p:clrMapOvr>
  <p:transition>
    <p:fade/>
  </p:transition>
  <p:hf sldNum="0" hdr="0" ftr="0" dt="0"/>
  <p:extLst>
    <p:ext uri="{DCECCB84-F9BA-43D5-87BE-67443E8EF086}">
      <p15:sldGuideLst xmlns="" xmlns:p15="http://schemas.microsoft.com/office/powerpoint/2012/main">
        <p15:guide id="1" pos="1728">
          <p15:clr>
            <a:srgbClr val="FBAE40"/>
          </p15:clr>
        </p15:guide>
        <p15:guide id="2" pos="2354">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0" name="Text Placeholder 4">
            <a:extLst>
              <a:ext uri="{FF2B5EF4-FFF2-40B4-BE49-F238E27FC236}">
                <a16:creationId xmlns=""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22" name="Text Placeholder 4">
            <a:extLst>
              <a:ext uri="{FF2B5EF4-FFF2-40B4-BE49-F238E27FC236}">
                <a16:creationId xmlns=""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4" name="Footer Placeholder 1">
            <a:extLst>
              <a:ext uri="{FF2B5EF4-FFF2-40B4-BE49-F238E27FC236}">
                <a16:creationId xmlns=""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8917961"/>
      </p:ext>
    </p:extLst>
  </p:cSld>
  <p:clrMapOvr>
    <a:masterClrMapping/>
  </p:clrMapOvr>
  <p:transition>
    <p:fade/>
  </p:transition>
  <p:hf sldNum="0" hdr="0" ftr="0" dt="0"/>
  <p:extLst>
    <p:ext uri="{DCECCB84-F9BA-43D5-87BE-67443E8EF086}">
      <p15:sldGuideLst xmlns="" xmlns:p15="http://schemas.microsoft.com/office/powerpoint/2012/main">
        <p15:guide id="1" pos="1728">
          <p15:clr>
            <a:srgbClr val="FBAE40"/>
          </p15:clr>
        </p15:guide>
        <p15:guide id="2" pos="2280">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 xmlns:a16="http://schemas.microsoft.com/office/drawing/2014/main" id="{A6AC17A7-7CAA-4CA5-89CD-184D76C19F56}"/>
              </a:ext>
              <a:ext uri="{C183D7F6-B498-43B3-948B-1728B52AA6E4}">
                <adec:decorative xmlns=""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 xmlns:a16="http://schemas.microsoft.com/office/drawing/2014/main" id="{7A2E6301-6404-4EF3-A39A-8E79FFA3C974}"/>
              </a:ext>
              <a:ext uri="{C183D7F6-B498-43B3-948B-1728B52AA6E4}">
                <adec:decorative xmlns=""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 xmlns:a16="http://schemas.microsoft.com/office/drawing/2014/main" id="{5EC0DAC3-9E26-491C-A10D-7D086E91DB76}"/>
              </a:ext>
              <a:ext uri="{C183D7F6-B498-43B3-948B-1728B52AA6E4}">
                <adec:decorative xmlns=""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65432839"/>
      </p:ext>
    </p:extLst>
  </p:cSld>
  <p:clrMapOvr>
    <a:masterClrMapping/>
  </p:clrMapOvr>
  <p:transition>
    <p:fade/>
  </p:transition>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03411097"/>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6" name="Text Placeholder 4">
            <a:extLst>
              <a:ext uri="{FF2B5EF4-FFF2-40B4-BE49-F238E27FC236}">
                <a16:creationId xmlns=""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1947683112"/>
      </p:ext>
    </p:extLst>
  </p:cSld>
  <p:clrMapOvr>
    <a:masterClrMapping/>
  </p:clrMapOvr>
  <p:transition>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 xmlns:a16="http://schemas.microsoft.com/office/drawing/2014/main" id="{7FA17B80-9C3D-4DD7-B924-02A9E3E600E1}"/>
              </a:ext>
              <a:ext uri="{C183D7F6-B498-43B3-948B-1728B52AA6E4}">
                <adec:decorative xmlns=""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 xmlns:a16="http://schemas.microsoft.com/office/drawing/2014/main" id="{3FD3D5BB-5B0F-44DE-B4B8-000A681CEA94}"/>
              </a:ext>
              <a:ext uri="{C183D7F6-B498-43B3-948B-1728B52AA6E4}">
                <adec:decorative xmlns=""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 xmlns:a16="http://schemas.microsoft.com/office/drawing/2014/main" id="{A637605A-2FAC-4994-ACEC-7082FD1D75A8}"/>
              </a:ext>
              <a:ext uri="{C183D7F6-B498-43B3-948B-1728B52AA6E4}">
                <adec:decorative xmlns=""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 xmlns:a16="http://schemas.microsoft.com/office/drawing/2014/main" id="{56B6D240-D672-4F0A-95ED-D92FC8351E6D}"/>
              </a:ext>
              <a:ext uri="{C183D7F6-B498-43B3-948B-1728B52AA6E4}">
                <adec:decorative xmlns=""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5524829"/>
      </p:ext>
    </p:extLst>
  </p:cSld>
  <p:clrMapOvr>
    <a:masterClrMapping/>
  </p:clrMapOvr>
  <p:transition>
    <p:fade/>
  </p:transition>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 xmlns:a16="http://schemas.microsoft.com/office/drawing/2014/main" id="{7FA17B80-9C3D-4DD7-B924-02A9E3E600E1}"/>
              </a:ext>
              <a:ext uri="{C183D7F6-B498-43B3-948B-1728B52AA6E4}">
                <adec:decorative xmlns=""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 xmlns:a16="http://schemas.microsoft.com/office/drawing/2014/main" id="{3FD3D5BB-5B0F-44DE-B4B8-000A681CEA94}"/>
              </a:ext>
              <a:ext uri="{C183D7F6-B498-43B3-948B-1728B52AA6E4}">
                <adec:decorative xmlns=""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 xmlns:a16="http://schemas.microsoft.com/office/drawing/2014/main" id="{A637605A-2FAC-4994-ACEC-7082FD1D75A8}"/>
              </a:ext>
              <a:ext uri="{C183D7F6-B498-43B3-948B-1728B52AA6E4}">
                <adec:decorative xmlns=""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307464012"/>
      </p:ext>
    </p:extLst>
  </p:cSld>
  <p:clrMapOvr>
    <a:masterClrMapping/>
  </p:clrMapOvr>
  <p:transition>
    <p:fade/>
  </p:transition>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 xmlns:a16="http://schemas.microsoft.com/office/drawing/2014/main" id="{680D905E-E7A9-44EC-830B-323C290AAA27}"/>
              </a:ext>
              <a:ext uri="{C183D7F6-B498-43B3-948B-1728B52AA6E4}">
                <adec:decorative xmlns=""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 xmlns:a16="http://schemas.microsoft.com/office/drawing/2014/main" id="{5E2F051F-FAD1-40B7-AD8D-86ACA838D32B}"/>
              </a:ext>
              <a:ext uri="{C183D7F6-B498-43B3-948B-1728B52AA6E4}">
                <adec:decorative xmlns=""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A8966B79-BC7C-4DB8-80D4-01380DB97330}"/>
              </a:ext>
              <a:ext uri="{C183D7F6-B498-43B3-948B-1728B52AA6E4}">
                <adec:decorative xmlns=""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E69D048A-1B0B-4837-8CE2-BD16F3AE2B1C}"/>
              </a:ext>
              <a:ext uri="{C183D7F6-B498-43B3-948B-1728B52AA6E4}">
                <adec:decorative xmlns=""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3155003"/>
      </p:ext>
    </p:extLst>
  </p:cSld>
  <p:clrMapOvr>
    <a:masterClrMapping/>
  </p:clrMapOvr>
  <p:transition>
    <p:fade/>
  </p:transition>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 xmlns:a16="http://schemas.microsoft.com/office/drawing/2014/main" id="{0F6F2449-CE4A-4880-A860-78E767F6EFFC}"/>
              </a:ext>
              <a:ext uri="{C183D7F6-B498-43B3-948B-1728B52AA6E4}">
                <adec:decorative xmlns=""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9165031"/>
      </p:ext>
    </p:extLst>
  </p:cSld>
  <p:clrMapOvr>
    <a:masterClrMapping/>
  </p:clrMapOvr>
  <p:transition>
    <p:fade/>
  </p:transition>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Regular 20/24</a:t>
            </a:r>
            <a:endParaRPr lang="en-US"/>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37001350"/>
      </p:ext>
    </p:extLst>
  </p:cSld>
  <p:clrMapOvr>
    <a:masterClrMapping/>
  </p:clrMapOvr>
  <p:transition>
    <p:fade/>
  </p:transition>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87521090"/>
      </p:ext>
    </p:extLst>
  </p:cSld>
  <p:clrMapOvr>
    <a:masterClrMapping/>
  </p:clrMapOvr>
  <p:transition>
    <p:fade/>
  </p:transition>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5" name="Title 4">
            <a:extLst>
              <a:ext uri="{FF2B5EF4-FFF2-40B4-BE49-F238E27FC236}">
                <a16:creationId xmlns=""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313885856"/>
      </p:ext>
    </p:extLst>
  </p:cSld>
  <p:clrMapOvr>
    <a:masterClrMapping/>
  </p:clrMapOvr>
  <p:transition>
    <p:fade/>
  </p:transition>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45576104"/>
      </p:ext>
    </p:extLst>
  </p:cSld>
  <p:clrMapOvr>
    <a:masterClrMapping/>
  </p:clrMapOvr>
  <p:transition>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 xmlns:a16="http://schemas.microsoft.com/office/drawing/2014/main" id="{44738245-4240-4679-8431-2218AB616298}"/>
              </a:ext>
              <a:ext uri="{C183D7F6-B498-43B3-948B-1728B52AA6E4}">
                <adec:decorative xmlns=""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 xmlns:a16="http://schemas.microsoft.com/office/drawing/2014/main" id="{E9099E02-C7DB-4453-A260-90431D88E427}"/>
              </a:ext>
              <a:ext uri="{C183D7F6-B498-43B3-948B-1728B52AA6E4}">
                <adec:decorative xmlns=""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DC193CAE-888D-4B82-A6DF-559BB7F55658}"/>
              </a:ext>
              <a:ext uri="{C183D7F6-B498-43B3-948B-1728B52AA6E4}">
                <adec:decorative xmlns=""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62569207"/>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47" Type="http://schemas.openxmlformats.org/officeDocument/2006/relationships/slideLayout" Target="../slideLayouts/slideLayout62.xml"/><Relationship Id="rId50" Type="http://schemas.openxmlformats.org/officeDocument/2006/relationships/slideLayout" Target="../slideLayouts/slideLayout65.xml"/><Relationship Id="rId55" Type="http://schemas.openxmlformats.org/officeDocument/2006/relationships/slideLayout" Target="../slideLayouts/slideLayout70.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slideLayout" Target="../slideLayouts/slideLayout61.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41" Type="http://schemas.openxmlformats.org/officeDocument/2006/relationships/slideLayout" Target="../slideLayouts/slideLayout56.xml"/><Relationship Id="rId54" Type="http://schemas.openxmlformats.org/officeDocument/2006/relationships/slideLayout" Target="../slideLayouts/slideLayout69.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3" Type="http://schemas.openxmlformats.org/officeDocument/2006/relationships/slideLayout" Target="../slideLayouts/slideLayout68.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49" Type="http://schemas.openxmlformats.org/officeDocument/2006/relationships/slideLayout" Target="../slideLayouts/slideLayout64.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52" Type="http://schemas.openxmlformats.org/officeDocument/2006/relationships/slideLayout" Target="../slideLayouts/slideLayout67.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48" Type="http://schemas.openxmlformats.org/officeDocument/2006/relationships/slideLayout" Target="../slideLayouts/slideLayout63.xml"/><Relationship Id="rId56" Type="http://schemas.openxmlformats.org/officeDocument/2006/relationships/theme" Target="../theme/theme2.xml"/><Relationship Id="rId8" Type="http://schemas.openxmlformats.org/officeDocument/2006/relationships/slideLayout" Target="../slideLayouts/slideLayout23.xml"/><Relationship Id="rId51" Type="http://schemas.openxmlformats.org/officeDocument/2006/relationships/slideLayout" Target="../slideLayouts/slideLayout66.xml"/><Relationship Id="rId3"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9" Type="http://schemas.openxmlformats.org/officeDocument/2006/relationships/slideLayout" Target="../slideLayouts/slideLayout109.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34" Type="http://schemas.openxmlformats.org/officeDocument/2006/relationships/slideLayout" Target="../slideLayouts/slideLayout104.xml"/><Relationship Id="rId42" Type="http://schemas.openxmlformats.org/officeDocument/2006/relationships/slideLayout" Target="../slideLayouts/slideLayout112.xml"/><Relationship Id="rId47" Type="http://schemas.openxmlformats.org/officeDocument/2006/relationships/slideLayout" Target="../slideLayouts/slideLayout117.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33" Type="http://schemas.openxmlformats.org/officeDocument/2006/relationships/slideLayout" Target="../slideLayouts/slideLayout103.xml"/><Relationship Id="rId38" Type="http://schemas.openxmlformats.org/officeDocument/2006/relationships/slideLayout" Target="../slideLayouts/slideLayout108.xml"/><Relationship Id="rId46" Type="http://schemas.openxmlformats.org/officeDocument/2006/relationships/slideLayout" Target="../slideLayouts/slideLayout116.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41" Type="http://schemas.openxmlformats.org/officeDocument/2006/relationships/slideLayout" Target="../slideLayouts/slideLayout111.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32" Type="http://schemas.openxmlformats.org/officeDocument/2006/relationships/slideLayout" Target="../slideLayouts/slideLayout102.xml"/><Relationship Id="rId37" Type="http://schemas.openxmlformats.org/officeDocument/2006/relationships/slideLayout" Target="../slideLayouts/slideLayout107.xml"/><Relationship Id="rId40" Type="http://schemas.openxmlformats.org/officeDocument/2006/relationships/slideLayout" Target="../slideLayouts/slideLayout110.xml"/><Relationship Id="rId45" Type="http://schemas.openxmlformats.org/officeDocument/2006/relationships/slideLayout" Target="../slideLayouts/slideLayout115.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36" Type="http://schemas.openxmlformats.org/officeDocument/2006/relationships/slideLayout" Target="../slideLayouts/slideLayout106.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31" Type="http://schemas.openxmlformats.org/officeDocument/2006/relationships/slideLayout" Target="../slideLayouts/slideLayout101.xml"/><Relationship Id="rId44" Type="http://schemas.openxmlformats.org/officeDocument/2006/relationships/slideLayout" Target="../slideLayouts/slideLayout114.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slideLayout" Target="../slideLayouts/slideLayout100.xml"/><Relationship Id="rId35" Type="http://schemas.openxmlformats.org/officeDocument/2006/relationships/slideLayout" Target="../slideLayouts/slideLayout105.xml"/><Relationship Id="rId43" Type="http://schemas.openxmlformats.org/officeDocument/2006/relationships/slideLayout" Target="../slideLayouts/slideLayout113.xml"/><Relationship Id="rId48"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584" r:id="rId10"/>
    <p:sldLayoutId id="2147484583" r:id="rId11"/>
    <p:sldLayoutId id="2147484256" r:id="rId12"/>
    <p:sldLayoutId id="2147484257" r:id="rId13"/>
    <p:sldLayoutId id="2147484585" r:id="rId14"/>
    <p:sldLayoutId id="2147484299" r:id="rId1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 xmlns:a16="http://schemas.microsoft.com/office/drawing/2014/main" id="{8146AE93-787B-42C7-998B-94945CCDB24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 xmlns:a16="http://schemas.microsoft.com/office/drawing/2014/main" id="{322D9ECE-2F8A-41BF-B932-3CBFEE52CFC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 xmlns:a16="http://schemas.microsoft.com/office/drawing/2014/main" id="{22E0827B-BC1A-44E2-8096-61C3B6CE923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 xmlns:a16="http://schemas.microsoft.com/office/drawing/2014/main" id="{9BECC4A3-5E56-46AB-B66A-24DB6F63C4F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CD5DED18-B8E3-4E64-A2F9-AC876A45E95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A27B2490-4E01-419B-9E15-AB1014C5585F}"/>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C51B5F87-CB60-4C61-B0D4-0C5801F71D24}"/>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5E5640D5-10AB-40EE-95AF-87579AFDE0EA}"/>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208585DA-510F-494E-A9B7-254EB9BECF52}"/>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8E4731B3-644F-4E37-BA44-ADA1DF75E384}"/>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791E010D-3645-4CAF-8CA0-B22C9B4B169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D5057B69-9FBE-4155-9F90-BAA01449C7BA}"/>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1DE02459-2825-4AA0-ABEC-7CBA2298C3B4}"/>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C0039303-4947-41C2-AF95-B60F1C0EE653}"/>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86F4ED6F-ADD8-4311-BC08-B50F06C11267}"/>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9E052927-2CE4-4E87-B2F1-BDFB8CA825C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ADC82426-ED22-418B-ADE0-D8A3C728E805}"/>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 xmlns:a16="http://schemas.microsoft.com/office/drawing/2014/main" id="{E014786F-E497-4601-8EC7-5FBC624548C9}"/>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 xmlns:a16="http://schemas.microsoft.com/office/drawing/2014/main" id="{9AD541AA-9B42-4318-8260-D19740D5CD48}"/>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 xmlns:a16="http://schemas.microsoft.com/office/drawing/2014/main" id="{9459E5E3-4E7C-47AD-BAF6-D40C808B2421}"/>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 xmlns:a16="http://schemas.microsoft.com/office/drawing/2014/main" id="{5A1745E5-301B-48E7-8AF3-6A4652362C3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F99AB3D5-A967-4468-A455-A376CD1DD0C4}"/>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0A267528-5387-4DC7-BAE0-D023B941FE78}"/>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B9BB4ECA-5958-471D-86B9-8531F578F149}"/>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 xmlns:a16="http://schemas.microsoft.com/office/drawing/2014/main" id="{0FF77FE5-11E6-43DC-B99C-F2ADB26E464D}"/>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 xmlns:a16="http://schemas.microsoft.com/office/drawing/2014/main" id="{083F4A49-6A1D-4AB4-AECB-710DE98015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 xmlns:a16="http://schemas.microsoft.com/office/drawing/2014/main" id="{8B51C4FE-249A-44AE-A18C-E773AE76FB1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F69E0E17-D8D3-4E4D-A7FE-9AFD470BD3AA}"/>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2A82DB94-9146-431A-9B8B-6AAC6E76B64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 xmlns:a16="http://schemas.microsoft.com/office/drawing/2014/main" id="{7BCC82BA-674A-4BBC-ABA5-68B4AD3D5A1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 xmlns:a16="http://schemas.microsoft.com/office/drawing/2014/main" id="{09F537F4-3DB2-485E-ACC0-65F639F316D4}"/>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 xmlns:a16="http://schemas.microsoft.com/office/drawing/2014/main" id="{6220F975-3D71-49A3-8F00-3F6BCE4F093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 xmlns:a16="http://schemas.microsoft.com/office/drawing/2014/main" id="{489FD55E-813F-4122-8C22-3E1162867774}"/>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 xmlns:a16="http://schemas.microsoft.com/office/drawing/2014/main" id="{BE35D2CB-8F27-4A92-9C8D-7A79F0B183C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 xmlns:a16="http://schemas.microsoft.com/office/drawing/2014/main" id="{90F3267F-CE5D-4883-86D0-FD742567176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 xmlns:a16="http://schemas.microsoft.com/office/drawing/2014/main" id="{30F4D088-BD82-4E16-B541-B869789E88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 xmlns:a16="http://schemas.microsoft.com/office/drawing/2014/main" id="{833D50B9-9DE7-460E-91A2-05019D97564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 xmlns:a16="http://schemas.microsoft.com/office/drawing/2014/main" id="{7688798E-233A-4099-B60A-EBD1052094F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 xmlns:a16="http://schemas.microsoft.com/office/drawing/2014/main" id="{B46B5817-534B-4451-9E77-9425BB016BA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82394868"/>
      </p:ext>
    </p:extLst>
  </p:cSld>
  <p:clrMap bg1="lt1" tx1="dk1" bg2="lt2" tx2="dk2" accent1="accent1" accent2="accent2" accent3="accent3" accent4="accent4" accent5="accent5" accent6="accent6" hlink="hlink" folHlink="folHlink"/>
  <p:sldLayoutIdLst>
    <p:sldLayoutId id="2147484819" r:id="rId1"/>
    <p:sldLayoutId id="2147484820" r:id="rId2"/>
    <p:sldLayoutId id="2147484821" r:id="rId3"/>
    <p:sldLayoutId id="2147484822" r:id="rId4"/>
    <p:sldLayoutId id="2147484823" r:id="rId5"/>
    <p:sldLayoutId id="2147484824" r:id="rId6"/>
    <p:sldLayoutId id="2147484825" r:id="rId7"/>
    <p:sldLayoutId id="2147484826" r:id="rId8"/>
    <p:sldLayoutId id="2147484827" r:id="rId9"/>
    <p:sldLayoutId id="2147484828" r:id="rId10"/>
    <p:sldLayoutId id="2147484829" r:id="rId11"/>
    <p:sldLayoutId id="2147484830" r:id="rId12"/>
    <p:sldLayoutId id="2147484831" r:id="rId13"/>
    <p:sldLayoutId id="2147484832" r:id="rId14"/>
    <p:sldLayoutId id="2147484833" r:id="rId15"/>
    <p:sldLayoutId id="2147484834" r:id="rId16"/>
    <p:sldLayoutId id="2147484835" r:id="rId17"/>
    <p:sldLayoutId id="2147484836" r:id="rId18"/>
    <p:sldLayoutId id="2147484837" r:id="rId19"/>
    <p:sldLayoutId id="2147484838" r:id="rId20"/>
    <p:sldLayoutId id="2147484839" r:id="rId21"/>
    <p:sldLayoutId id="2147484840" r:id="rId22"/>
    <p:sldLayoutId id="2147484841" r:id="rId23"/>
    <p:sldLayoutId id="2147484842" r:id="rId24"/>
    <p:sldLayoutId id="2147484843" r:id="rId25"/>
    <p:sldLayoutId id="2147484844" r:id="rId26"/>
    <p:sldLayoutId id="2147484845" r:id="rId27"/>
    <p:sldLayoutId id="2147484846" r:id="rId28"/>
    <p:sldLayoutId id="2147484847" r:id="rId29"/>
    <p:sldLayoutId id="2147484848" r:id="rId30"/>
    <p:sldLayoutId id="2147484849" r:id="rId31"/>
    <p:sldLayoutId id="2147484794" r:id="rId32"/>
    <p:sldLayoutId id="2147484795" r:id="rId33"/>
    <p:sldLayoutId id="2147484796" r:id="rId34"/>
    <p:sldLayoutId id="2147484797" r:id="rId35"/>
    <p:sldLayoutId id="2147484798" r:id="rId36"/>
    <p:sldLayoutId id="2147484799" r:id="rId37"/>
    <p:sldLayoutId id="2147484800" r:id="rId38"/>
    <p:sldLayoutId id="2147484801" r:id="rId39"/>
    <p:sldLayoutId id="2147484802" r:id="rId40"/>
    <p:sldLayoutId id="2147484803" r:id="rId41"/>
    <p:sldLayoutId id="2147484804" r:id="rId42"/>
    <p:sldLayoutId id="2147484805" r:id="rId43"/>
    <p:sldLayoutId id="2147484806" r:id="rId44"/>
    <p:sldLayoutId id="2147484807" r:id="rId45"/>
    <p:sldLayoutId id="2147484808" r:id="rId46"/>
    <p:sldLayoutId id="2147484809" r:id="rId47"/>
    <p:sldLayoutId id="2147484810" r:id="rId48"/>
    <p:sldLayoutId id="2147484811" r:id="rId49"/>
    <p:sldLayoutId id="2147484813" r:id="rId50"/>
    <p:sldLayoutId id="2147484814" r:id="rId51"/>
    <p:sldLayoutId id="2147484850" r:id="rId52"/>
    <p:sldLayoutId id="2147484851" r:id="rId53"/>
    <p:sldLayoutId id="2147484852" r:id="rId54"/>
    <p:sldLayoutId id="2147484853" r:id="rId55"/>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grpSp>
        <p:nvGrpSpPr>
          <p:cNvPr id="13" name="Group 12">
            <a:extLst>
              <a:ext uri="{FF2B5EF4-FFF2-40B4-BE49-F238E27FC236}">
                <a16:creationId xmlns=""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5" name="Rectangle 14">
              <a:extLst>
                <a:ext uri="{FF2B5EF4-FFF2-40B4-BE49-F238E27FC236}">
                  <a16:creationId xmlns=""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6" name="Rectangle 15">
              <a:extLst>
                <a:ext uri="{FF2B5EF4-FFF2-40B4-BE49-F238E27FC236}">
                  <a16:creationId xmlns=""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7" name="Group 16">
              <a:extLst>
                <a:ext uri="{FF2B5EF4-FFF2-40B4-BE49-F238E27FC236}">
                  <a16:creationId xmlns=""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9" name="Rectangle 18">
                <a:extLst>
                  <a:ext uri="{FF2B5EF4-FFF2-40B4-BE49-F238E27FC236}">
                    <a16:creationId xmlns=""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 xmlns:a16="http://schemas.microsoft.com/office/drawing/2014/main" id="{76BB5A45-271D-4D53-BD8B-4B5CFB16FD0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 xmlns:a16="http://schemas.microsoft.com/office/drawing/2014/main" id="{F8A6D886-5D45-4E0C-99EE-458518DE682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 xmlns:a16="http://schemas.microsoft.com/office/drawing/2014/main" id="{9A9057E0-C0E0-48C4-8CFF-2A9A167A4978}"/>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 xmlns:a16="http://schemas.microsoft.com/office/drawing/2014/main" id="{C958B833-C2E4-43F9-8803-144479A60455}"/>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192AFA66-3E39-4ED1-A9C5-E44733888DBA}"/>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DFB8CD7F-106A-47C0-84E6-4D87D89791F1}"/>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E453082C-4B9C-4180-A393-1F90996BBCC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828BB0BA-322C-4D11-A556-3D9BF86D4A45}"/>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E6C156BE-DC8C-4BF4-B81F-C74DC513EB0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49BBA139-D62F-4B5A-BF45-EE89C124FCF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7E3F55A0-D7A5-42EE-8CED-3A814F1B950A}"/>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FFF3B85F-E436-4397-9EE9-422A0267946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8B8B809C-724A-4BFD-B871-2DF381F59C5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54868ED3-56B4-4176-AB07-DBE7A11DE7AC}"/>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17BD61D9-CC26-48F5-9642-A38BE5806FCA}"/>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6C7AB05B-6281-4236-A529-512FB136C8D3}"/>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147EB70C-3766-4D54-9729-798BC6C8A8C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 xmlns:a16="http://schemas.microsoft.com/office/drawing/2014/main" id="{EB68E69B-85CA-49D4-8D18-7D0BAFBCE3CA}"/>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 xmlns:a16="http://schemas.microsoft.com/office/drawing/2014/main" id="{E1847621-191C-4F5F-B10C-EE1A6563C5E6}"/>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 xmlns:a16="http://schemas.microsoft.com/office/drawing/2014/main" id="{FFF8CE86-94F5-4955-B722-93A7479A5E7F}"/>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 xmlns:a16="http://schemas.microsoft.com/office/drawing/2014/main" id="{58D91B32-338A-47AF-B026-3DB56D2EBD0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B30240AE-9F68-499E-B3D4-2E3D39E9A1F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BEA8C58B-863A-4ECA-BF8F-588AC338B344}"/>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C360630F-5E65-425D-8FAB-DAFACF3DAB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 xmlns:a16="http://schemas.microsoft.com/office/drawing/2014/main" id="{0A63E2AD-707A-4ABE-8DD8-75AD62A0346B}"/>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 xmlns:a16="http://schemas.microsoft.com/office/drawing/2014/main" id="{B26CC6ED-EE4D-4743-B5E6-AF29F7541679}"/>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 xmlns:a16="http://schemas.microsoft.com/office/drawing/2014/main" id="{F5131F5D-66B1-4ED4-BEE8-87E7AFCCD0A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C42EBE24-A3A7-4CEC-9402-724C34CC491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673EAF58-88A4-46A6-8294-D1E7ACD5314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 xmlns:a16="http://schemas.microsoft.com/office/drawing/2014/main" id="{0C08900E-4279-40CF-B123-F7B6C3962F02}"/>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 xmlns:a16="http://schemas.microsoft.com/office/drawing/2014/main" id="{99D5A62F-7E03-4559-A54D-87BD12A56A82}"/>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 xmlns:a16="http://schemas.microsoft.com/office/drawing/2014/main" id="{C11E0242-3665-4FF8-BF11-EAA64DCBDF9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 xmlns:a16="http://schemas.microsoft.com/office/drawing/2014/main" id="{6948F96D-56FB-493B-AB4F-5CCBCC0E6E25}"/>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 xmlns:a16="http://schemas.microsoft.com/office/drawing/2014/main" id="{4AB3077C-9773-4CDC-ADCB-7950709AE74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 xmlns:a16="http://schemas.microsoft.com/office/drawing/2014/main" id="{E45188AB-DB72-47FD-ACF4-45308CF5B3A6}"/>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 xmlns:a16="http://schemas.microsoft.com/office/drawing/2014/main" id="{5CCE7D75-17D2-4A50-BA5E-CF3AFACE7FD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 xmlns:a16="http://schemas.microsoft.com/office/drawing/2014/main" id="{27B0584E-229A-4276-B9AD-3A7E6F4330D1}"/>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 xmlns:a16="http://schemas.microsoft.com/office/drawing/2014/main" id="{9B275EFD-15F8-402F-9DDA-CCF1472A8145}"/>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 xmlns:a16="http://schemas.microsoft.com/office/drawing/2014/main" id="{B2B20129-936B-4BC0-874D-4BA08831922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3498174"/>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3" r:id="rId7"/>
    <p:sldLayoutId id="2147484754" r:id="rId8"/>
    <p:sldLayoutId id="2147484755" r:id="rId9"/>
    <p:sldLayoutId id="2147484756" r:id="rId10"/>
    <p:sldLayoutId id="2147484757" r:id="rId11"/>
    <p:sldLayoutId id="2147484758" r:id="rId12"/>
    <p:sldLayoutId id="2147484759" r:id="rId13"/>
    <p:sldLayoutId id="2147484760" r:id="rId14"/>
    <p:sldLayoutId id="2147484761" r:id="rId15"/>
    <p:sldLayoutId id="2147484762" r:id="rId16"/>
    <p:sldLayoutId id="2147484763" r:id="rId17"/>
    <p:sldLayoutId id="2147484764" r:id="rId18"/>
    <p:sldLayoutId id="2147484765" r:id="rId19"/>
    <p:sldLayoutId id="2147484766" r:id="rId20"/>
    <p:sldLayoutId id="2147484767" r:id="rId21"/>
    <p:sldLayoutId id="2147484768" r:id="rId22"/>
    <p:sldLayoutId id="2147484769" r:id="rId23"/>
    <p:sldLayoutId id="2147484770" r:id="rId24"/>
    <p:sldLayoutId id="2147484771" r:id="rId25"/>
    <p:sldLayoutId id="2147484772" r:id="rId26"/>
    <p:sldLayoutId id="2147484773" r:id="rId27"/>
    <p:sldLayoutId id="2147484774" r:id="rId28"/>
    <p:sldLayoutId id="2147484775" r:id="rId29"/>
    <p:sldLayoutId id="2147484776" r:id="rId30"/>
    <p:sldLayoutId id="2147484777" r:id="rId31"/>
    <p:sldLayoutId id="2147484778" r:id="rId32"/>
    <p:sldLayoutId id="2147484779" r:id="rId33"/>
    <p:sldLayoutId id="2147484780" r:id="rId34"/>
    <p:sldLayoutId id="2147484781" r:id="rId35"/>
    <p:sldLayoutId id="2147484782" r:id="rId36"/>
    <p:sldLayoutId id="2147484783" r:id="rId37"/>
    <p:sldLayoutId id="2147484784" r:id="rId38"/>
    <p:sldLayoutId id="2147484785" r:id="rId39"/>
    <p:sldLayoutId id="2147484786" r:id="rId40"/>
    <p:sldLayoutId id="2147484787" r:id="rId41"/>
    <p:sldLayoutId id="2147484788" r:id="rId42"/>
    <p:sldLayoutId id="2147484789" r:id="rId43"/>
    <p:sldLayoutId id="2147484790" r:id="rId44"/>
    <p:sldLayoutId id="2147484791" r:id="rId45"/>
    <p:sldLayoutId id="2147484792" r:id="rId46"/>
    <p:sldLayoutId id="2147484793" r:id="rId47"/>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69.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69.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9.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9.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6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3.png"/><Relationship Id="rId1" Type="http://schemas.openxmlformats.org/officeDocument/2006/relationships/slideLayout" Target="../slideLayouts/slideLayout69.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0.xml"/><Relationship Id="rId6" Type="http://schemas.openxmlformats.org/officeDocument/2006/relationships/image" Target="../media/image24.png"/><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0.xml"/><Relationship Id="rId6" Type="http://schemas.openxmlformats.org/officeDocument/2006/relationships/image" Target="../media/image24.png"/><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5.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0.xml"/><Relationship Id="rId5" Type="http://schemas.openxmlformats.org/officeDocument/2006/relationships/image" Target="../media/image24.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image" Target="../media/image53.svg"/><Relationship Id="rId5" Type="http://schemas.openxmlformats.org/officeDocument/2006/relationships/image" Target="../media/image42.png"/><Relationship Id="rId4" Type="http://schemas.openxmlformats.org/officeDocument/2006/relationships/image" Target="../media/image27.svg"/></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23.xml"/><Relationship Id="rId4" Type="http://schemas.openxmlformats.org/officeDocument/2006/relationships/image" Target="../media/image79.svg"/></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7.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35.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9.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latin typeface="Segoe UI Semibold (Headings)"/>
              </a:rPr>
              <a:t>AZ-900T0x</a:t>
            </a:r>
            <a:br>
              <a:rPr lang="en-US" dirty="0">
                <a:solidFill>
                  <a:schemeClr val="tx1"/>
                </a:solidFill>
                <a:latin typeface="Segoe UI Semibold (Headings)"/>
              </a:rPr>
            </a:br>
            <a:r>
              <a:rPr lang="en-US" dirty="0">
                <a:solidFill>
                  <a:schemeClr val="tx1"/>
                </a:solidFill>
                <a:latin typeface="Segoe UI Semibold (Headings)"/>
              </a:rPr>
              <a:t>Module 01: </a:t>
            </a:r>
            <a:br>
              <a:rPr lang="en-US" dirty="0">
                <a:solidFill>
                  <a:schemeClr val="tx1"/>
                </a:solidFill>
                <a:latin typeface="Segoe UI Semibold (Headings)"/>
              </a:rPr>
            </a:br>
            <a:r>
              <a:rPr lang="en-US" dirty="0">
                <a:solidFill>
                  <a:schemeClr val="tx1"/>
                </a:solidFill>
                <a:latin typeface="Segoe UI Semibold (Headings)"/>
              </a:rPr>
              <a:t>Cloud concepts</a:t>
            </a:r>
            <a:endParaRPr lang="en-US" dirty="0"/>
          </a:p>
        </p:txBody>
      </p:sp>
      <p:sp>
        <p:nvSpPr>
          <p:cNvPr id="2" name="Text Placeholder 1">
            <a:extLst>
              <a:ext uri="{FF2B5EF4-FFF2-40B4-BE49-F238E27FC236}">
                <a16:creationId xmlns="" xmlns:a16="http://schemas.microsoft.com/office/drawing/2014/main" id="{8E409F4D-C245-4C67-98B1-2C7AEECB071A}"/>
              </a:ext>
            </a:extLst>
          </p:cNvPr>
          <p:cNvSpPr>
            <a:spLocks noGrp="1"/>
          </p:cNvSpPr>
          <p:nvPr>
            <p:ph type="body" sz="quarter" idx="15"/>
          </p:nvPr>
        </p:nvSpPr>
        <p:spPr>
          <a:xfrm>
            <a:off x="442466" y="4350114"/>
            <a:ext cx="5413394" cy="461665"/>
          </a:xfrm>
        </p:spPr>
        <p:txBody>
          <a:bodyPr/>
          <a:lstStyle/>
          <a:p>
            <a:r>
              <a:rPr lang="en-US" dirty="0" err="1" smtClean="0"/>
              <a:t>Ravindra</a:t>
            </a:r>
            <a:r>
              <a:rPr lang="en-US" dirty="0" smtClean="0"/>
              <a:t> </a:t>
            </a:r>
            <a:r>
              <a:rPr lang="en-US" dirty="0" err="1" smtClean="0"/>
              <a:t>Kudache</a:t>
            </a:r>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20024" y="1172146"/>
            <a:ext cx="6414223" cy="479285"/>
          </a:xfrm>
          <a:prstGeom prst="rect">
            <a:avLst/>
          </a:prstGeom>
        </p:spPr>
      </p:pic>
      <p:sp>
        <p:nvSpPr>
          <p:cNvPr id="3" name="object 3"/>
          <p:cNvSpPr/>
          <p:nvPr/>
        </p:nvSpPr>
        <p:spPr>
          <a:xfrm>
            <a:off x="4624578" y="1856994"/>
            <a:ext cx="1390650" cy="0"/>
          </a:xfrm>
          <a:custGeom>
            <a:avLst/>
            <a:gdLst/>
            <a:ahLst/>
            <a:cxnLst/>
            <a:rect l="l" t="t" r="r" b="b"/>
            <a:pathLst>
              <a:path w="1390650">
                <a:moveTo>
                  <a:pt x="0" y="0"/>
                </a:moveTo>
                <a:lnTo>
                  <a:pt x="1390650" y="0"/>
                </a:lnTo>
              </a:path>
            </a:pathLst>
          </a:custGeom>
          <a:ln w="25400">
            <a:solidFill>
              <a:srgbClr val="F1F1F1"/>
            </a:solidFill>
          </a:ln>
        </p:spPr>
        <p:txBody>
          <a:bodyPr wrap="square" lIns="0" tIns="0" rIns="0" bIns="0" rtlCol="0"/>
          <a:lstStyle/>
          <a:p>
            <a:endParaRPr/>
          </a:p>
        </p:txBody>
      </p:sp>
      <p:sp>
        <p:nvSpPr>
          <p:cNvPr id="4" name="object 4"/>
          <p:cNvSpPr txBox="1"/>
          <p:nvPr/>
        </p:nvSpPr>
        <p:spPr>
          <a:xfrm>
            <a:off x="798329" y="2257957"/>
            <a:ext cx="9834245" cy="1733550"/>
          </a:xfrm>
          <a:prstGeom prst="rect">
            <a:avLst/>
          </a:prstGeom>
        </p:spPr>
        <p:txBody>
          <a:bodyPr vert="horz" wrap="square" lIns="0" tIns="12700" rIns="0" bIns="0" rtlCol="0">
            <a:spAutoFit/>
          </a:bodyPr>
          <a:lstStyle/>
          <a:p>
            <a:pPr marL="298450" indent="-285750">
              <a:lnSpc>
                <a:spcPct val="100000"/>
              </a:lnSpc>
              <a:spcBef>
                <a:spcPts val="100"/>
              </a:spcBef>
              <a:buFont typeface="Arial MT"/>
              <a:buChar char="•"/>
              <a:tabLst>
                <a:tab pos="298450" algn="l"/>
              </a:tabLst>
            </a:pPr>
            <a:r>
              <a:rPr sz="1800" dirty="0">
                <a:latin typeface="Calibri"/>
                <a:cs typeface="Calibri"/>
              </a:rPr>
              <a:t>This</a:t>
            </a:r>
            <a:r>
              <a:rPr sz="1800" spc="-40" dirty="0">
                <a:latin typeface="Calibri"/>
                <a:cs typeface="Calibri"/>
              </a:rPr>
              <a:t> </a:t>
            </a:r>
            <a:r>
              <a:rPr sz="1800" dirty="0">
                <a:latin typeface="Calibri"/>
                <a:cs typeface="Calibri"/>
              </a:rPr>
              <a:t>is</a:t>
            </a:r>
            <a:r>
              <a:rPr sz="1800" spc="-35" dirty="0">
                <a:latin typeface="Calibri"/>
                <a:cs typeface="Calibri"/>
              </a:rPr>
              <a:t> </a:t>
            </a:r>
            <a:r>
              <a:rPr sz="1800" dirty="0">
                <a:latin typeface="Calibri"/>
                <a:cs typeface="Calibri"/>
              </a:rPr>
              <a:t>used</a:t>
            </a:r>
            <a:r>
              <a:rPr sz="1800" spc="-45" dirty="0">
                <a:latin typeface="Calibri"/>
                <a:cs typeface="Calibri"/>
              </a:rPr>
              <a:t> </a:t>
            </a:r>
            <a:r>
              <a:rPr sz="1800" dirty="0">
                <a:latin typeface="Calibri"/>
                <a:cs typeface="Calibri"/>
              </a:rPr>
              <a:t>when</a:t>
            </a:r>
            <a:r>
              <a:rPr sz="1800" spc="-30" dirty="0">
                <a:latin typeface="Calibri"/>
                <a:cs typeface="Calibri"/>
              </a:rPr>
              <a:t> </a:t>
            </a:r>
            <a:r>
              <a:rPr sz="1800" dirty="0">
                <a:latin typeface="Calibri"/>
                <a:cs typeface="Calibri"/>
              </a:rPr>
              <a:t>you</a:t>
            </a:r>
            <a:r>
              <a:rPr sz="1800" spc="-25" dirty="0">
                <a:latin typeface="Calibri"/>
                <a:cs typeface="Calibri"/>
              </a:rPr>
              <a:t> </a:t>
            </a:r>
            <a:r>
              <a:rPr sz="1800" dirty="0">
                <a:latin typeface="Calibri"/>
                <a:cs typeface="Calibri"/>
              </a:rPr>
              <a:t>want</a:t>
            </a:r>
            <a:r>
              <a:rPr sz="1800" spc="-35" dirty="0">
                <a:latin typeface="Calibri"/>
                <a:cs typeface="Calibri"/>
              </a:rPr>
              <a:t> </a:t>
            </a:r>
            <a:r>
              <a:rPr sz="1800" dirty="0">
                <a:latin typeface="Calibri"/>
                <a:cs typeface="Calibri"/>
              </a:rPr>
              <a:t>to</a:t>
            </a:r>
            <a:r>
              <a:rPr sz="1800" spc="-40" dirty="0">
                <a:latin typeface="Calibri"/>
                <a:cs typeface="Calibri"/>
              </a:rPr>
              <a:t> </a:t>
            </a:r>
            <a:r>
              <a:rPr sz="1800" dirty="0">
                <a:latin typeface="Calibri"/>
                <a:cs typeface="Calibri"/>
              </a:rPr>
              <a:t>apply</a:t>
            </a:r>
            <a:r>
              <a:rPr sz="1800" spc="-45" dirty="0">
                <a:latin typeface="Calibri"/>
                <a:cs typeface="Calibri"/>
              </a:rPr>
              <a:t> </a:t>
            </a:r>
            <a:r>
              <a:rPr sz="1800" dirty="0">
                <a:latin typeface="Calibri"/>
                <a:cs typeface="Calibri"/>
              </a:rPr>
              <a:t>network</a:t>
            </a:r>
            <a:r>
              <a:rPr sz="1800" spc="-30" dirty="0">
                <a:latin typeface="Calibri"/>
                <a:cs typeface="Calibri"/>
              </a:rPr>
              <a:t> </a:t>
            </a:r>
            <a:r>
              <a:rPr sz="1800" dirty="0">
                <a:latin typeface="Calibri"/>
                <a:cs typeface="Calibri"/>
              </a:rPr>
              <a:t>filtering</a:t>
            </a:r>
            <a:r>
              <a:rPr sz="1800" spc="-20" dirty="0">
                <a:latin typeface="Calibri"/>
                <a:cs typeface="Calibri"/>
              </a:rPr>
              <a:t> </a:t>
            </a:r>
            <a:r>
              <a:rPr sz="1800" dirty="0">
                <a:latin typeface="Calibri"/>
                <a:cs typeface="Calibri"/>
              </a:rPr>
              <a:t>rules</a:t>
            </a:r>
            <a:r>
              <a:rPr sz="1800" spc="-35" dirty="0">
                <a:latin typeface="Calibri"/>
                <a:cs typeface="Calibri"/>
              </a:rPr>
              <a:t> </a:t>
            </a:r>
            <a:r>
              <a:rPr sz="1800" dirty="0">
                <a:latin typeface="Calibri"/>
                <a:cs typeface="Calibri"/>
              </a:rPr>
              <a:t>for</a:t>
            </a:r>
            <a:r>
              <a:rPr sz="1800" spc="-50" dirty="0">
                <a:latin typeface="Calibri"/>
                <a:cs typeface="Calibri"/>
              </a:rPr>
              <a:t> </a:t>
            </a:r>
            <a:r>
              <a:rPr sz="1800" dirty="0">
                <a:latin typeface="Calibri"/>
                <a:cs typeface="Calibri"/>
              </a:rPr>
              <a:t>a</a:t>
            </a:r>
            <a:r>
              <a:rPr sz="1800" spc="-30" dirty="0">
                <a:latin typeface="Calibri"/>
                <a:cs typeface="Calibri"/>
              </a:rPr>
              <a:t> </a:t>
            </a:r>
            <a:r>
              <a:rPr sz="1800" dirty="0">
                <a:latin typeface="Calibri"/>
                <a:cs typeface="Calibri"/>
              </a:rPr>
              <a:t>group</a:t>
            </a:r>
            <a:r>
              <a:rPr sz="1800" spc="-45" dirty="0">
                <a:latin typeface="Calibri"/>
                <a:cs typeface="Calibri"/>
              </a:rPr>
              <a:t> </a:t>
            </a:r>
            <a:r>
              <a:rPr sz="1800" dirty="0">
                <a:latin typeface="Calibri"/>
                <a:cs typeface="Calibri"/>
              </a:rPr>
              <a:t>of</a:t>
            </a:r>
            <a:r>
              <a:rPr sz="1800" spc="-40" dirty="0">
                <a:latin typeface="Calibri"/>
                <a:cs typeface="Calibri"/>
              </a:rPr>
              <a:t> </a:t>
            </a:r>
            <a:r>
              <a:rPr sz="1800" spc="-10" dirty="0">
                <a:latin typeface="Calibri"/>
                <a:cs typeface="Calibri"/>
              </a:rPr>
              <a:t>machines.</a:t>
            </a:r>
            <a:endParaRPr sz="1800">
              <a:latin typeface="Calibri"/>
              <a:cs typeface="Calibri"/>
            </a:endParaRPr>
          </a:p>
          <a:p>
            <a:pPr marL="299085" marR="5080" indent="-287020">
              <a:lnSpc>
                <a:spcPct val="150000"/>
              </a:lnSpc>
              <a:spcBef>
                <a:spcPts val="765"/>
              </a:spcBef>
              <a:buFont typeface="Arial MT"/>
              <a:buChar char="•"/>
              <a:tabLst>
                <a:tab pos="299085" algn="l"/>
              </a:tabLst>
            </a:pPr>
            <a:r>
              <a:rPr sz="1800" dirty="0">
                <a:latin typeface="Calibri"/>
                <a:cs typeface="Calibri"/>
              </a:rPr>
              <a:t>Instead</a:t>
            </a:r>
            <a:r>
              <a:rPr sz="1800" spc="-45" dirty="0">
                <a:latin typeface="Calibri"/>
                <a:cs typeface="Calibri"/>
              </a:rPr>
              <a:t> </a:t>
            </a:r>
            <a:r>
              <a:rPr sz="1800" dirty="0">
                <a:latin typeface="Calibri"/>
                <a:cs typeface="Calibri"/>
              </a:rPr>
              <a:t>of</a:t>
            </a:r>
            <a:r>
              <a:rPr sz="1800" spc="-45" dirty="0">
                <a:latin typeface="Calibri"/>
                <a:cs typeface="Calibri"/>
              </a:rPr>
              <a:t> </a:t>
            </a:r>
            <a:r>
              <a:rPr sz="1800" dirty="0">
                <a:latin typeface="Calibri"/>
                <a:cs typeface="Calibri"/>
              </a:rPr>
              <a:t>mentioning</a:t>
            </a:r>
            <a:r>
              <a:rPr sz="1800" spc="-20" dirty="0">
                <a:latin typeface="Calibri"/>
                <a:cs typeface="Calibri"/>
              </a:rPr>
              <a:t> </a:t>
            </a:r>
            <a:r>
              <a:rPr sz="1800" dirty="0">
                <a:latin typeface="Calibri"/>
                <a:cs typeface="Calibri"/>
              </a:rPr>
              <a:t>the</a:t>
            </a:r>
            <a:r>
              <a:rPr sz="1800" spc="-40" dirty="0">
                <a:latin typeface="Calibri"/>
                <a:cs typeface="Calibri"/>
              </a:rPr>
              <a:t> </a:t>
            </a:r>
            <a:r>
              <a:rPr sz="1800" dirty="0">
                <a:latin typeface="Calibri"/>
                <a:cs typeface="Calibri"/>
              </a:rPr>
              <a:t>IP</a:t>
            </a:r>
            <a:r>
              <a:rPr sz="1800" spc="-50" dirty="0">
                <a:latin typeface="Calibri"/>
                <a:cs typeface="Calibri"/>
              </a:rPr>
              <a:t> </a:t>
            </a:r>
            <a:r>
              <a:rPr sz="1800" dirty="0">
                <a:latin typeface="Calibri"/>
                <a:cs typeface="Calibri"/>
              </a:rPr>
              <a:t>address</a:t>
            </a:r>
            <a:r>
              <a:rPr sz="1800" spc="-55" dirty="0">
                <a:latin typeface="Calibri"/>
                <a:cs typeface="Calibri"/>
              </a:rPr>
              <a:t> </a:t>
            </a:r>
            <a:r>
              <a:rPr sz="1800" dirty="0">
                <a:latin typeface="Calibri"/>
                <a:cs typeface="Calibri"/>
              </a:rPr>
              <a:t>of</a:t>
            </a:r>
            <a:r>
              <a:rPr sz="1800" spc="-30" dirty="0">
                <a:latin typeface="Calibri"/>
                <a:cs typeface="Calibri"/>
              </a:rPr>
              <a:t> </a:t>
            </a:r>
            <a:r>
              <a:rPr sz="1800" dirty="0">
                <a:latin typeface="Calibri"/>
                <a:cs typeface="Calibri"/>
              </a:rPr>
              <a:t>the</a:t>
            </a:r>
            <a:r>
              <a:rPr sz="1800" spc="-40" dirty="0">
                <a:latin typeface="Calibri"/>
                <a:cs typeface="Calibri"/>
              </a:rPr>
              <a:t> </a:t>
            </a:r>
            <a:r>
              <a:rPr sz="1800" dirty="0">
                <a:latin typeface="Calibri"/>
                <a:cs typeface="Calibri"/>
              </a:rPr>
              <a:t>machine,</a:t>
            </a:r>
            <a:r>
              <a:rPr sz="1800" spc="-30" dirty="0">
                <a:latin typeface="Calibri"/>
                <a:cs typeface="Calibri"/>
              </a:rPr>
              <a:t> </a:t>
            </a:r>
            <a:r>
              <a:rPr sz="1800" dirty="0">
                <a:latin typeface="Calibri"/>
                <a:cs typeface="Calibri"/>
              </a:rPr>
              <a:t>you</a:t>
            </a:r>
            <a:r>
              <a:rPr sz="1800" spc="-35" dirty="0">
                <a:latin typeface="Calibri"/>
                <a:cs typeface="Calibri"/>
              </a:rPr>
              <a:t> </a:t>
            </a:r>
            <a:r>
              <a:rPr sz="1800" dirty="0">
                <a:latin typeface="Calibri"/>
                <a:cs typeface="Calibri"/>
              </a:rPr>
              <a:t>can</a:t>
            </a:r>
            <a:r>
              <a:rPr sz="1800" spc="-35" dirty="0">
                <a:latin typeface="Calibri"/>
                <a:cs typeface="Calibri"/>
              </a:rPr>
              <a:t> </a:t>
            </a:r>
            <a:r>
              <a:rPr sz="1800" dirty="0">
                <a:latin typeface="Calibri"/>
                <a:cs typeface="Calibri"/>
              </a:rPr>
              <a:t>make</a:t>
            </a:r>
            <a:r>
              <a:rPr sz="1800" spc="-55" dirty="0">
                <a:latin typeface="Calibri"/>
                <a:cs typeface="Calibri"/>
              </a:rPr>
              <a:t> </a:t>
            </a:r>
            <a:r>
              <a:rPr sz="1800" dirty="0">
                <a:latin typeface="Calibri"/>
                <a:cs typeface="Calibri"/>
              </a:rPr>
              <a:t>the</a:t>
            </a:r>
            <a:r>
              <a:rPr sz="1800" spc="-30" dirty="0">
                <a:latin typeface="Calibri"/>
                <a:cs typeface="Calibri"/>
              </a:rPr>
              <a:t> </a:t>
            </a:r>
            <a:r>
              <a:rPr sz="1800" dirty="0">
                <a:latin typeface="Calibri"/>
                <a:cs typeface="Calibri"/>
              </a:rPr>
              <a:t>machine</a:t>
            </a:r>
            <a:r>
              <a:rPr sz="1800" spc="-30" dirty="0">
                <a:latin typeface="Calibri"/>
                <a:cs typeface="Calibri"/>
              </a:rPr>
              <a:t> </a:t>
            </a:r>
            <a:r>
              <a:rPr sz="1800" dirty="0">
                <a:latin typeface="Calibri"/>
                <a:cs typeface="Calibri"/>
              </a:rPr>
              <a:t>part</a:t>
            </a:r>
            <a:r>
              <a:rPr sz="1800" spc="-40" dirty="0">
                <a:latin typeface="Calibri"/>
                <a:cs typeface="Calibri"/>
              </a:rPr>
              <a:t> </a:t>
            </a:r>
            <a:r>
              <a:rPr sz="1800" dirty="0">
                <a:latin typeface="Calibri"/>
                <a:cs typeface="Calibri"/>
              </a:rPr>
              <a:t>of</a:t>
            </a:r>
            <a:r>
              <a:rPr sz="1800" spc="-45" dirty="0">
                <a:latin typeface="Calibri"/>
                <a:cs typeface="Calibri"/>
              </a:rPr>
              <a:t> </a:t>
            </a:r>
            <a:r>
              <a:rPr sz="1800" dirty="0">
                <a:latin typeface="Calibri"/>
                <a:cs typeface="Calibri"/>
              </a:rPr>
              <a:t>an</a:t>
            </a:r>
            <a:r>
              <a:rPr sz="1800" spc="-35" dirty="0">
                <a:latin typeface="Calibri"/>
                <a:cs typeface="Calibri"/>
              </a:rPr>
              <a:t> </a:t>
            </a:r>
            <a:r>
              <a:rPr sz="1800" spc="-10" dirty="0">
                <a:latin typeface="Calibri"/>
                <a:cs typeface="Calibri"/>
              </a:rPr>
              <a:t>Application </a:t>
            </a:r>
            <a:r>
              <a:rPr sz="1800" dirty="0">
                <a:latin typeface="Calibri"/>
                <a:cs typeface="Calibri"/>
              </a:rPr>
              <a:t>Security</a:t>
            </a:r>
            <a:r>
              <a:rPr sz="1800" spc="-50" dirty="0">
                <a:latin typeface="Calibri"/>
                <a:cs typeface="Calibri"/>
              </a:rPr>
              <a:t> </a:t>
            </a:r>
            <a:r>
              <a:rPr sz="1800" spc="-10" dirty="0">
                <a:latin typeface="Calibri"/>
                <a:cs typeface="Calibri"/>
              </a:rPr>
              <a:t>Group.</a:t>
            </a:r>
            <a:endParaRPr sz="1800">
              <a:latin typeface="Calibri"/>
              <a:cs typeface="Calibri"/>
            </a:endParaRPr>
          </a:p>
          <a:p>
            <a:pPr marL="306070" indent="-286385">
              <a:lnSpc>
                <a:spcPct val="100000"/>
              </a:lnSpc>
              <a:spcBef>
                <a:spcPts val="1880"/>
              </a:spcBef>
              <a:buFont typeface="Arial MT"/>
              <a:buChar char="•"/>
              <a:tabLst>
                <a:tab pos="306070" algn="l"/>
              </a:tabLst>
            </a:pPr>
            <a:r>
              <a:rPr sz="1800" dirty="0">
                <a:latin typeface="Calibri"/>
                <a:cs typeface="Calibri"/>
              </a:rPr>
              <a:t>And</a:t>
            </a:r>
            <a:r>
              <a:rPr sz="1800" spc="-50" dirty="0">
                <a:latin typeface="Calibri"/>
                <a:cs typeface="Calibri"/>
              </a:rPr>
              <a:t> </a:t>
            </a:r>
            <a:r>
              <a:rPr sz="1800" dirty="0">
                <a:latin typeface="Calibri"/>
                <a:cs typeface="Calibri"/>
              </a:rPr>
              <a:t>then</a:t>
            </a:r>
            <a:r>
              <a:rPr sz="1800" spc="-35" dirty="0">
                <a:latin typeface="Calibri"/>
                <a:cs typeface="Calibri"/>
              </a:rPr>
              <a:t> </a:t>
            </a:r>
            <a:r>
              <a:rPr sz="1800" dirty="0">
                <a:latin typeface="Calibri"/>
                <a:cs typeface="Calibri"/>
              </a:rPr>
              <a:t>you</a:t>
            </a:r>
            <a:r>
              <a:rPr sz="1800" spc="-35" dirty="0">
                <a:latin typeface="Calibri"/>
                <a:cs typeface="Calibri"/>
              </a:rPr>
              <a:t> </a:t>
            </a:r>
            <a:r>
              <a:rPr sz="1800" dirty="0">
                <a:latin typeface="Calibri"/>
                <a:cs typeface="Calibri"/>
              </a:rPr>
              <a:t>can</a:t>
            </a:r>
            <a:r>
              <a:rPr sz="1800" spc="-45" dirty="0">
                <a:latin typeface="Calibri"/>
                <a:cs typeface="Calibri"/>
              </a:rPr>
              <a:t> </a:t>
            </a:r>
            <a:r>
              <a:rPr sz="1800" dirty="0">
                <a:latin typeface="Calibri"/>
                <a:cs typeface="Calibri"/>
              </a:rPr>
              <a:t>mention</a:t>
            </a:r>
            <a:r>
              <a:rPr sz="1800" spc="-40" dirty="0">
                <a:latin typeface="Calibri"/>
                <a:cs typeface="Calibri"/>
              </a:rPr>
              <a:t> </a:t>
            </a:r>
            <a:r>
              <a:rPr sz="1800" dirty="0">
                <a:latin typeface="Calibri"/>
                <a:cs typeface="Calibri"/>
              </a:rPr>
              <a:t>the</a:t>
            </a:r>
            <a:r>
              <a:rPr sz="1800" spc="-40" dirty="0">
                <a:latin typeface="Calibri"/>
                <a:cs typeface="Calibri"/>
              </a:rPr>
              <a:t> </a:t>
            </a:r>
            <a:r>
              <a:rPr sz="1800" spc="-10" dirty="0">
                <a:latin typeface="Calibri"/>
                <a:cs typeface="Calibri"/>
              </a:rPr>
              <a:t>Application</a:t>
            </a:r>
            <a:r>
              <a:rPr sz="1800" spc="-20" dirty="0">
                <a:latin typeface="Calibri"/>
                <a:cs typeface="Calibri"/>
              </a:rPr>
              <a:t> </a:t>
            </a:r>
            <a:r>
              <a:rPr sz="1800" dirty="0">
                <a:latin typeface="Calibri"/>
                <a:cs typeface="Calibri"/>
              </a:rPr>
              <a:t>Security</a:t>
            </a:r>
            <a:r>
              <a:rPr sz="1800" spc="-40" dirty="0">
                <a:latin typeface="Calibri"/>
                <a:cs typeface="Calibri"/>
              </a:rPr>
              <a:t> </a:t>
            </a:r>
            <a:r>
              <a:rPr sz="1800" dirty="0">
                <a:latin typeface="Calibri"/>
                <a:cs typeface="Calibri"/>
              </a:rPr>
              <a:t>Group</a:t>
            </a:r>
            <a:r>
              <a:rPr sz="1800" spc="-45" dirty="0">
                <a:latin typeface="Calibri"/>
                <a:cs typeface="Calibri"/>
              </a:rPr>
              <a:t> </a:t>
            </a:r>
            <a:r>
              <a:rPr sz="1800" dirty="0">
                <a:latin typeface="Calibri"/>
                <a:cs typeface="Calibri"/>
              </a:rPr>
              <a:t>in</a:t>
            </a:r>
            <a:r>
              <a:rPr sz="1800" spc="-35" dirty="0">
                <a:latin typeface="Calibri"/>
                <a:cs typeface="Calibri"/>
              </a:rPr>
              <a:t> </a:t>
            </a:r>
            <a:r>
              <a:rPr sz="1800" dirty="0">
                <a:latin typeface="Calibri"/>
                <a:cs typeface="Calibri"/>
              </a:rPr>
              <a:t>the</a:t>
            </a:r>
            <a:r>
              <a:rPr sz="1800" spc="-35" dirty="0">
                <a:latin typeface="Calibri"/>
                <a:cs typeface="Calibri"/>
              </a:rPr>
              <a:t> </a:t>
            </a:r>
            <a:r>
              <a:rPr sz="1800" dirty="0">
                <a:latin typeface="Calibri"/>
                <a:cs typeface="Calibri"/>
              </a:rPr>
              <a:t>Network</a:t>
            </a:r>
            <a:r>
              <a:rPr sz="1800" spc="-50" dirty="0">
                <a:latin typeface="Calibri"/>
                <a:cs typeface="Calibri"/>
              </a:rPr>
              <a:t> </a:t>
            </a:r>
            <a:r>
              <a:rPr sz="1800" dirty="0">
                <a:latin typeface="Calibri"/>
                <a:cs typeface="Calibri"/>
              </a:rPr>
              <a:t>Security</a:t>
            </a:r>
            <a:r>
              <a:rPr sz="1800" spc="-35" dirty="0">
                <a:latin typeface="Calibri"/>
                <a:cs typeface="Calibri"/>
              </a:rPr>
              <a:t> </a:t>
            </a:r>
            <a:r>
              <a:rPr sz="1800" spc="-10" dirty="0">
                <a:latin typeface="Calibri"/>
                <a:cs typeface="Calibri"/>
              </a:rPr>
              <a:t>Group.</a:t>
            </a:r>
            <a:endParaRPr sz="1800">
              <a:latin typeface="Calibri"/>
              <a:cs typeface="Calibri"/>
            </a:endParaRPr>
          </a:p>
        </p:txBody>
      </p:sp>
      <p:pic>
        <p:nvPicPr>
          <p:cNvPr id="5" name="object 5"/>
          <p:cNvPicPr/>
          <p:nvPr/>
        </p:nvPicPr>
        <p:blipFill>
          <a:blip r:embed="rId3" cstate="print"/>
          <a:stretch>
            <a:fillRect/>
          </a:stretch>
        </p:blipFill>
        <p:spPr>
          <a:xfrm>
            <a:off x="11655552" y="6289547"/>
            <a:ext cx="406907" cy="405384"/>
          </a:xfrm>
          <a:prstGeom prst="rect">
            <a:avLst/>
          </a:prstGeom>
        </p:spPr>
      </p:pic>
      <p:sp>
        <p:nvSpPr>
          <p:cNvPr id="6" name="object 6"/>
          <p:cNvSpPr txBox="1"/>
          <p:nvPr/>
        </p:nvSpPr>
        <p:spPr>
          <a:xfrm>
            <a:off x="11751271" y="4710750"/>
            <a:ext cx="203835" cy="1196975"/>
          </a:xfrm>
          <a:prstGeom prst="rect">
            <a:avLst/>
          </a:prstGeom>
        </p:spPr>
        <p:txBody>
          <a:bodyPr vert="vert270" wrap="square" lIns="0" tIns="0" rIns="0" bIns="0" rtlCol="0">
            <a:spAutoFit/>
          </a:bodyPr>
          <a:lstStyle/>
          <a:p>
            <a:pPr marL="12700">
              <a:lnSpc>
                <a:spcPts val="1435"/>
              </a:lnSpc>
            </a:pPr>
            <a:r>
              <a:rPr sz="1400" b="1" dirty="0">
                <a:solidFill>
                  <a:srgbClr val="00AFEF"/>
                </a:solidFill>
                <a:latin typeface="Calibri"/>
                <a:cs typeface="Calibri"/>
              </a:rPr>
              <a:t>Security</a:t>
            </a:r>
            <a:r>
              <a:rPr sz="1400" b="1" spc="-35" dirty="0">
                <a:solidFill>
                  <a:srgbClr val="00AFEF"/>
                </a:solidFill>
                <a:latin typeface="Calibri"/>
                <a:cs typeface="Calibri"/>
              </a:rPr>
              <a:t> </a:t>
            </a:r>
            <a:r>
              <a:rPr sz="1400" b="1" spc="-10" dirty="0">
                <a:solidFill>
                  <a:srgbClr val="00AFEF"/>
                </a:solidFill>
                <a:latin typeface="Calibri"/>
                <a:cs typeface="Calibri"/>
              </a:rPr>
              <a:t>Groups</a:t>
            </a:r>
            <a:endParaRPr sz="1400">
              <a:latin typeface="Calibri"/>
              <a:cs typeface="Calibri"/>
            </a:endParaRPr>
          </a:p>
        </p:txBody>
      </p:sp>
      <p:pic>
        <p:nvPicPr>
          <p:cNvPr id="7" name="object 7"/>
          <p:cNvPicPr/>
          <p:nvPr/>
        </p:nvPicPr>
        <p:blipFill>
          <a:blip r:embed="rId4" cstate="print"/>
          <a:stretch>
            <a:fillRect/>
          </a:stretch>
        </p:blipFill>
        <p:spPr>
          <a:xfrm>
            <a:off x="0" y="4867655"/>
            <a:ext cx="1994915" cy="1990343"/>
          </a:xfrm>
          <a:prstGeom prst="rect">
            <a:avLst/>
          </a:prstGeom>
        </p:spPr>
      </p:pic>
    </p:spTree>
    <p:extLst>
      <p:ext uri="{BB962C8B-B14F-4D97-AF65-F5344CB8AC3E}">
        <p14:creationId xmlns:p14="http://schemas.microsoft.com/office/powerpoint/2010/main" val="7963307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0842" y="2413454"/>
            <a:ext cx="4165600" cy="788035"/>
          </a:xfrm>
          <a:prstGeom prst="rect">
            <a:avLst/>
          </a:prstGeom>
        </p:spPr>
        <p:txBody>
          <a:bodyPr vert="horz" wrap="square" lIns="0" tIns="13335" rIns="0" bIns="0" rtlCol="0">
            <a:spAutoFit/>
          </a:bodyPr>
          <a:lstStyle/>
          <a:p>
            <a:pPr marL="12700">
              <a:lnSpc>
                <a:spcPct val="100000"/>
              </a:lnSpc>
              <a:spcBef>
                <a:spcPts val="105"/>
              </a:spcBef>
            </a:pPr>
            <a:r>
              <a:rPr sz="5000" b="1" spc="580" dirty="0">
                <a:solidFill>
                  <a:srgbClr val="252525"/>
                </a:solidFill>
                <a:latin typeface="Calibri"/>
                <a:cs typeface="Calibri"/>
              </a:rPr>
              <a:t>C</a:t>
            </a:r>
            <a:r>
              <a:rPr sz="5000" b="1" spc="575" dirty="0">
                <a:solidFill>
                  <a:srgbClr val="252525"/>
                </a:solidFill>
                <a:latin typeface="Calibri"/>
                <a:cs typeface="Calibri"/>
              </a:rPr>
              <a:t>o</a:t>
            </a:r>
            <a:r>
              <a:rPr sz="5000" b="1" spc="580" dirty="0">
                <a:solidFill>
                  <a:srgbClr val="252525"/>
                </a:solidFill>
                <a:latin typeface="Calibri"/>
                <a:cs typeface="Calibri"/>
              </a:rPr>
              <a:t>nn</a:t>
            </a:r>
            <a:r>
              <a:rPr sz="5000" b="1" spc="575" dirty="0">
                <a:solidFill>
                  <a:srgbClr val="252525"/>
                </a:solidFill>
                <a:latin typeface="Calibri"/>
                <a:cs typeface="Calibri"/>
              </a:rPr>
              <a:t>e</a:t>
            </a:r>
            <a:r>
              <a:rPr sz="5000" b="1" spc="585" dirty="0">
                <a:solidFill>
                  <a:srgbClr val="252525"/>
                </a:solidFill>
                <a:latin typeface="Calibri"/>
                <a:cs typeface="Calibri"/>
              </a:rPr>
              <a:t>ct</a:t>
            </a:r>
            <a:r>
              <a:rPr sz="5000" b="1" spc="575" dirty="0">
                <a:solidFill>
                  <a:srgbClr val="252525"/>
                </a:solidFill>
                <a:latin typeface="Calibri"/>
                <a:cs typeface="Calibri"/>
              </a:rPr>
              <a:t>iv</a:t>
            </a:r>
            <a:r>
              <a:rPr sz="5000" b="1" spc="570" dirty="0">
                <a:solidFill>
                  <a:srgbClr val="252525"/>
                </a:solidFill>
                <a:latin typeface="Calibri"/>
                <a:cs typeface="Calibri"/>
              </a:rPr>
              <a:t>i</a:t>
            </a:r>
            <a:r>
              <a:rPr sz="5000" b="1" spc="585" dirty="0">
                <a:solidFill>
                  <a:srgbClr val="252525"/>
                </a:solidFill>
                <a:latin typeface="Calibri"/>
                <a:cs typeface="Calibri"/>
              </a:rPr>
              <a:t>t</a:t>
            </a:r>
            <a:r>
              <a:rPr sz="5000" b="1" spc="-20" dirty="0">
                <a:solidFill>
                  <a:srgbClr val="252525"/>
                </a:solidFill>
                <a:latin typeface="Calibri"/>
                <a:cs typeface="Calibri"/>
              </a:rPr>
              <a:t>y</a:t>
            </a:r>
            <a:endParaRPr sz="5000">
              <a:latin typeface="Calibri"/>
              <a:cs typeface="Calibri"/>
            </a:endParaRPr>
          </a:p>
        </p:txBody>
      </p:sp>
    </p:spTree>
    <p:extLst>
      <p:ext uri="{BB962C8B-B14F-4D97-AF65-F5344CB8AC3E}">
        <p14:creationId xmlns:p14="http://schemas.microsoft.com/office/powerpoint/2010/main" val="11317893"/>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620024" y="1192898"/>
            <a:ext cx="4601722" cy="458533"/>
          </a:xfrm>
          <a:prstGeom prst="rect">
            <a:avLst/>
          </a:prstGeom>
        </p:spPr>
      </p:pic>
      <p:sp>
        <p:nvSpPr>
          <p:cNvPr id="3" name="object 3"/>
          <p:cNvSpPr/>
          <p:nvPr/>
        </p:nvSpPr>
        <p:spPr>
          <a:xfrm>
            <a:off x="4624578" y="1856994"/>
            <a:ext cx="1390650" cy="0"/>
          </a:xfrm>
          <a:custGeom>
            <a:avLst/>
            <a:gdLst/>
            <a:ahLst/>
            <a:cxnLst/>
            <a:rect l="l" t="t" r="r" b="b"/>
            <a:pathLst>
              <a:path w="1390650">
                <a:moveTo>
                  <a:pt x="0" y="0"/>
                </a:moveTo>
                <a:lnTo>
                  <a:pt x="1390650" y="0"/>
                </a:lnTo>
              </a:path>
            </a:pathLst>
          </a:custGeom>
          <a:ln w="25400">
            <a:solidFill>
              <a:srgbClr val="F1F1F1"/>
            </a:solidFill>
          </a:ln>
        </p:spPr>
        <p:txBody>
          <a:bodyPr wrap="square" lIns="0" tIns="0" rIns="0" bIns="0" rtlCol="0"/>
          <a:lstStyle/>
          <a:p>
            <a:endParaRPr/>
          </a:p>
        </p:txBody>
      </p:sp>
      <p:sp>
        <p:nvSpPr>
          <p:cNvPr id="4" name="object 4"/>
          <p:cNvSpPr txBox="1"/>
          <p:nvPr/>
        </p:nvSpPr>
        <p:spPr>
          <a:xfrm>
            <a:off x="798332" y="2120797"/>
            <a:ext cx="10436860" cy="2373630"/>
          </a:xfrm>
          <a:prstGeom prst="rect">
            <a:avLst/>
          </a:prstGeom>
        </p:spPr>
        <p:txBody>
          <a:bodyPr vert="horz" wrap="square" lIns="0" tIns="12700" rIns="0" bIns="0" rtlCol="0">
            <a:spAutoFit/>
          </a:bodyPr>
          <a:lstStyle/>
          <a:p>
            <a:pPr marL="299085" marR="544830" indent="-287020">
              <a:lnSpc>
                <a:spcPct val="150000"/>
              </a:lnSpc>
              <a:spcBef>
                <a:spcPts val="100"/>
              </a:spcBef>
              <a:buFont typeface="Arial MT"/>
              <a:buChar char="•"/>
              <a:tabLst>
                <a:tab pos="299085" algn="l"/>
              </a:tabLst>
            </a:pPr>
            <a:r>
              <a:rPr sz="1800" dirty="0">
                <a:latin typeface="Calibri"/>
                <a:cs typeface="Calibri"/>
              </a:rPr>
              <a:t>An</a:t>
            </a:r>
            <a:r>
              <a:rPr sz="1800" spc="-45" dirty="0">
                <a:latin typeface="Calibri"/>
                <a:cs typeface="Calibri"/>
              </a:rPr>
              <a:t> </a:t>
            </a:r>
            <a:r>
              <a:rPr sz="1800" dirty="0">
                <a:latin typeface="Calibri"/>
                <a:cs typeface="Calibri"/>
              </a:rPr>
              <a:t>Azure</a:t>
            </a:r>
            <a:r>
              <a:rPr sz="1800" spc="-30" dirty="0">
                <a:latin typeface="Calibri"/>
                <a:cs typeface="Calibri"/>
              </a:rPr>
              <a:t> </a:t>
            </a:r>
            <a:r>
              <a:rPr sz="1800" dirty="0">
                <a:latin typeface="Calibri"/>
                <a:cs typeface="Calibri"/>
              </a:rPr>
              <a:t>VPN</a:t>
            </a:r>
            <a:r>
              <a:rPr sz="1800" spc="-45" dirty="0">
                <a:latin typeface="Calibri"/>
                <a:cs typeface="Calibri"/>
              </a:rPr>
              <a:t> </a:t>
            </a:r>
            <a:r>
              <a:rPr sz="1800" spc="-20" dirty="0">
                <a:latin typeface="Calibri"/>
                <a:cs typeface="Calibri"/>
              </a:rPr>
              <a:t>gateway</a:t>
            </a:r>
            <a:r>
              <a:rPr sz="1800" spc="-35" dirty="0">
                <a:latin typeface="Calibri"/>
                <a:cs typeface="Calibri"/>
              </a:rPr>
              <a:t> </a:t>
            </a:r>
            <a:r>
              <a:rPr sz="1800" dirty="0">
                <a:latin typeface="Calibri"/>
                <a:cs typeface="Calibri"/>
              </a:rPr>
              <a:t>can</a:t>
            </a:r>
            <a:r>
              <a:rPr sz="1800" spc="-30" dirty="0">
                <a:latin typeface="Calibri"/>
                <a:cs typeface="Calibri"/>
              </a:rPr>
              <a:t> </a:t>
            </a:r>
            <a:r>
              <a:rPr sz="1800" dirty="0">
                <a:latin typeface="Calibri"/>
                <a:cs typeface="Calibri"/>
              </a:rPr>
              <a:t>be</a:t>
            </a:r>
            <a:r>
              <a:rPr sz="1800" spc="-35" dirty="0">
                <a:latin typeface="Calibri"/>
                <a:cs typeface="Calibri"/>
              </a:rPr>
              <a:t> </a:t>
            </a:r>
            <a:r>
              <a:rPr sz="1800" dirty="0">
                <a:latin typeface="Calibri"/>
                <a:cs typeface="Calibri"/>
              </a:rPr>
              <a:t>used</a:t>
            </a:r>
            <a:r>
              <a:rPr sz="1800" spc="-40" dirty="0">
                <a:latin typeface="Calibri"/>
                <a:cs typeface="Calibri"/>
              </a:rPr>
              <a:t> </a:t>
            </a:r>
            <a:r>
              <a:rPr sz="1800" dirty="0">
                <a:latin typeface="Calibri"/>
                <a:cs typeface="Calibri"/>
              </a:rPr>
              <a:t>to</a:t>
            </a:r>
            <a:r>
              <a:rPr sz="1800" spc="-45" dirty="0">
                <a:latin typeface="Calibri"/>
                <a:cs typeface="Calibri"/>
              </a:rPr>
              <a:t> </a:t>
            </a:r>
            <a:r>
              <a:rPr sz="1800" dirty="0">
                <a:latin typeface="Calibri"/>
                <a:cs typeface="Calibri"/>
              </a:rPr>
              <a:t>send</a:t>
            </a:r>
            <a:r>
              <a:rPr sz="1800" spc="-45" dirty="0">
                <a:latin typeface="Calibri"/>
                <a:cs typeface="Calibri"/>
              </a:rPr>
              <a:t> </a:t>
            </a:r>
            <a:r>
              <a:rPr sz="1800" dirty="0">
                <a:latin typeface="Calibri"/>
                <a:cs typeface="Calibri"/>
              </a:rPr>
              <a:t>encrypted</a:t>
            </a:r>
            <a:r>
              <a:rPr sz="1800" spc="-20" dirty="0">
                <a:latin typeface="Calibri"/>
                <a:cs typeface="Calibri"/>
              </a:rPr>
              <a:t> </a:t>
            </a:r>
            <a:r>
              <a:rPr sz="1800" spc="-10" dirty="0">
                <a:latin typeface="Calibri"/>
                <a:cs typeface="Calibri"/>
              </a:rPr>
              <a:t>traffic</a:t>
            </a:r>
            <a:r>
              <a:rPr sz="1800" spc="-50" dirty="0">
                <a:latin typeface="Calibri"/>
                <a:cs typeface="Calibri"/>
              </a:rPr>
              <a:t> </a:t>
            </a:r>
            <a:r>
              <a:rPr sz="1800" dirty="0">
                <a:latin typeface="Calibri"/>
                <a:cs typeface="Calibri"/>
              </a:rPr>
              <a:t>between</a:t>
            </a:r>
            <a:r>
              <a:rPr sz="1800" spc="-30" dirty="0">
                <a:latin typeface="Calibri"/>
                <a:cs typeface="Calibri"/>
              </a:rPr>
              <a:t> </a:t>
            </a:r>
            <a:r>
              <a:rPr sz="1800" dirty="0">
                <a:latin typeface="Calibri"/>
                <a:cs typeface="Calibri"/>
              </a:rPr>
              <a:t>an</a:t>
            </a:r>
            <a:r>
              <a:rPr sz="1800" spc="-45" dirty="0">
                <a:latin typeface="Calibri"/>
                <a:cs typeface="Calibri"/>
              </a:rPr>
              <a:t> </a:t>
            </a:r>
            <a:r>
              <a:rPr sz="1800" dirty="0">
                <a:latin typeface="Calibri"/>
                <a:cs typeface="Calibri"/>
              </a:rPr>
              <a:t>Azure</a:t>
            </a:r>
            <a:r>
              <a:rPr sz="1800" spc="-30" dirty="0">
                <a:latin typeface="Calibri"/>
                <a:cs typeface="Calibri"/>
              </a:rPr>
              <a:t> </a:t>
            </a:r>
            <a:r>
              <a:rPr sz="1800" dirty="0">
                <a:latin typeface="Calibri"/>
                <a:cs typeface="Calibri"/>
              </a:rPr>
              <a:t>virtual</a:t>
            </a:r>
            <a:r>
              <a:rPr sz="1800" spc="-40" dirty="0">
                <a:latin typeface="Calibri"/>
                <a:cs typeface="Calibri"/>
              </a:rPr>
              <a:t> </a:t>
            </a:r>
            <a:r>
              <a:rPr sz="1800" dirty="0">
                <a:latin typeface="Calibri"/>
                <a:cs typeface="Calibri"/>
              </a:rPr>
              <a:t>network</a:t>
            </a:r>
            <a:r>
              <a:rPr sz="1800" spc="-35" dirty="0">
                <a:latin typeface="Calibri"/>
                <a:cs typeface="Calibri"/>
              </a:rPr>
              <a:t> </a:t>
            </a:r>
            <a:r>
              <a:rPr sz="1800" dirty="0">
                <a:latin typeface="Calibri"/>
                <a:cs typeface="Calibri"/>
              </a:rPr>
              <a:t>and</a:t>
            </a:r>
            <a:r>
              <a:rPr sz="1800" spc="-45" dirty="0">
                <a:latin typeface="Calibri"/>
                <a:cs typeface="Calibri"/>
              </a:rPr>
              <a:t> </a:t>
            </a:r>
            <a:r>
              <a:rPr sz="1800" spc="-25" dirty="0">
                <a:latin typeface="Calibri"/>
                <a:cs typeface="Calibri"/>
              </a:rPr>
              <a:t>on- </a:t>
            </a:r>
            <a:r>
              <a:rPr sz="1800" dirty="0">
                <a:latin typeface="Calibri"/>
                <a:cs typeface="Calibri"/>
              </a:rPr>
              <a:t>premises</a:t>
            </a:r>
            <a:r>
              <a:rPr sz="1800" spc="-75" dirty="0">
                <a:latin typeface="Calibri"/>
                <a:cs typeface="Calibri"/>
              </a:rPr>
              <a:t> </a:t>
            </a:r>
            <a:r>
              <a:rPr sz="1800" dirty="0">
                <a:latin typeface="Calibri"/>
                <a:cs typeface="Calibri"/>
              </a:rPr>
              <a:t>location</a:t>
            </a:r>
            <a:r>
              <a:rPr sz="1800" spc="-40" dirty="0">
                <a:latin typeface="Calibri"/>
                <a:cs typeface="Calibri"/>
              </a:rPr>
              <a:t> </a:t>
            </a:r>
            <a:r>
              <a:rPr sz="1800" dirty="0">
                <a:latin typeface="Calibri"/>
                <a:cs typeface="Calibri"/>
              </a:rPr>
              <a:t>over</a:t>
            </a:r>
            <a:r>
              <a:rPr sz="1800" spc="-70" dirty="0">
                <a:latin typeface="Calibri"/>
                <a:cs typeface="Calibri"/>
              </a:rPr>
              <a:t> </a:t>
            </a:r>
            <a:r>
              <a:rPr sz="1800" dirty="0">
                <a:latin typeface="Calibri"/>
                <a:cs typeface="Calibri"/>
              </a:rPr>
              <a:t>the</a:t>
            </a:r>
            <a:r>
              <a:rPr sz="1800" spc="-50" dirty="0">
                <a:latin typeface="Calibri"/>
                <a:cs typeface="Calibri"/>
              </a:rPr>
              <a:t> </a:t>
            </a:r>
            <a:r>
              <a:rPr sz="1800" spc="-10" dirty="0">
                <a:latin typeface="Calibri"/>
                <a:cs typeface="Calibri"/>
              </a:rPr>
              <a:t>Internet.</a:t>
            </a:r>
            <a:endParaRPr sz="1800">
              <a:latin typeface="Calibri"/>
              <a:cs typeface="Calibri"/>
            </a:endParaRPr>
          </a:p>
          <a:p>
            <a:pPr marL="299085" marR="102235" indent="-287020">
              <a:lnSpc>
                <a:spcPct val="150000"/>
              </a:lnSpc>
              <a:spcBef>
                <a:spcPts val="1485"/>
              </a:spcBef>
              <a:buFont typeface="Arial MT"/>
              <a:buChar char="•"/>
              <a:tabLst>
                <a:tab pos="299085" algn="l"/>
              </a:tabLst>
            </a:pPr>
            <a:r>
              <a:rPr sz="1800" b="1" spc="-10" dirty="0">
                <a:latin typeface="Calibri"/>
                <a:cs typeface="Calibri"/>
              </a:rPr>
              <a:t>Point-to-</a:t>
            </a:r>
            <a:r>
              <a:rPr sz="1800" b="1" dirty="0">
                <a:latin typeface="Calibri"/>
                <a:cs typeface="Calibri"/>
              </a:rPr>
              <a:t>Site</a:t>
            </a:r>
            <a:r>
              <a:rPr sz="1800" b="1" spc="-50" dirty="0">
                <a:latin typeface="Calibri"/>
                <a:cs typeface="Calibri"/>
              </a:rPr>
              <a:t> </a:t>
            </a:r>
            <a:r>
              <a:rPr sz="1800" b="1" dirty="0">
                <a:latin typeface="Calibri"/>
                <a:cs typeface="Calibri"/>
              </a:rPr>
              <a:t>VPN</a:t>
            </a:r>
            <a:r>
              <a:rPr sz="1800" b="1" spc="-70" dirty="0">
                <a:latin typeface="Calibri"/>
                <a:cs typeface="Calibri"/>
              </a:rPr>
              <a:t> </a:t>
            </a:r>
            <a:r>
              <a:rPr sz="1800" dirty="0">
                <a:latin typeface="Calibri"/>
                <a:cs typeface="Calibri"/>
              </a:rPr>
              <a:t>–</a:t>
            </a:r>
            <a:r>
              <a:rPr sz="1800" spc="-35" dirty="0">
                <a:latin typeface="Calibri"/>
                <a:cs typeface="Calibri"/>
              </a:rPr>
              <a:t> </a:t>
            </a:r>
            <a:r>
              <a:rPr sz="1800" dirty="0">
                <a:latin typeface="Calibri"/>
                <a:cs typeface="Calibri"/>
              </a:rPr>
              <a:t>This</a:t>
            </a:r>
            <a:r>
              <a:rPr sz="1800" spc="-40" dirty="0">
                <a:latin typeface="Calibri"/>
                <a:cs typeface="Calibri"/>
              </a:rPr>
              <a:t> </a:t>
            </a:r>
            <a:r>
              <a:rPr sz="1800" dirty="0">
                <a:latin typeface="Calibri"/>
                <a:cs typeface="Calibri"/>
              </a:rPr>
              <a:t>let’s</a:t>
            </a:r>
            <a:r>
              <a:rPr sz="1800" spc="-35" dirty="0">
                <a:latin typeface="Calibri"/>
                <a:cs typeface="Calibri"/>
              </a:rPr>
              <a:t> </a:t>
            </a:r>
            <a:r>
              <a:rPr sz="1800" dirty="0">
                <a:latin typeface="Calibri"/>
                <a:cs typeface="Calibri"/>
              </a:rPr>
              <a:t>you</a:t>
            </a:r>
            <a:r>
              <a:rPr sz="1800" spc="-35" dirty="0">
                <a:latin typeface="Calibri"/>
                <a:cs typeface="Calibri"/>
              </a:rPr>
              <a:t> </a:t>
            </a:r>
            <a:r>
              <a:rPr sz="1800" spc="-10" dirty="0">
                <a:latin typeface="Calibri"/>
                <a:cs typeface="Calibri"/>
              </a:rPr>
              <a:t>create</a:t>
            </a:r>
            <a:r>
              <a:rPr sz="1800" spc="-30" dirty="0">
                <a:latin typeface="Calibri"/>
                <a:cs typeface="Calibri"/>
              </a:rPr>
              <a:t> </a:t>
            </a:r>
            <a:r>
              <a:rPr sz="1800" dirty="0">
                <a:latin typeface="Calibri"/>
                <a:cs typeface="Calibri"/>
              </a:rPr>
              <a:t>a</a:t>
            </a:r>
            <a:r>
              <a:rPr sz="1800" spc="-45" dirty="0">
                <a:latin typeface="Calibri"/>
                <a:cs typeface="Calibri"/>
              </a:rPr>
              <a:t> </a:t>
            </a:r>
            <a:r>
              <a:rPr sz="1800" dirty="0">
                <a:latin typeface="Calibri"/>
                <a:cs typeface="Calibri"/>
              </a:rPr>
              <a:t>secure</a:t>
            </a:r>
            <a:r>
              <a:rPr sz="1800" spc="-30" dirty="0">
                <a:latin typeface="Calibri"/>
                <a:cs typeface="Calibri"/>
              </a:rPr>
              <a:t> </a:t>
            </a:r>
            <a:r>
              <a:rPr sz="1800" dirty="0">
                <a:latin typeface="Calibri"/>
                <a:cs typeface="Calibri"/>
              </a:rPr>
              <a:t>connection</a:t>
            </a:r>
            <a:r>
              <a:rPr sz="1800" spc="-20" dirty="0">
                <a:latin typeface="Calibri"/>
                <a:cs typeface="Calibri"/>
              </a:rPr>
              <a:t> </a:t>
            </a:r>
            <a:r>
              <a:rPr sz="1800" dirty="0">
                <a:latin typeface="Calibri"/>
                <a:cs typeface="Calibri"/>
              </a:rPr>
              <a:t>from</a:t>
            </a:r>
            <a:r>
              <a:rPr sz="1800" spc="-45" dirty="0">
                <a:latin typeface="Calibri"/>
                <a:cs typeface="Calibri"/>
              </a:rPr>
              <a:t> </a:t>
            </a:r>
            <a:r>
              <a:rPr sz="1800" dirty="0">
                <a:latin typeface="Calibri"/>
                <a:cs typeface="Calibri"/>
              </a:rPr>
              <a:t>the</a:t>
            </a:r>
            <a:r>
              <a:rPr sz="1800" spc="-40" dirty="0">
                <a:latin typeface="Calibri"/>
                <a:cs typeface="Calibri"/>
              </a:rPr>
              <a:t> </a:t>
            </a:r>
            <a:r>
              <a:rPr sz="1800" dirty="0">
                <a:latin typeface="Calibri"/>
                <a:cs typeface="Calibri"/>
              </a:rPr>
              <a:t>Azure</a:t>
            </a:r>
            <a:r>
              <a:rPr sz="1800" spc="-30" dirty="0">
                <a:latin typeface="Calibri"/>
                <a:cs typeface="Calibri"/>
              </a:rPr>
              <a:t> </a:t>
            </a:r>
            <a:r>
              <a:rPr sz="1800" dirty="0">
                <a:latin typeface="Calibri"/>
                <a:cs typeface="Calibri"/>
              </a:rPr>
              <a:t>virtual</a:t>
            </a:r>
            <a:r>
              <a:rPr sz="1800" spc="-40" dirty="0">
                <a:latin typeface="Calibri"/>
                <a:cs typeface="Calibri"/>
              </a:rPr>
              <a:t> </a:t>
            </a:r>
            <a:r>
              <a:rPr sz="1800" dirty="0">
                <a:latin typeface="Calibri"/>
                <a:cs typeface="Calibri"/>
              </a:rPr>
              <a:t>network</a:t>
            </a:r>
            <a:r>
              <a:rPr sz="1800" spc="-35" dirty="0">
                <a:latin typeface="Calibri"/>
                <a:cs typeface="Calibri"/>
              </a:rPr>
              <a:t> </a:t>
            </a:r>
            <a:r>
              <a:rPr sz="1800" dirty="0">
                <a:latin typeface="Calibri"/>
                <a:cs typeface="Calibri"/>
              </a:rPr>
              <a:t>to</a:t>
            </a:r>
            <a:r>
              <a:rPr sz="1800" spc="-50" dirty="0">
                <a:latin typeface="Calibri"/>
                <a:cs typeface="Calibri"/>
              </a:rPr>
              <a:t> </a:t>
            </a:r>
            <a:r>
              <a:rPr sz="1800" dirty="0">
                <a:latin typeface="Calibri"/>
                <a:cs typeface="Calibri"/>
              </a:rPr>
              <a:t>an</a:t>
            </a:r>
            <a:r>
              <a:rPr sz="1800" spc="-45" dirty="0">
                <a:latin typeface="Calibri"/>
                <a:cs typeface="Calibri"/>
              </a:rPr>
              <a:t> </a:t>
            </a:r>
            <a:r>
              <a:rPr sz="1800" spc="-10" dirty="0">
                <a:latin typeface="Calibri"/>
                <a:cs typeface="Calibri"/>
              </a:rPr>
              <a:t>individual </a:t>
            </a:r>
            <a:r>
              <a:rPr sz="1800" dirty="0">
                <a:latin typeface="Calibri"/>
                <a:cs typeface="Calibri"/>
              </a:rPr>
              <a:t>client</a:t>
            </a:r>
            <a:r>
              <a:rPr sz="1800" spc="-60" dirty="0">
                <a:latin typeface="Calibri"/>
                <a:cs typeface="Calibri"/>
              </a:rPr>
              <a:t> </a:t>
            </a:r>
            <a:r>
              <a:rPr sz="1800" spc="-10" dirty="0">
                <a:latin typeface="Calibri"/>
                <a:cs typeface="Calibri"/>
              </a:rPr>
              <a:t>computer.</a:t>
            </a:r>
            <a:endParaRPr sz="1800">
              <a:latin typeface="Calibri"/>
              <a:cs typeface="Calibri"/>
            </a:endParaRPr>
          </a:p>
          <a:p>
            <a:pPr marL="306070" indent="-286385">
              <a:lnSpc>
                <a:spcPct val="100000"/>
              </a:lnSpc>
              <a:spcBef>
                <a:spcPts val="1880"/>
              </a:spcBef>
              <a:buFont typeface="Arial MT"/>
              <a:buChar char="•"/>
              <a:tabLst>
                <a:tab pos="306070" algn="l"/>
              </a:tabLst>
            </a:pPr>
            <a:r>
              <a:rPr sz="1800" b="1" spc="-10" dirty="0">
                <a:latin typeface="Calibri"/>
                <a:cs typeface="Calibri"/>
              </a:rPr>
              <a:t>Site-to-</a:t>
            </a:r>
            <a:r>
              <a:rPr sz="1800" b="1" dirty="0">
                <a:latin typeface="Calibri"/>
                <a:cs typeface="Calibri"/>
              </a:rPr>
              <a:t>Site</a:t>
            </a:r>
            <a:r>
              <a:rPr sz="1800" b="1" spc="-75" dirty="0">
                <a:latin typeface="Calibri"/>
                <a:cs typeface="Calibri"/>
              </a:rPr>
              <a:t> </a:t>
            </a:r>
            <a:r>
              <a:rPr sz="1800" b="1" dirty="0">
                <a:latin typeface="Calibri"/>
                <a:cs typeface="Calibri"/>
              </a:rPr>
              <a:t>VPN</a:t>
            </a:r>
            <a:r>
              <a:rPr sz="1800" b="1" spc="-45" dirty="0">
                <a:latin typeface="Calibri"/>
                <a:cs typeface="Calibri"/>
              </a:rPr>
              <a:t> </a:t>
            </a:r>
            <a:r>
              <a:rPr sz="1800" dirty="0">
                <a:latin typeface="Calibri"/>
                <a:cs typeface="Calibri"/>
              </a:rPr>
              <a:t>–</a:t>
            </a:r>
            <a:r>
              <a:rPr sz="1800" spc="-40" dirty="0">
                <a:latin typeface="Calibri"/>
                <a:cs typeface="Calibri"/>
              </a:rPr>
              <a:t> </a:t>
            </a:r>
            <a:r>
              <a:rPr sz="1800" dirty="0">
                <a:latin typeface="Calibri"/>
                <a:cs typeface="Calibri"/>
              </a:rPr>
              <a:t>This</a:t>
            </a:r>
            <a:r>
              <a:rPr sz="1800" spc="-30" dirty="0">
                <a:latin typeface="Calibri"/>
                <a:cs typeface="Calibri"/>
              </a:rPr>
              <a:t> </a:t>
            </a:r>
            <a:r>
              <a:rPr sz="1800" dirty="0">
                <a:latin typeface="Calibri"/>
                <a:cs typeface="Calibri"/>
              </a:rPr>
              <a:t>provides</a:t>
            </a:r>
            <a:r>
              <a:rPr sz="1800" spc="-40" dirty="0">
                <a:latin typeface="Calibri"/>
                <a:cs typeface="Calibri"/>
              </a:rPr>
              <a:t> </a:t>
            </a:r>
            <a:r>
              <a:rPr sz="1800" dirty="0">
                <a:latin typeface="Calibri"/>
                <a:cs typeface="Calibri"/>
              </a:rPr>
              <a:t>connectivity</a:t>
            </a:r>
            <a:r>
              <a:rPr sz="1800" spc="-20" dirty="0">
                <a:latin typeface="Calibri"/>
                <a:cs typeface="Calibri"/>
              </a:rPr>
              <a:t> </a:t>
            </a:r>
            <a:r>
              <a:rPr sz="1800" dirty="0">
                <a:latin typeface="Calibri"/>
                <a:cs typeface="Calibri"/>
              </a:rPr>
              <a:t>between</a:t>
            </a:r>
            <a:r>
              <a:rPr sz="1800" spc="-35" dirty="0">
                <a:latin typeface="Calibri"/>
                <a:cs typeface="Calibri"/>
              </a:rPr>
              <a:t> </a:t>
            </a:r>
            <a:r>
              <a:rPr sz="1800" dirty="0">
                <a:latin typeface="Calibri"/>
                <a:cs typeface="Calibri"/>
              </a:rPr>
              <a:t>an</a:t>
            </a:r>
            <a:r>
              <a:rPr sz="1800" spc="-40" dirty="0">
                <a:latin typeface="Calibri"/>
                <a:cs typeface="Calibri"/>
              </a:rPr>
              <a:t> </a:t>
            </a:r>
            <a:r>
              <a:rPr sz="1800" spc="-10" dirty="0">
                <a:latin typeface="Calibri"/>
                <a:cs typeface="Calibri"/>
              </a:rPr>
              <a:t>on-</a:t>
            </a:r>
            <a:r>
              <a:rPr sz="1800" dirty="0">
                <a:latin typeface="Calibri"/>
                <a:cs typeface="Calibri"/>
              </a:rPr>
              <a:t>premises</a:t>
            </a:r>
            <a:r>
              <a:rPr sz="1800" spc="-40" dirty="0">
                <a:latin typeface="Calibri"/>
                <a:cs typeface="Calibri"/>
              </a:rPr>
              <a:t> </a:t>
            </a:r>
            <a:r>
              <a:rPr sz="1800" dirty="0">
                <a:latin typeface="Calibri"/>
                <a:cs typeface="Calibri"/>
              </a:rPr>
              <a:t>network</a:t>
            </a:r>
            <a:r>
              <a:rPr sz="1800" spc="-50" dirty="0">
                <a:latin typeface="Calibri"/>
                <a:cs typeface="Calibri"/>
              </a:rPr>
              <a:t> </a:t>
            </a:r>
            <a:r>
              <a:rPr sz="1800" dirty="0">
                <a:latin typeface="Calibri"/>
                <a:cs typeface="Calibri"/>
              </a:rPr>
              <a:t>and</a:t>
            </a:r>
            <a:r>
              <a:rPr sz="1800" spc="-30" dirty="0">
                <a:latin typeface="Calibri"/>
                <a:cs typeface="Calibri"/>
              </a:rPr>
              <a:t> </a:t>
            </a:r>
            <a:r>
              <a:rPr sz="1800" dirty="0">
                <a:latin typeface="Calibri"/>
                <a:cs typeface="Calibri"/>
              </a:rPr>
              <a:t>an</a:t>
            </a:r>
            <a:r>
              <a:rPr sz="1800" spc="-45" dirty="0">
                <a:latin typeface="Calibri"/>
                <a:cs typeface="Calibri"/>
              </a:rPr>
              <a:t> </a:t>
            </a:r>
            <a:r>
              <a:rPr sz="1800" dirty="0">
                <a:latin typeface="Calibri"/>
                <a:cs typeface="Calibri"/>
              </a:rPr>
              <a:t>Azure</a:t>
            </a:r>
            <a:r>
              <a:rPr sz="1800" spc="-35" dirty="0">
                <a:latin typeface="Calibri"/>
                <a:cs typeface="Calibri"/>
              </a:rPr>
              <a:t> </a:t>
            </a:r>
            <a:r>
              <a:rPr sz="1800" dirty="0">
                <a:latin typeface="Calibri"/>
                <a:cs typeface="Calibri"/>
              </a:rPr>
              <a:t>virtual</a:t>
            </a:r>
            <a:r>
              <a:rPr sz="1800" spc="-40" dirty="0">
                <a:latin typeface="Calibri"/>
                <a:cs typeface="Calibri"/>
              </a:rPr>
              <a:t> </a:t>
            </a:r>
            <a:r>
              <a:rPr sz="1800" spc="-10" dirty="0">
                <a:latin typeface="Calibri"/>
                <a:cs typeface="Calibri"/>
              </a:rPr>
              <a:t>network.</a:t>
            </a:r>
            <a:endParaRPr sz="1800">
              <a:latin typeface="Calibri"/>
              <a:cs typeface="Calibri"/>
            </a:endParaRPr>
          </a:p>
        </p:txBody>
      </p:sp>
      <p:pic>
        <p:nvPicPr>
          <p:cNvPr id="5" name="object 5"/>
          <p:cNvPicPr/>
          <p:nvPr/>
        </p:nvPicPr>
        <p:blipFill>
          <a:blip r:embed="rId4" cstate="print"/>
          <a:stretch>
            <a:fillRect/>
          </a:stretch>
        </p:blipFill>
        <p:spPr>
          <a:xfrm>
            <a:off x="11655552" y="6289547"/>
            <a:ext cx="406907" cy="405384"/>
          </a:xfrm>
          <a:prstGeom prst="rect">
            <a:avLst/>
          </a:prstGeom>
        </p:spPr>
      </p:pic>
      <p:sp>
        <p:nvSpPr>
          <p:cNvPr id="6" name="object 6"/>
          <p:cNvSpPr txBox="1"/>
          <p:nvPr/>
        </p:nvSpPr>
        <p:spPr>
          <a:xfrm>
            <a:off x="11751271" y="4830900"/>
            <a:ext cx="203835" cy="954405"/>
          </a:xfrm>
          <a:prstGeom prst="rect">
            <a:avLst/>
          </a:prstGeom>
        </p:spPr>
        <p:txBody>
          <a:bodyPr vert="vert270" wrap="square" lIns="0" tIns="0" rIns="0" bIns="0" rtlCol="0">
            <a:spAutoFit/>
          </a:bodyPr>
          <a:lstStyle/>
          <a:p>
            <a:pPr marL="12700">
              <a:lnSpc>
                <a:spcPts val="1435"/>
              </a:lnSpc>
            </a:pPr>
            <a:r>
              <a:rPr sz="1400" b="1" spc="-10" dirty="0">
                <a:solidFill>
                  <a:srgbClr val="00AFEF"/>
                </a:solidFill>
                <a:latin typeface="Calibri"/>
                <a:cs typeface="Calibri"/>
              </a:rPr>
              <a:t>Connectivity</a:t>
            </a:r>
            <a:endParaRPr sz="1400">
              <a:latin typeface="Calibri"/>
              <a:cs typeface="Calibri"/>
            </a:endParaRPr>
          </a:p>
        </p:txBody>
      </p:sp>
      <p:pic>
        <p:nvPicPr>
          <p:cNvPr id="7" name="object 7"/>
          <p:cNvPicPr/>
          <p:nvPr/>
        </p:nvPicPr>
        <p:blipFill>
          <a:blip r:embed="rId5" cstate="print"/>
          <a:stretch>
            <a:fillRect/>
          </a:stretch>
        </p:blipFill>
        <p:spPr>
          <a:xfrm>
            <a:off x="0" y="4867655"/>
            <a:ext cx="1994915" cy="1990343"/>
          </a:xfrm>
          <a:prstGeom prst="rect">
            <a:avLst/>
          </a:prstGeom>
        </p:spPr>
      </p:pic>
    </p:spTree>
    <p:extLst>
      <p:ext uri="{BB962C8B-B14F-4D97-AF65-F5344CB8AC3E}">
        <p14:creationId xmlns:p14="http://schemas.microsoft.com/office/powerpoint/2010/main" val="1669031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39640" y="1179588"/>
            <a:ext cx="530352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Point To Site</a:t>
            </a:r>
            <a:endParaRPr lang="en-US" sz="2400" dirty="0" smtClean="0">
              <a:gradFill>
                <a:gsLst>
                  <a:gs pos="2917">
                    <a:schemeClr val="tx1"/>
                  </a:gs>
                  <a:gs pos="30000">
                    <a:schemeClr val="tx1"/>
                  </a:gs>
                </a:gsLst>
                <a:lin ang="5400000" scaled="0"/>
              </a:gradFill>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92" y="2060424"/>
            <a:ext cx="8742588" cy="3445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3273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58440" y="1356360"/>
            <a:ext cx="400812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Site 2 Site</a:t>
            </a:r>
            <a:endParaRPr lang="en-US" sz="2400" dirty="0" smtClean="0">
              <a:gradFill>
                <a:gsLst>
                  <a:gs pos="2917">
                    <a:schemeClr val="tx1"/>
                  </a:gs>
                  <a:gs pos="30000">
                    <a:schemeClr val="tx1"/>
                  </a:gs>
                </a:gsLst>
                <a:lin ang="5400000" scaled="0"/>
              </a:gra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493" y="2723198"/>
            <a:ext cx="9401175"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4877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11491" y="1356360"/>
            <a:ext cx="400812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Express Route</a:t>
            </a:r>
            <a:endParaRPr lang="en-US" sz="2400" dirty="0" smtClean="0">
              <a:gradFill>
                <a:gsLst>
                  <a:gs pos="2917">
                    <a:schemeClr val="tx1"/>
                  </a:gs>
                  <a:gs pos="30000">
                    <a:schemeClr val="tx1"/>
                  </a:gs>
                </a:gsLst>
                <a:lin ang="5400000" scaled="0"/>
              </a:gra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3" y="3036570"/>
            <a:ext cx="8582977"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3134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0842" y="2413454"/>
            <a:ext cx="6751320" cy="788035"/>
          </a:xfrm>
          <a:prstGeom prst="rect">
            <a:avLst/>
          </a:prstGeom>
        </p:spPr>
        <p:txBody>
          <a:bodyPr vert="horz" wrap="square" lIns="0" tIns="13335" rIns="0" bIns="0" rtlCol="0">
            <a:spAutoFit/>
          </a:bodyPr>
          <a:lstStyle/>
          <a:p>
            <a:pPr marL="12700">
              <a:lnSpc>
                <a:spcPct val="100000"/>
              </a:lnSpc>
              <a:spcBef>
                <a:spcPts val="105"/>
              </a:spcBef>
              <a:tabLst>
                <a:tab pos="2124710" algn="l"/>
                <a:tab pos="3912235" algn="l"/>
              </a:tabLst>
            </a:pPr>
            <a:r>
              <a:rPr sz="5000" b="1" spc="575" dirty="0">
                <a:solidFill>
                  <a:srgbClr val="252525"/>
                </a:solidFill>
                <a:latin typeface="Calibri"/>
                <a:cs typeface="Calibri"/>
              </a:rPr>
              <a:t>A</a:t>
            </a:r>
            <a:r>
              <a:rPr sz="5000" b="1" spc="550" dirty="0">
                <a:solidFill>
                  <a:srgbClr val="252525"/>
                </a:solidFill>
                <a:latin typeface="Calibri"/>
                <a:cs typeface="Calibri"/>
              </a:rPr>
              <a:t>z</a:t>
            </a:r>
            <a:r>
              <a:rPr sz="5000" b="1" spc="575" dirty="0">
                <a:solidFill>
                  <a:srgbClr val="252525"/>
                </a:solidFill>
                <a:latin typeface="Calibri"/>
                <a:cs typeface="Calibri"/>
              </a:rPr>
              <a:t>u</a:t>
            </a:r>
            <a:r>
              <a:rPr sz="5000" b="1" spc="509" dirty="0">
                <a:solidFill>
                  <a:srgbClr val="252525"/>
                </a:solidFill>
                <a:latin typeface="Calibri"/>
                <a:cs typeface="Calibri"/>
              </a:rPr>
              <a:t>r</a:t>
            </a:r>
            <a:r>
              <a:rPr sz="5000" b="1" spc="-25" dirty="0">
                <a:solidFill>
                  <a:srgbClr val="252525"/>
                </a:solidFill>
                <a:latin typeface="Calibri"/>
                <a:cs typeface="Calibri"/>
              </a:rPr>
              <a:t>e</a:t>
            </a:r>
            <a:r>
              <a:rPr sz="5000" b="1" dirty="0">
                <a:solidFill>
                  <a:srgbClr val="252525"/>
                </a:solidFill>
                <a:latin typeface="Calibri"/>
                <a:cs typeface="Calibri"/>
              </a:rPr>
              <a:t>	</a:t>
            </a:r>
            <a:r>
              <a:rPr sz="5000" b="1" spc="570" dirty="0">
                <a:solidFill>
                  <a:srgbClr val="252525"/>
                </a:solidFill>
                <a:latin typeface="Calibri"/>
                <a:cs typeface="Calibri"/>
              </a:rPr>
              <a:t>Lo</a:t>
            </a:r>
            <a:r>
              <a:rPr sz="5000" b="1" spc="575" dirty="0">
                <a:solidFill>
                  <a:srgbClr val="252525"/>
                </a:solidFill>
                <a:latin typeface="Calibri"/>
                <a:cs typeface="Calibri"/>
              </a:rPr>
              <a:t>a</a:t>
            </a:r>
            <a:r>
              <a:rPr sz="5000" b="1" spc="-25" dirty="0">
                <a:solidFill>
                  <a:srgbClr val="252525"/>
                </a:solidFill>
                <a:latin typeface="Calibri"/>
                <a:cs typeface="Calibri"/>
              </a:rPr>
              <a:t>d</a:t>
            </a:r>
            <a:r>
              <a:rPr sz="5000" b="1" dirty="0">
                <a:solidFill>
                  <a:srgbClr val="252525"/>
                </a:solidFill>
                <a:latin typeface="Calibri"/>
                <a:cs typeface="Calibri"/>
              </a:rPr>
              <a:t>	</a:t>
            </a:r>
            <a:r>
              <a:rPr sz="5000" b="1" spc="585" dirty="0">
                <a:solidFill>
                  <a:srgbClr val="252525"/>
                </a:solidFill>
                <a:latin typeface="Calibri"/>
                <a:cs typeface="Calibri"/>
              </a:rPr>
              <a:t>Ba</a:t>
            </a:r>
            <a:r>
              <a:rPr sz="5000" b="1" spc="575" dirty="0">
                <a:solidFill>
                  <a:srgbClr val="252525"/>
                </a:solidFill>
                <a:latin typeface="Calibri"/>
                <a:cs typeface="Calibri"/>
              </a:rPr>
              <a:t>l</a:t>
            </a:r>
            <a:r>
              <a:rPr sz="5000" b="1" spc="585" dirty="0">
                <a:solidFill>
                  <a:srgbClr val="252525"/>
                </a:solidFill>
                <a:latin typeface="Calibri"/>
                <a:cs typeface="Calibri"/>
              </a:rPr>
              <a:t>an</a:t>
            </a:r>
            <a:r>
              <a:rPr sz="5000" b="1" spc="590" dirty="0">
                <a:solidFill>
                  <a:srgbClr val="252525"/>
                </a:solidFill>
                <a:latin typeface="Calibri"/>
                <a:cs typeface="Calibri"/>
              </a:rPr>
              <a:t>c</a:t>
            </a:r>
            <a:r>
              <a:rPr sz="5000" b="1" spc="570" dirty="0">
                <a:solidFill>
                  <a:srgbClr val="252525"/>
                </a:solidFill>
                <a:latin typeface="Calibri"/>
                <a:cs typeface="Calibri"/>
              </a:rPr>
              <a:t>e</a:t>
            </a:r>
            <a:r>
              <a:rPr sz="5000" b="1" spc="-15" dirty="0">
                <a:solidFill>
                  <a:srgbClr val="252525"/>
                </a:solidFill>
                <a:latin typeface="Calibri"/>
                <a:cs typeface="Calibri"/>
              </a:rPr>
              <a:t>r</a:t>
            </a:r>
            <a:endParaRPr sz="5000">
              <a:latin typeface="Calibri"/>
              <a:cs typeface="Calibri"/>
            </a:endParaRPr>
          </a:p>
        </p:txBody>
      </p:sp>
    </p:spTree>
    <p:extLst>
      <p:ext uri="{BB962C8B-B14F-4D97-AF65-F5344CB8AC3E}">
        <p14:creationId xmlns:p14="http://schemas.microsoft.com/office/powerpoint/2010/main" val="120255451"/>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25295" y="1172146"/>
            <a:ext cx="7482029" cy="386435"/>
          </a:xfrm>
          <a:prstGeom prst="rect">
            <a:avLst/>
          </a:prstGeom>
        </p:spPr>
      </p:pic>
      <p:sp>
        <p:nvSpPr>
          <p:cNvPr id="3" name="object 3"/>
          <p:cNvSpPr/>
          <p:nvPr/>
        </p:nvSpPr>
        <p:spPr>
          <a:xfrm>
            <a:off x="4624578" y="1856994"/>
            <a:ext cx="1390650" cy="0"/>
          </a:xfrm>
          <a:custGeom>
            <a:avLst/>
            <a:gdLst/>
            <a:ahLst/>
            <a:cxnLst/>
            <a:rect l="l" t="t" r="r" b="b"/>
            <a:pathLst>
              <a:path w="1390650">
                <a:moveTo>
                  <a:pt x="0" y="0"/>
                </a:moveTo>
                <a:lnTo>
                  <a:pt x="1390650" y="0"/>
                </a:lnTo>
              </a:path>
            </a:pathLst>
          </a:custGeom>
          <a:ln w="25400">
            <a:solidFill>
              <a:srgbClr val="F1F1F1"/>
            </a:solidFill>
          </a:ln>
        </p:spPr>
        <p:txBody>
          <a:bodyPr wrap="square" lIns="0" tIns="0" rIns="0" bIns="0" rtlCol="0"/>
          <a:lstStyle/>
          <a:p>
            <a:endParaRPr/>
          </a:p>
        </p:txBody>
      </p:sp>
      <p:sp>
        <p:nvSpPr>
          <p:cNvPr id="4" name="object 4"/>
          <p:cNvSpPr txBox="1"/>
          <p:nvPr/>
        </p:nvSpPr>
        <p:spPr>
          <a:xfrm>
            <a:off x="798329" y="2257957"/>
            <a:ext cx="10347325" cy="1606550"/>
          </a:xfrm>
          <a:prstGeom prst="rect">
            <a:avLst/>
          </a:prstGeom>
        </p:spPr>
        <p:txBody>
          <a:bodyPr vert="horz" wrap="square" lIns="0" tIns="12700" rIns="0" bIns="0" rtlCol="0">
            <a:spAutoFit/>
          </a:bodyPr>
          <a:lstStyle/>
          <a:p>
            <a:pPr marL="299085" indent="-286385">
              <a:lnSpc>
                <a:spcPct val="100000"/>
              </a:lnSpc>
              <a:spcBef>
                <a:spcPts val="100"/>
              </a:spcBef>
              <a:buFont typeface="Arial MT"/>
              <a:buChar char="•"/>
              <a:tabLst>
                <a:tab pos="299085" algn="l"/>
              </a:tabLst>
            </a:pPr>
            <a:r>
              <a:rPr sz="1800" dirty="0">
                <a:latin typeface="Calibri"/>
                <a:cs typeface="Calibri"/>
              </a:rPr>
              <a:t>This</a:t>
            </a:r>
            <a:r>
              <a:rPr sz="1800" spc="-40" dirty="0">
                <a:latin typeface="Calibri"/>
                <a:cs typeface="Calibri"/>
              </a:rPr>
              <a:t> </a:t>
            </a:r>
            <a:r>
              <a:rPr sz="1800" dirty="0">
                <a:latin typeface="Calibri"/>
                <a:cs typeface="Calibri"/>
              </a:rPr>
              <a:t>service</a:t>
            </a:r>
            <a:r>
              <a:rPr sz="1800" spc="-30" dirty="0">
                <a:latin typeface="Calibri"/>
                <a:cs typeface="Calibri"/>
              </a:rPr>
              <a:t> </a:t>
            </a:r>
            <a:r>
              <a:rPr sz="1800" dirty="0">
                <a:latin typeface="Calibri"/>
                <a:cs typeface="Calibri"/>
              </a:rPr>
              <a:t>is</a:t>
            </a:r>
            <a:r>
              <a:rPr sz="1800" spc="-40" dirty="0">
                <a:latin typeface="Calibri"/>
                <a:cs typeface="Calibri"/>
              </a:rPr>
              <a:t> </a:t>
            </a:r>
            <a:r>
              <a:rPr sz="1800" dirty="0">
                <a:latin typeface="Calibri"/>
                <a:cs typeface="Calibri"/>
              </a:rPr>
              <a:t>used</a:t>
            </a:r>
            <a:r>
              <a:rPr sz="1800" spc="-45" dirty="0">
                <a:latin typeface="Calibri"/>
                <a:cs typeface="Calibri"/>
              </a:rPr>
              <a:t> </a:t>
            </a:r>
            <a:r>
              <a:rPr sz="1800" dirty="0">
                <a:latin typeface="Calibri"/>
                <a:cs typeface="Calibri"/>
              </a:rPr>
              <a:t>to</a:t>
            </a:r>
            <a:r>
              <a:rPr sz="1800" spc="-45" dirty="0">
                <a:latin typeface="Calibri"/>
                <a:cs typeface="Calibri"/>
              </a:rPr>
              <a:t> </a:t>
            </a:r>
            <a:r>
              <a:rPr sz="1800" dirty="0">
                <a:latin typeface="Calibri"/>
                <a:cs typeface="Calibri"/>
              </a:rPr>
              <a:t>distribute</a:t>
            </a:r>
            <a:r>
              <a:rPr sz="1800" spc="-20" dirty="0">
                <a:latin typeface="Calibri"/>
                <a:cs typeface="Calibri"/>
              </a:rPr>
              <a:t> </a:t>
            </a:r>
            <a:r>
              <a:rPr sz="1800" dirty="0">
                <a:latin typeface="Calibri"/>
                <a:cs typeface="Calibri"/>
              </a:rPr>
              <a:t>the</a:t>
            </a:r>
            <a:r>
              <a:rPr sz="1800" spc="-40" dirty="0">
                <a:latin typeface="Calibri"/>
                <a:cs typeface="Calibri"/>
              </a:rPr>
              <a:t> </a:t>
            </a:r>
            <a:r>
              <a:rPr sz="1800" dirty="0">
                <a:latin typeface="Calibri"/>
                <a:cs typeface="Calibri"/>
              </a:rPr>
              <a:t>incoming</a:t>
            </a:r>
            <a:r>
              <a:rPr sz="1800" spc="-20" dirty="0">
                <a:latin typeface="Calibri"/>
                <a:cs typeface="Calibri"/>
              </a:rPr>
              <a:t> </a:t>
            </a:r>
            <a:r>
              <a:rPr sz="1800" dirty="0">
                <a:latin typeface="Calibri"/>
                <a:cs typeface="Calibri"/>
              </a:rPr>
              <a:t>network</a:t>
            </a:r>
            <a:r>
              <a:rPr sz="1800" spc="-35" dirty="0">
                <a:latin typeface="Calibri"/>
                <a:cs typeface="Calibri"/>
              </a:rPr>
              <a:t> </a:t>
            </a:r>
            <a:r>
              <a:rPr sz="1800" spc="-10" dirty="0">
                <a:latin typeface="Calibri"/>
                <a:cs typeface="Calibri"/>
              </a:rPr>
              <a:t>traffic</a:t>
            </a:r>
            <a:r>
              <a:rPr sz="1800" spc="-50" dirty="0">
                <a:latin typeface="Calibri"/>
                <a:cs typeface="Calibri"/>
              </a:rPr>
              <a:t> </a:t>
            </a:r>
            <a:r>
              <a:rPr sz="1800" dirty="0">
                <a:latin typeface="Calibri"/>
                <a:cs typeface="Calibri"/>
              </a:rPr>
              <a:t>across</a:t>
            </a:r>
            <a:r>
              <a:rPr sz="1800" spc="-55" dirty="0">
                <a:latin typeface="Calibri"/>
                <a:cs typeface="Calibri"/>
              </a:rPr>
              <a:t> </a:t>
            </a:r>
            <a:r>
              <a:rPr sz="1800" dirty="0">
                <a:latin typeface="Calibri"/>
                <a:cs typeface="Calibri"/>
              </a:rPr>
              <a:t>a</a:t>
            </a:r>
            <a:r>
              <a:rPr sz="1800" spc="-35" dirty="0">
                <a:latin typeface="Calibri"/>
                <a:cs typeface="Calibri"/>
              </a:rPr>
              <a:t> </a:t>
            </a:r>
            <a:r>
              <a:rPr sz="1800" dirty="0">
                <a:latin typeface="Calibri"/>
                <a:cs typeface="Calibri"/>
              </a:rPr>
              <a:t>group</a:t>
            </a:r>
            <a:r>
              <a:rPr sz="1800" spc="-45" dirty="0">
                <a:latin typeface="Calibri"/>
                <a:cs typeface="Calibri"/>
              </a:rPr>
              <a:t> </a:t>
            </a:r>
            <a:r>
              <a:rPr sz="1800" dirty="0">
                <a:latin typeface="Calibri"/>
                <a:cs typeface="Calibri"/>
              </a:rPr>
              <a:t>of</a:t>
            </a:r>
            <a:r>
              <a:rPr sz="1800" spc="-40" dirty="0">
                <a:latin typeface="Calibri"/>
                <a:cs typeface="Calibri"/>
              </a:rPr>
              <a:t> </a:t>
            </a:r>
            <a:r>
              <a:rPr sz="1800" spc="-10" dirty="0">
                <a:latin typeface="Calibri"/>
                <a:cs typeface="Calibri"/>
              </a:rPr>
              <a:t>backend</a:t>
            </a:r>
            <a:r>
              <a:rPr sz="1800" spc="-25" dirty="0">
                <a:latin typeface="Calibri"/>
                <a:cs typeface="Calibri"/>
              </a:rPr>
              <a:t> </a:t>
            </a:r>
            <a:r>
              <a:rPr sz="1800" spc="-10" dirty="0">
                <a:latin typeface="Calibri"/>
                <a:cs typeface="Calibri"/>
              </a:rPr>
              <a:t>resources</a:t>
            </a:r>
            <a:r>
              <a:rPr sz="1800" spc="-40" dirty="0">
                <a:latin typeface="Calibri"/>
                <a:cs typeface="Calibri"/>
              </a:rPr>
              <a:t> </a:t>
            </a:r>
            <a:r>
              <a:rPr sz="1800" dirty="0">
                <a:latin typeface="Calibri"/>
                <a:cs typeface="Calibri"/>
              </a:rPr>
              <a:t>of</a:t>
            </a:r>
            <a:r>
              <a:rPr sz="1800" spc="-40" dirty="0">
                <a:latin typeface="Calibri"/>
                <a:cs typeface="Calibri"/>
              </a:rPr>
              <a:t> </a:t>
            </a:r>
            <a:r>
              <a:rPr sz="1800" spc="-10" dirty="0">
                <a:latin typeface="Calibri"/>
                <a:cs typeface="Calibri"/>
              </a:rPr>
              <a:t>servers</a:t>
            </a:r>
            <a:endParaRPr sz="1800">
              <a:latin typeface="Calibri"/>
              <a:cs typeface="Calibri"/>
            </a:endParaRPr>
          </a:p>
          <a:p>
            <a:pPr>
              <a:lnSpc>
                <a:spcPct val="100000"/>
              </a:lnSpc>
              <a:spcBef>
                <a:spcPts val="340"/>
              </a:spcBef>
              <a:buFont typeface="Arial MT"/>
              <a:buChar char="•"/>
            </a:pPr>
            <a:endParaRPr sz="1800">
              <a:latin typeface="Calibri"/>
              <a:cs typeface="Calibri"/>
            </a:endParaRPr>
          </a:p>
          <a:p>
            <a:pPr marL="299085" indent="-286385">
              <a:lnSpc>
                <a:spcPct val="100000"/>
              </a:lnSpc>
              <a:buFont typeface="Arial MT"/>
              <a:buChar char="•"/>
              <a:tabLst>
                <a:tab pos="299085" algn="l"/>
              </a:tabLst>
            </a:pPr>
            <a:r>
              <a:rPr sz="1800" spc="-35" dirty="0">
                <a:latin typeface="Calibri"/>
                <a:cs typeface="Calibri"/>
              </a:rPr>
              <a:t>You</a:t>
            </a:r>
            <a:r>
              <a:rPr sz="1800" spc="-50" dirty="0">
                <a:latin typeface="Calibri"/>
                <a:cs typeface="Calibri"/>
              </a:rPr>
              <a:t> </a:t>
            </a:r>
            <a:r>
              <a:rPr sz="1800" dirty="0">
                <a:latin typeface="Calibri"/>
                <a:cs typeface="Calibri"/>
              </a:rPr>
              <a:t>can</a:t>
            </a:r>
            <a:r>
              <a:rPr sz="1800" spc="-30" dirty="0">
                <a:latin typeface="Calibri"/>
                <a:cs typeface="Calibri"/>
              </a:rPr>
              <a:t> </a:t>
            </a:r>
            <a:r>
              <a:rPr sz="1800" dirty="0">
                <a:latin typeface="Calibri"/>
                <a:cs typeface="Calibri"/>
              </a:rPr>
              <a:t>define</a:t>
            </a:r>
            <a:r>
              <a:rPr sz="1800" spc="-35" dirty="0">
                <a:latin typeface="Calibri"/>
                <a:cs typeface="Calibri"/>
              </a:rPr>
              <a:t> </a:t>
            </a:r>
            <a:r>
              <a:rPr sz="1800" dirty="0">
                <a:latin typeface="Calibri"/>
                <a:cs typeface="Calibri"/>
              </a:rPr>
              <a:t>two</a:t>
            </a:r>
            <a:r>
              <a:rPr sz="1800" spc="-45" dirty="0">
                <a:latin typeface="Calibri"/>
                <a:cs typeface="Calibri"/>
              </a:rPr>
              <a:t> </a:t>
            </a:r>
            <a:r>
              <a:rPr sz="1800" dirty="0">
                <a:latin typeface="Calibri"/>
                <a:cs typeface="Calibri"/>
              </a:rPr>
              <a:t>types</a:t>
            </a:r>
            <a:r>
              <a:rPr sz="1800" spc="-45" dirty="0">
                <a:latin typeface="Calibri"/>
                <a:cs typeface="Calibri"/>
              </a:rPr>
              <a:t> </a:t>
            </a:r>
            <a:r>
              <a:rPr sz="1800" dirty="0">
                <a:latin typeface="Calibri"/>
                <a:cs typeface="Calibri"/>
              </a:rPr>
              <a:t>of</a:t>
            </a:r>
            <a:r>
              <a:rPr sz="1800" spc="-45" dirty="0">
                <a:latin typeface="Calibri"/>
                <a:cs typeface="Calibri"/>
              </a:rPr>
              <a:t> </a:t>
            </a:r>
            <a:r>
              <a:rPr sz="1800" dirty="0">
                <a:latin typeface="Calibri"/>
                <a:cs typeface="Calibri"/>
              </a:rPr>
              <a:t>load</a:t>
            </a:r>
            <a:r>
              <a:rPr sz="1800" spc="-35" dirty="0">
                <a:latin typeface="Calibri"/>
                <a:cs typeface="Calibri"/>
              </a:rPr>
              <a:t> </a:t>
            </a:r>
            <a:r>
              <a:rPr sz="1800" dirty="0">
                <a:latin typeface="Calibri"/>
                <a:cs typeface="Calibri"/>
              </a:rPr>
              <a:t>balancers</a:t>
            </a:r>
            <a:r>
              <a:rPr sz="1800" spc="-30" dirty="0">
                <a:latin typeface="Calibri"/>
                <a:cs typeface="Calibri"/>
              </a:rPr>
              <a:t> </a:t>
            </a:r>
            <a:r>
              <a:rPr sz="1800" dirty="0">
                <a:latin typeface="Calibri"/>
                <a:cs typeface="Calibri"/>
              </a:rPr>
              <a:t>–</a:t>
            </a:r>
            <a:r>
              <a:rPr sz="1800" spc="-35" dirty="0">
                <a:latin typeface="Calibri"/>
                <a:cs typeface="Calibri"/>
              </a:rPr>
              <a:t> </a:t>
            </a:r>
            <a:r>
              <a:rPr sz="1800" dirty="0">
                <a:latin typeface="Calibri"/>
                <a:cs typeface="Calibri"/>
              </a:rPr>
              <a:t>Public</a:t>
            </a:r>
            <a:r>
              <a:rPr sz="1800" spc="-30" dirty="0">
                <a:latin typeface="Calibri"/>
                <a:cs typeface="Calibri"/>
              </a:rPr>
              <a:t> </a:t>
            </a:r>
            <a:r>
              <a:rPr sz="1800" dirty="0">
                <a:latin typeface="Calibri"/>
                <a:cs typeface="Calibri"/>
              </a:rPr>
              <a:t>or</a:t>
            </a:r>
            <a:r>
              <a:rPr sz="1800" spc="-50" dirty="0">
                <a:latin typeface="Calibri"/>
                <a:cs typeface="Calibri"/>
              </a:rPr>
              <a:t> </a:t>
            </a:r>
            <a:r>
              <a:rPr sz="1800" dirty="0">
                <a:latin typeface="Calibri"/>
                <a:cs typeface="Calibri"/>
              </a:rPr>
              <a:t>Private</a:t>
            </a:r>
            <a:r>
              <a:rPr sz="1800" spc="-35" dirty="0">
                <a:latin typeface="Calibri"/>
                <a:cs typeface="Calibri"/>
              </a:rPr>
              <a:t> </a:t>
            </a:r>
            <a:r>
              <a:rPr sz="1800" dirty="0">
                <a:latin typeface="Calibri"/>
                <a:cs typeface="Calibri"/>
              </a:rPr>
              <a:t>Load</a:t>
            </a:r>
            <a:r>
              <a:rPr sz="1800" spc="-35" dirty="0">
                <a:latin typeface="Calibri"/>
                <a:cs typeface="Calibri"/>
              </a:rPr>
              <a:t> </a:t>
            </a:r>
            <a:r>
              <a:rPr sz="1800" spc="-10" dirty="0">
                <a:latin typeface="Calibri"/>
                <a:cs typeface="Calibri"/>
              </a:rPr>
              <a:t>Balancers</a:t>
            </a:r>
            <a:endParaRPr sz="1800">
              <a:latin typeface="Calibri"/>
              <a:cs typeface="Calibri"/>
            </a:endParaRPr>
          </a:p>
          <a:p>
            <a:pPr>
              <a:lnSpc>
                <a:spcPct val="100000"/>
              </a:lnSpc>
              <a:spcBef>
                <a:spcPts val="1230"/>
              </a:spcBef>
              <a:buFont typeface="Arial MT"/>
              <a:buChar char="•"/>
            </a:pPr>
            <a:endParaRPr sz="1800">
              <a:latin typeface="Calibri"/>
              <a:cs typeface="Calibri"/>
            </a:endParaRPr>
          </a:p>
          <a:p>
            <a:pPr marL="299085" indent="-286385">
              <a:lnSpc>
                <a:spcPct val="100000"/>
              </a:lnSpc>
              <a:spcBef>
                <a:spcPts val="5"/>
              </a:spcBef>
              <a:buFont typeface="Arial MT"/>
              <a:buChar char="•"/>
              <a:tabLst>
                <a:tab pos="299085" algn="l"/>
              </a:tabLst>
            </a:pPr>
            <a:r>
              <a:rPr sz="1800" spc="-35" dirty="0">
                <a:latin typeface="Calibri"/>
                <a:cs typeface="Calibri"/>
              </a:rPr>
              <a:t>You</a:t>
            </a:r>
            <a:r>
              <a:rPr sz="1800" spc="-45" dirty="0">
                <a:latin typeface="Calibri"/>
                <a:cs typeface="Calibri"/>
              </a:rPr>
              <a:t> </a:t>
            </a:r>
            <a:r>
              <a:rPr sz="1800" dirty="0">
                <a:latin typeface="Calibri"/>
                <a:cs typeface="Calibri"/>
              </a:rPr>
              <a:t>have</a:t>
            </a:r>
            <a:r>
              <a:rPr sz="1800" spc="-35" dirty="0">
                <a:latin typeface="Calibri"/>
                <a:cs typeface="Calibri"/>
              </a:rPr>
              <a:t> </a:t>
            </a:r>
            <a:r>
              <a:rPr sz="1800" dirty="0">
                <a:latin typeface="Calibri"/>
                <a:cs typeface="Calibri"/>
              </a:rPr>
              <a:t>2</a:t>
            </a:r>
            <a:r>
              <a:rPr sz="1800" spc="-40" dirty="0">
                <a:latin typeface="Calibri"/>
                <a:cs typeface="Calibri"/>
              </a:rPr>
              <a:t> </a:t>
            </a:r>
            <a:r>
              <a:rPr sz="1800" dirty="0">
                <a:latin typeface="Calibri"/>
                <a:cs typeface="Calibri"/>
              </a:rPr>
              <a:t>SKUs</a:t>
            </a:r>
            <a:r>
              <a:rPr sz="1800" spc="-50" dirty="0">
                <a:latin typeface="Calibri"/>
                <a:cs typeface="Calibri"/>
              </a:rPr>
              <a:t> </a:t>
            </a:r>
            <a:r>
              <a:rPr sz="1800" dirty="0">
                <a:latin typeface="Calibri"/>
                <a:cs typeface="Calibri"/>
              </a:rPr>
              <a:t>for</a:t>
            </a:r>
            <a:r>
              <a:rPr sz="1800" spc="-35" dirty="0">
                <a:latin typeface="Calibri"/>
                <a:cs typeface="Calibri"/>
              </a:rPr>
              <a:t> </a:t>
            </a:r>
            <a:r>
              <a:rPr sz="1800" dirty="0">
                <a:latin typeface="Calibri"/>
                <a:cs typeface="Calibri"/>
              </a:rPr>
              <a:t>the</a:t>
            </a:r>
            <a:r>
              <a:rPr sz="1800" spc="-40" dirty="0">
                <a:latin typeface="Calibri"/>
                <a:cs typeface="Calibri"/>
              </a:rPr>
              <a:t> </a:t>
            </a:r>
            <a:r>
              <a:rPr sz="1800" dirty="0">
                <a:latin typeface="Calibri"/>
                <a:cs typeface="Calibri"/>
              </a:rPr>
              <a:t>Load</a:t>
            </a:r>
            <a:r>
              <a:rPr sz="1800" spc="-25" dirty="0">
                <a:latin typeface="Calibri"/>
                <a:cs typeface="Calibri"/>
              </a:rPr>
              <a:t> </a:t>
            </a:r>
            <a:r>
              <a:rPr sz="1800" dirty="0">
                <a:latin typeface="Calibri"/>
                <a:cs typeface="Calibri"/>
              </a:rPr>
              <a:t>Balancer</a:t>
            </a:r>
            <a:r>
              <a:rPr sz="1800" spc="-40" dirty="0">
                <a:latin typeface="Calibri"/>
                <a:cs typeface="Calibri"/>
              </a:rPr>
              <a:t> </a:t>
            </a:r>
            <a:r>
              <a:rPr sz="1800" dirty="0">
                <a:latin typeface="Calibri"/>
                <a:cs typeface="Calibri"/>
              </a:rPr>
              <a:t>–</a:t>
            </a:r>
            <a:r>
              <a:rPr sz="1800" spc="-35" dirty="0">
                <a:latin typeface="Calibri"/>
                <a:cs typeface="Calibri"/>
              </a:rPr>
              <a:t> </a:t>
            </a:r>
            <a:r>
              <a:rPr sz="1800" dirty="0">
                <a:latin typeface="Calibri"/>
                <a:cs typeface="Calibri"/>
              </a:rPr>
              <a:t>Standard</a:t>
            </a:r>
            <a:r>
              <a:rPr sz="1800" spc="-25" dirty="0">
                <a:latin typeface="Calibri"/>
                <a:cs typeface="Calibri"/>
              </a:rPr>
              <a:t> </a:t>
            </a:r>
            <a:r>
              <a:rPr sz="1800" dirty="0">
                <a:latin typeface="Calibri"/>
                <a:cs typeface="Calibri"/>
              </a:rPr>
              <a:t>and</a:t>
            </a:r>
            <a:r>
              <a:rPr sz="1800" spc="-45" dirty="0">
                <a:latin typeface="Calibri"/>
                <a:cs typeface="Calibri"/>
              </a:rPr>
              <a:t> </a:t>
            </a:r>
            <a:r>
              <a:rPr sz="1800" dirty="0">
                <a:latin typeface="Calibri"/>
                <a:cs typeface="Calibri"/>
              </a:rPr>
              <a:t>Basic</a:t>
            </a:r>
            <a:r>
              <a:rPr sz="1800" spc="-45" dirty="0">
                <a:latin typeface="Calibri"/>
                <a:cs typeface="Calibri"/>
              </a:rPr>
              <a:t> </a:t>
            </a:r>
            <a:r>
              <a:rPr sz="1800" dirty="0">
                <a:latin typeface="Calibri"/>
                <a:cs typeface="Calibri"/>
              </a:rPr>
              <a:t>Load</a:t>
            </a:r>
            <a:r>
              <a:rPr sz="1800" spc="-25" dirty="0">
                <a:latin typeface="Calibri"/>
                <a:cs typeface="Calibri"/>
              </a:rPr>
              <a:t> </a:t>
            </a:r>
            <a:r>
              <a:rPr sz="1800" spc="-10" dirty="0">
                <a:latin typeface="Calibri"/>
                <a:cs typeface="Calibri"/>
              </a:rPr>
              <a:t>Balancer</a:t>
            </a:r>
            <a:endParaRPr sz="1800">
              <a:latin typeface="Calibri"/>
              <a:cs typeface="Calibri"/>
            </a:endParaRPr>
          </a:p>
        </p:txBody>
      </p:sp>
      <p:pic>
        <p:nvPicPr>
          <p:cNvPr id="5" name="object 5"/>
          <p:cNvPicPr/>
          <p:nvPr/>
        </p:nvPicPr>
        <p:blipFill>
          <a:blip r:embed="rId3" cstate="print"/>
          <a:stretch>
            <a:fillRect/>
          </a:stretch>
        </p:blipFill>
        <p:spPr>
          <a:xfrm>
            <a:off x="11655552" y="6289547"/>
            <a:ext cx="406907" cy="405384"/>
          </a:xfrm>
          <a:prstGeom prst="rect">
            <a:avLst/>
          </a:prstGeom>
        </p:spPr>
      </p:pic>
      <p:sp>
        <p:nvSpPr>
          <p:cNvPr id="6" name="object 6"/>
          <p:cNvSpPr txBox="1"/>
          <p:nvPr/>
        </p:nvSpPr>
        <p:spPr>
          <a:xfrm>
            <a:off x="11751271" y="4566456"/>
            <a:ext cx="203835" cy="1527810"/>
          </a:xfrm>
          <a:prstGeom prst="rect">
            <a:avLst/>
          </a:prstGeom>
        </p:spPr>
        <p:txBody>
          <a:bodyPr vert="vert270" wrap="square" lIns="0" tIns="0" rIns="0" bIns="0" rtlCol="0">
            <a:spAutoFit/>
          </a:bodyPr>
          <a:lstStyle/>
          <a:p>
            <a:pPr marL="12700">
              <a:lnSpc>
                <a:spcPts val="1435"/>
              </a:lnSpc>
            </a:pPr>
            <a:r>
              <a:rPr sz="1400" b="1" dirty="0">
                <a:solidFill>
                  <a:srgbClr val="00AFEF"/>
                </a:solidFill>
                <a:latin typeface="Calibri"/>
                <a:cs typeface="Calibri"/>
              </a:rPr>
              <a:t>Azure</a:t>
            </a:r>
            <a:r>
              <a:rPr sz="1400" b="1" spc="-50" dirty="0">
                <a:solidFill>
                  <a:srgbClr val="00AFEF"/>
                </a:solidFill>
                <a:latin typeface="Calibri"/>
                <a:cs typeface="Calibri"/>
              </a:rPr>
              <a:t> </a:t>
            </a:r>
            <a:r>
              <a:rPr sz="1400" b="1" dirty="0">
                <a:solidFill>
                  <a:srgbClr val="00AFEF"/>
                </a:solidFill>
                <a:latin typeface="Calibri"/>
                <a:cs typeface="Calibri"/>
              </a:rPr>
              <a:t>Load</a:t>
            </a:r>
            <a:r>
              <a:rPr sz="1400" b="1" spc="-30" dirty="0">
                <a:solidFill>
                  <a:srgbClr val="00AFEF"/>
                </a:solidFill>
                <a:latin typeface="Calibri"/>
                <a:cs typeface="Calibri"/>
              </a:rPr>
              <a:t> </a:t>
            </a:r>
            <a:r>
              <a:rPr sz="1400" b="1" spc="-10" dirty="0">
                <a:solidFill>
                  <a:srgbClr val="00AFEF"/>
                </a:solidFill>
                <a:latin typeface="Calibri"/>
                <a:cs typeface="Calibri"/>
              </a:rPr>
              <a:t>Balancer</a:t>
            </a:r>
            <a:endParaRPr sz="1400">
              <a:latin typeface="Calibri"/>
              <a:cs typeface="Calibri"/>
            </a:endParaRPr>
          </a:p>
        </p:txBody>
      </p:sp>
      <p:pic>
        <p:nvPicPr>
          <p:cNvPr id="7" name="object 7"/>
          <p:cNvPicPr/>
          <p:nvPr/>
        </p:nvPicPr>
        <p:blipFill>
          <a:blip r:embed="rId4" cstate="print"/>
          <a:stretch>
            <a:fillRect/>
          </a:stretch>
        </p:blipFill>
        <p:spPr>
          <a:xfrm>
            <a:off x="0" y="4867655"/>
            <a:ext cx="1994915" cy="1990343"/>
          </a:xfrm>
          <a:prstGeom prst="rect">
            <a:avLst/>
          </a:prstGeom>
        </p:spPr>
      </p:pic>
    </p:spTree>
    <p:extLst>
      <p:ext uri="{BB962C8B-B14F-4D97-AF65-F5344CB8AC3E}">
        <p14:creationId xmlns:p14="http://schemas.microsoft.com/office/powerpoint/2010/main" val="366320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23075" y="1981946"/>
            <a:ext cx="1435100" cy="775970"/>
          </a:xfrm>
          <a:prstGeom prst="rect">
            <a:avLst/>
          </a:prstGeom>
        </p:spPr>
        <p:txBody>
          <a:bodyPr vert="horz" wrap="square" lIns="0" tIns="113030" rIns="0" bIns="0" rtlCol="0">
            <a:spAutoFit/>
          </a:bodyPr>
          <a:lstStyle/>
          <a:p>
            <a:pPr marL="12700">
              <a:lnSpc>
                <a:spcPct val="100000"/>
              </a:lnSpc>
              <a:spcBef>
                <a:spcPts val="890"/>
              </a:spcBef>
            </a:pPr>
            <a:r>
              <a:rPr sz="1800" b="1" spc="-25" dirty="0">
                <a:solidFill>
                  <a:srgbClr val="585858"/>
                </a:solidFill>
                <a:latin typeface="Calibri"/>
                <a:cs typeface="Calibri"/>
              </a:rPr>
              <a:t>SLA</a:t>
            </a:r>
            <a:endParaRPr sz="1800">
              <a:latin typeface="Calibri"/>
              <a:cs typeface="Calibri"/>
            </a:endParaRPr>
          </a:p>
          <a:p>
            <a:pPr marL="12700">
              <a:lnSpc>
                <a:spcPct val="100000"/>
              </a:lnSpc>
              <a:spcBef>
                <a:spcPts val="795"/>
              </a:spcBef>
            </a:pPr>
            <a:r>
              <a:rPr sz="1800" dirty="0">
                <a:latin typeface="Calibri"/>
                <a:cs typeface="Calibri"/>
              </a:rPr>
              <a:t>There</a:t>
            </a:r>
            <a:r>
              <a:rPr sz="1800" spc="-20" dirty="0">
                <a:latin typeface="Calibri"/>
                <a:cs typeface="Calibri"/>
              </a:rPr>
              <a:t> </a:t>
            </a:r>
            <a:r>
              <a:rPr sz="1800" dirty="0">
                <a:latin typeface="Calibri"/>
                <a:cs typeface="Calibri"/>
              </a:rPr>
              <a:t>is</a:t>
            </a:r>
            <a:r>
              <a:rPr sz="1800" spc="-25" dirty="0">
                <a:latin typeface="Calibri"/>
                <a:cs typeface="Calibri"/>
              </a:rPr>
              <a:t> </a:t>
            </a:r>
            <a:r>
              <a:rPr sz="1800" dirty="0">
                <a:latin typeface="Calibri"/>
                <a:cs typeface="Calibri"/>
              </a:rPr>
              <a:t>no</a:t>
            </a:r>
            <a:r>
              <a:rPr sz="1800" spc="-30" dirty="0">
                <a:latin typeface="Calibri"/>
                <a:cs typeface="Calibri"/>
              </a:rPr>
              <a:t> </a:t>
            </a:r>
            <a:r>
              <a:rPr sz="1800" spc="-25" dirty="0">
                <a:latin typeface="Calibri"/>
                <a:cs typeface="Calibri"/>
              </a:rPr>
              <a:t>SLA</a:t>
            </a:r>
            <a:endParaRPr sz="1800">
              <a:latin typeface="Calibri"/>
              <a:cs typeface="Calibri"/>
            </a:endParaRPr>
          </a:p>
        </p:txBody>
      </p:sp>
      <p:sp>
        <p:nvSpPr>
          <p:cNvPr id="3" name="object 3"/>
          <p:cNvSpPr txBox="1"/>
          <p:nvPr/>
        </p:nvSpPr>
        <p:spPr>
          <a:xfrm>
            <a:off x="1270714" y="1981946"/>
            <a:ext cx="2198370" cy="1077595"/>
          </a:xfrm>
          <a:prstGeom prst="rect">
            <a:avLst/>
          </a:prstGeom>
        </p:spPr>
        <p:txBody>
          <a:bodyPr vert="horz" wrap="square" lIns="0" tIns="113030" rIns="0" bIns="0" rtlCol="0">
            <a:spAutoFit/>
          </a:bodyPr>
          <a:lstStyle/>
          <a:p>
            <a:pPr marR="5080" algn="r">
              <a:lnSpc>
                <a:spcPct val="100000"/>
              </a:lnSpc>
              <a:spcBef>
                <a:spcPts val="890"/>
              </a:spcBef>
            </a:pPr>
            <a:r>
              <a:rPr sz="1800" b="1" spc="-10" dirty="0">
                <a:solidFill>
                  <a:srgbClr val="585858"/>
                </a:solidFill>
                <a:latin typeface="Calibri"/>
                <a:cs typeface="Calibri"/>
              </a:rPr>
              <a:t>Pricing</a:t>
            </a:r>
            <a:endParaRPr sz="1800">
              <a:latin typeface="Calibri"/>
              <a:cs typeface="Calibri"/>
            </a:endParaRPr>
          </a:p>
          <a:p>
            <a:pPr marL="513715" marR="5080" indent="-501650" algn="r">
              <a:lnSpc>
                <a:spcPct val="110000"/>
              </a:lnSpc>
              <a:spcBef>
                <a:spcPts val="580"/>
              </a:spcBef>
            </a:pPr>
            <a:r>
              <a:rPr sz="1800" spc="-35" dirty="0">
                <a:latin typeface="Calibri"/>
                <a:cs typeface="Calibri"/>
              </a:rPr>
              <a:t>You</a:t>
            </a:r>
            <a:r>
              <a:rPr sz="1800" spc="-55" dirty="0">
                <a:latin typeface="Calibri"/>
                <a:cs typeface="Calibri"/>
              </a:rPr>
              <a:t> </a:t>
            </a:r>
            <a:r>
              <a:rPr sz="1800" dirty="0">
                <a:latin typeface="Calibri"/>
                <a:cs typeface="Calibri"/>
              </a:rPr>
              <a:t>are</a:t>
            </a:r>
            <a:r>
              <a:rPr sz="1800" spc="-40" dirty="0">
                <a:latin typeface="Calibri"/>
                <a:cs typeface="Calibri"/>
              </a:rPr>
              <a:t> </a:t>
            </a:r>
            <a:r>
              <a:rPr sz="1800" dirty="0">
                <a:latin typeface="Calibri"/>
                <a:cs typeface="Calibri"/>
              </a:rPr>
              <a:t>not</a:t>
            </a:r>
            <a:r>
              <a:rPr sz="1800" spc="-55" dirty="0">
                <a:latin typeface="Calibri"/>
                <a:cs typeface="Calibri"/>
              </a:rPr>
              <a:t> </a:t>
            </a:r>
            <a:r>
              <a:rPr sz="1800" dirty="0">
                <a:latin typeface="Calibri"/>
                <a:cs typeface="Calibri"/>
              </a:rPr>
              <a:t>charged</a:t>
            </a:r>
            <a:r>
              <a:rPr sz="1800" spc="-40" dirty="0">
                <a:latin typeface="Calibri"/>
                <a:cs typeface="Calibri"/>
              </a:rPr>
              <a:t> </a:t>
            </a:r>
            <a:r>
              <a:rPr sz="1800" spc="-25" dirty="0">
                <a:latin typeface="Calibri"/>
                <a:cs typeface="Calibri"/>
              </a:rPr>
              <a:t>for </a:t>
            </a:r>
            <a:r>
              <a:rPr sz="1800" dirty="0">
                <a:latin typeface="Calibri"/>
                <a:cs typeface="Calibri"/>
              </a:rPr>
              <a:t>the</a:t>
            </a:r>
            <a:r>
              <a:rPr sz="1800" spc="-20" dirty="0">
                <a:latin typeface="Calibri"/>
                <a:cs typeface="Calibri"/>
              </a:rPr>
              <a:t> </a:t>
            </a:r>
            <a:r>
              <a:rPr sz="1800" dirty="0">
                <a:latin typeface="Calibri"/>
                <a:cs typeface="Calibri"/>
              </a:rPr>
              <a:t>Load</a:t>
            </a:r>
            <a:r>
              <a:rPr sz="1800" spc="-25" dirty="0">
                <a:latin typeface="Calibri"/>
                <a:cs typeface="Calibri"/>
              </a:rPr>
              <a:t> </a:t>
            </a:r>
            <a:r>
              <a:rPr sz="1800" spc="-10" dirty="0">
                <a:latin typeface="Calibri"/>
                <a:cs typeface="Calibri"/>
              </a:rPr>
              <a:t>Balancer</a:t>
            </a:r>
            <a:endParaRPr sz="1800">
              <a:latin typeface="Calibri"/>
              <a:cs typeface="Calibri"/>
            </a:endParaRPr>
          </a:p>
        </p:txBody>
      </p:sp>
      <p:sp>
        <p:nvSpPr>
          <p:cNvPr id="4" name="object 4"/>
          <p:cNvSpPr txBox="1"/>
          <p:nvPr/>
        </p:nvSpPr>
        <p:spPr>
          <a:xfrm>
            <a:off x="1256999" y="4846761"/>
            <a:ext cx="2595880" cy="1436370"/>
          </a:xfrm>
          <a:prstGeom prst="rect">
            <a:avLst/>
          </a:prstGeom>
        </p:spPr>
        <p:txBody>
          <a:bodyPr vert="horz" wrap="square" lIns="0" tIns="141605" rIns="0" bIns="0" rtlCol="0">
            <a:spAutoFit/>
          </a:bodyPr>
          <a:lstStyle/>
          <a:p>
            <a:pPr marR="5080" algn="r">
              <a:lnSpc>
                <a:spcPct val="100000"/>
              </a:lnSpc>
              <a:spcBef>
                <a:spcPts val="1115"/>
              </a:spcBef>
            </a:pPr>
            <a:r>
              <a:rPr sz="1800" b="1" dirty="0">
                <a:solidFill>
                  <a:srgbClr val="585858"/>
                </a:solidFill>
                <a:latin typeface="Calibri"/>
                <a:cs typeface="Calibri"/>
              </a:rPr>
              <a:t>Backend</a:t>
            </a:r>
            <a:r>
              <a:rPr sz="1800" b="1" spc="-95" dirty="0">
                <a:solidFill>
                  <a:srgbClr val="585858"/>
                </a:solidFill>
                <a:latin typeface="Calibri"/>
                <a:cs typeface="Calibri"/>
              </a:rPr>
              <a:t> </a:t>
            </a:r>
            <a:r>
              <a:rPr sz="1800" b="1" spc="-10" dirty="0">
                <a:solidFill>
                  <a:srgbClr val="585858"/>
                </a:solidFill>
                <a:latin typeface="Calibri"/>
                <a:cs typeface="Calibri"/>
              </a:rPr>
              <a:t>machines</a:t>
            </a:r>
            <a:endParaRPr sz="1800">
              <a:latin typeface="Calibri"/>
              <a:cs typeface="Calibri"/>
            </a:endParaRPr>
          </a:p>
          <a:p>
            <a:pPr marL="12700" marR="5080" indent="50165" algn="r">
              <a:lnSpc>
                <a:spcPct val="110000"/>
              </a:lnSpc>
              <a:spcBef>
                <a:spcPts val="800"/>
              </a:spcBef>
            </a:pPr>
            <a:r>
              <a:rPr sz="1800" dirty="0">
                <a:latin typeface="Calibri"/>
                <a:cs typeface="Calibri"/>
              </a:rPr>
              <a:t>Here</a:t>
            </a:r>
            <a:r>
              <a:rPr sz="1800" spc="-40" dirty="0">
                <a:latin typeface="Calibri"/>
                <a:cs typeface="Calibri"/>
              </a:rPr>
              <a:t> </a:t>
            </a:r>
            <a:r>
              <a:rPr sz="1800" dirty="0">
                <a:latin typeface="Calibri"/>
                <a:cs typeface="Calibri"/>
              </a:rPr>
              <a:t>the</a:t>
            </a:r>
            <a:r>
              <a:rPr sz="1800" spc="-40" dirty="0">
                <a:latin typeface="Calibri"/>
                <a:cs typeface="Calibri"/>
              </a:rPr>
              <a:t> </a:t>
            </a:r>
            <a:r>
              <a:rPr sz="1800" dirty="0">
                <a:latin typeface="Calibri"/>
                <a:cs typeface="Calibri"/>
              </a:rPr>
              <a:t>machines</a:t>
            </a:r>
            <a:r>
              <a:rPr sz="1800" spc="-45" dirty="0">
                <a:latin typeface="Calibri"/>
                <a:cs typeface="Calibri"/>
              </a:rPr>
              <a:t> </a:t>
            </a:r>
            <a:r>
              <a:rPr sz="1800" dirty="0">
                <a:latin typeface="Calibri"/>
                <a:cs typeface="Calibri"/>
              </a:rPr>
              <a:t>need</a:t>
            </a:r>
            <a:r>
              <a:rPr sz="1800" spc="-40" dirty="0">
                <a:latin typeface="Calibri"/>
                <a:cs typeface="Calibri"/>
              </a:rPr>
              <a:t> </a:t>
            </a:r>
            <a:r>
              <a:rPr sz="1800" spc="-25" dirty="0">
                <a:latin typeface="Calibri"/>
                <a:cs typeface="Calibri"/>
              </a:rPr>
              <a:t>to </a:t>
            </a:r>
            <a:r>
              <a:rPr sz="1800" dirty="0">
                <a:latin typeface="Calibri"/>
                <a:cs typeface="Calibri"/>
              </a:rPr>
              <a:t>be part</a:t>
            </a:r>
            <a:r>
              <a:rPr sz="1800" spc="-20" dirty="0">
                <a:latin typeface="Calibri"/>
                <a:cs typeface="Calibri"/>
              </a:rPr>
              <a:t> </a:t>
            </a:r>
            <a:r>
              <a:rPr sz="1800" dirty="0">
                <a:latin typeface="Calibri"/>
                <a:cs typeface="Calibri"/>
              </a:rPr>
              <a:t>of</a:t>
            </a:r>
            <a:r>
              <a:rPr sz="1800" spc="-15" dirty="0">
                <a:latin typeface="Calibri"/>
                <a:cs typeface="Calibri"/>
              </a:rPr>
              <a:t> </a:t>
            </a:r>
            <a:r>
              <a:rPr sz="1800" dirty="0">
                <a:latin typeface="Calibri"/>
                <a:cs typeface="Calibri"/>
              </a:rPr>
              <a:t>an</a:t>
            </a:r>
            <a:r>
              <a:rPr sz="1800" spc="-5" dirty="0">
                <a:latin typeface="Calibri"/>
                <a:cs typeface="Calibri"/>
              </a:rPr>
              <a:t> </a:t>
            </a:r>
            <a:r>
              <a:rPr sz="1800" spc="-10" dirty="0">
                <a:latin typeface="Calibri"/>
                <a:cs typeface="Calibri"/>
              </a:rPr>
              <a:t>availability</a:t>
            </a:r>
            <a:r>
              <a:rPr sz="1800" spc="-5" dirty="0">
                <a:latin typeface="Calibri"/>
                <a:cs typeface="Calibri"/>
              </a:rPr>
              <a:t> </a:t>
            </a:r>
            <a:r>
              <a:rPr sz="1800" spc="-25" dirty="0">
                <a:latin typeface="Calibri"/>
                <a:cs typeface="Calibri"/>
              </a:rPr>
              <a:t>set</a:t>
            </a:r>
            <a:endParaRPr sz="1800">
              <a:latin typeface="Calibri"/>
              <a:cs typeface="Calibri"/>
            </a:endParaRPr>
          </a:p>
          <a:p>
            <a:pPr marR="5080" algn="r">
              <a:lnSpc>
                <a:spcPct val="100000"/>
              </a:lnSpc>
              <a:spcBef>
                <a:spcPts val="219"/>
              </a:spcBef>
            </a:pPr>
            <a:r>
              <a:rPr sz="1800" dirty="0">
                <a:latin typeface="Calibri"/>
                <a:cs typeface="Calibri"/>
              </a:rPr>
              <a:t>or</a:t>
            </a:r>
            <a:r>
              <a:rPr sz="1800" spc="-25" dirty="0">
                <a:latin typeface="Calibri"/>
                <a:cs typeface="Calibri"/>
              </a:rPr>
              <a:t> </a:t>
            </a:r>
            <a:r>
              <a:rPr sz="1800" dirty="0">
                <a:latin typeface="Calibri"/>
                <a:cs typeface="Calibri"/>
              </a:rPr>
              <a:t>scale</a:t>
            </a:r>
            <a:r>
              <a:rPr sz="1800" spc="-25" dirty="0">
                <a:latin typeface="Calibri"/>
                <a:cs typeface="Calibri"/>
              </a:rPr>
              <a:t> set</a:t>
            </a:r>
            <a:endParaRPr sz="1800">
              <a:latin typeface="Calibri"/>
              <a:cs typeface="Calibri"/>
            </a:endParaRPr>
          </a:p>
        </p:txBody>
      </p:sp>
      <p:grpSp>
        <p:nvGrpSpPr>
          <p:cNvPr id="5" name="object 5"/>
          <p:cNvGrpSpPr/>
          <p:nvPr/>
        </p:nvGrpSpPr>
        <p:grpSpPr>
          <a:xfrm>
            <a:off x="4209796" y="2367286"/>
            <a:ext cx="3774440" cy="3154045"/>
            <a:chOff x="4209796" y="2367286"/>
            <a:chExt cx="3774440" cy="3154045"/>
          </a:xfrm>
        </p:grpSpPr>
        <p:sp>
          <p:nvSpPr>
            <p:cNvPr id="6" name="object 6"/>
            <p:cNvSpPr/>
            <p:nvPr/>
          </p:nvSpPr>
          <p:spPr>
            <a:xfrm>
              <a:off x="6501384" y="2430779"/>
              <a:ext cx="1419225" cy="695325"/>
            </a:xfrm>
            <a:custGeom>
              <a:avLst/>
              <a:gdLst/>
              <a:ahLst/>
              <a:cxnLst/>
              <a:rect l="l" t="t" r="r" b="b"/>
              <a:pathLst>
                <a:path w="1419225" h="695325">
                  <a:moveTo>
                    <a:pt x="0" y="694944"/>
                  </a:moveTo>
                  <a:lnTo>
                    <a:pt x="294474" y="0"/>
                  </a:lnTo>
                  <a:lnTo>
                    <a:pt x="1418844" y="0"/>
                  </a:lnTo>
                </a:path>
              </a:pathLst>
            </a:custGeom>
            <a:ln w="12700">
              <a:solidFill>
                <a:srgbClr val="999999"/>
              </a:solidFill>
            </a:ln>
          </p:spPr>
          <p:txBody>
            <a:bodyPr wrap="square" lIns="0" tIns="0" rIns="0" bIns="0" rtlCol="0"/>
            <a:lstStyle/>
            <a:p>
              <a:endParaRPr/>
            </a:p>
          </p:txBody>
        </p:sp>
        <p:pic>
          <p:nvPicPr>
            <p:cNvPr id="7" name="object 7"/>
            <p:cNvPicPr/>
            <p:nvPr/>
          </p:nvPicPr>
          <p:blipFill>
            <a:blip r:embed="rId2" cstate="print"/>
            <a:stretch>
              <a:fillRect/>
            </a:stretch>
          </p:blipFill>
          <p:spPr>
            <a:xfrm>
              <a:off x="7856728" y="2367286"/>
              <a:ext cx="127000" cy="127000"/>
            </a:xfrm>
            <a:prstGeom prst="rect">
              <a:avLst/>
            </a:prstGeom>
          </p:spPr>
        </p:pic>
        <p:sp>
          <p:nvSpPr>
            <p:cNvPr id="8" name="object 8"/>
            <p:cNvSpPr/>
            <p:nvPr/>
          </p:nvSpPr>
          <p:spPr>
            <a:xfrm>
              <a:off x="6501384" y="4762500"/>
              <a:ext cx="1419225" cy="695325"/>
            </a:xfrm>
            <a:custGeom>
              <a:avLst/>
              <a:gdLst/>
              <a:ahLst/>
              <a:cxnLst/>
              <a:rect l="l" t="t" r="r" b="b"/>
              <a:pathLst>
                <a:path w="1419225" h="695325">
                  <a:moveTo>
                    <a:pt x="0" y="0"/>
                  </a:moveTo>
                  <a:lnTo>
                    <a:pt x="294474" y="694944"/>
                  </a:lnTo>
                  <a:lnTo>
                    <a:pt x="1418844" y="694944"/>
                  </a:lnTo>
                </a:path>
              </a:pathLst>
            </a:custGeom>
            <a:ln w="12700">
              <a:solidFill>
                <a:srgbClr val="999999"/>
              </a:solidFill>
            </a:ln>
          </p:spPr>
          <p:txBody>
            <a:bodyPr wrap="square" lIns="0" tIns="0" rIns="0" bIns="0" rtlCol="0"/>
            <a:lstStyle/>
            <a:p>
              <a:endParaRPr/>
            </a:p>
          </p:txBody>
        </p:sp>
        <p:pic>
          <p:nvPicPr>
            <p:cNvPr id="9" name="object 9"/>
            <p:cNvPicPr/>
            <p:nvPr/>
          </p:nvPicPr>
          <p:blipFill>
            <a:blip r:embed="rId3" cstate="print"/>
            <a:stretch>
              <a:fillRect/>
            </a:stretch>
          </p:blipFill>
          <p:spPr>
            <a:xfrm>
              <a:off x="7856728" y="5393937"/>
              <a:ext cx="127000" cy="127000"/>
            </a:xfrm>
            <a:prstGeom prst="rect">
              <a:avLst/>
            </a:prstGeom>
          </p:spPr>
        </p:pic>
        <p:sp>
          <p:nvSpPr>
            <p:cNvPr id="10" name="object 10"/>
            <p:cNvSpPr/>
            <p:nvPr/>
          </p:nvSpPr>
          <p:spPr>
            <a:xfrm>
              <a:off x="4273296" y="2430779"/>
              <a:ext cx="1419225" cy="695325"/>
            </a:xfrm>
            <a:custGeom>
              <a:avLst/>
              <a:gdLst/>
              <a:ahLst/>
              <a:cxnLst/>
              <a:rect l="l" t="t" r="r" b="b"/>
              <a:pathLst>
                <a:path w="1419225" h="695325">
                  <a:moveTo>
                    <a:pt x="1418843" y="694944"/>
                  </a:moveTo>
                  <a:lnTo>
                    <a:pt x="1124369" y="0"/>
                  </a:lnTo>
                  <a:lnTo>
                    <a:pt x="0" y="0"/>
                  </a:lnTo>
                </a:path>
              </a:pathLst>
            </a:custGeom>
            <a:ln w="12700">
              <a:solidFill>
                <a:srgbClr val="999999"/>
              </a:solidFill>
            </a:ln>
          </p:spPr>
          <p:txBody>
            <a:bodyPr wrap="square" lIns="0" tIns="0" rIns="0" bIns="0" rtlCol="0"/>
            <a:lstStyle/>
            <a:p>
              <a:endParaRPr/>
            </a:p>
          </p:txBody>
        </p:sp>
        <p:pic>
          <p:nvPicPr>
            <p:cNvPr id="11" name="object 11"/>
            <p:cNvPicPr/>
            <p:nvPr/>
          </p:nvPicPr>
          <p:blipFill>
            <a:blip r:embed="rId4" cstate="print"/>
            <a:stretch>
              <a:fillRect/>
            </a:stretch>
          </p:blipFill>
          <p:spPr>
            <a:xfrm>
              <a:off x="4209796" y="2367286"/>
              <a:ext cx="127000" cy="127000"/>
            </a:xfrm>
            <a:prstGeom prst="rect">
              <a:avLst/>
            </a:prstGeom>
          </p:spPr>
        </p:pic>
        <p:sp>
          <p:nvSpPr>
            <p:cNvPr id="12" name="object 12"/>
            <p:cNvSpPr/>
            <p:nvPr/>
          </p:nvSpPr>
          <p:spPr>
            <a:xfrm>
              <a:off x="4273296" y="4762500"/>
              <a:ext cx="1419225" cy="695325"/>
            </a:xfrm>
            <a:custGeom>
              <a:avLst/>
              <a:gdLst/>
              <a:ahLst/>
              <a:cxnLst/>
              <a:rect l="l" t="t" r="r" b="b"/>
              <a:pathLst>
                <a:path w="1419225" h="695325">
                  <a:moveTo>
                    <a:pt x="1418843" y="0"/>
                  </a:moveTo>
                  <a:lnTo>
                    <a:pt x="1124369" y="694944"/>
                  </a:lnTo>
                  <a:lnTo>
                    <a:pt x="0" y="694944"/>
                  </a:lnTo>
                </a:path>
              </a:pathLst>
            </a:custGeom>
            <a:ln w="12700">
              <a:solidFill>
                <a:srgbClr val="999999"/>
              </a:solidFill>
            </a:ln>
          </p:spPr>
          <p:txBody>
            <a:bodyPr wrap="square" lIns="0" tIns="0" rIns="0" bIns="0" rtlCol="0"/>
            <a:lstStyle/>
            <a:p>
              <a:endParaRPr/>
            </a:p>
          </p:txBody>
        </p:sp>
        <p:pic>
          <p:nvPicPr>
            <p:cNvPr id="13" name="object 13"/>
            <p:cNvPicPr/>
            <p:nvPr/>
          </p:nvPicPr>
          <p:blipFill>
            <a:blip r:embed="rId5" cstate="print"/>
            <a:stretch>
              <a:fillRect/>
            </a:stretch>
          </p:blipFill>
          <p:spPr>
            <a:xfrm>
              <a:off x="4209796" y="5393937"/>
              <a:ext cx="127000" cy="127000"/>
            </a:xfrm>
            <a:prstGeom prst="rect">
              <a:avLst/>
            </a:prstGeom>
          </p:spPr>
        </p:pic>
        <p:sp>
          <p:nvSpPr>
            <p:cNvPr id="14" name="object 14"/>
            <p:cNvSpPr/>
            <p:nvPr/>
          </p:nvSpPr>
          <p:spPr>
            <a:xfrm>
              <a:off x="5173980" y="3022091"/>
              <a:ext cx="1838325" cy="1838325"/>
            </a:xfrm>
            <a:custGeom>
              <a:avLst/>
              <a:gdLst/>
              <a:ahLst/>
              <a:cxnLst/>
              <a:rect l="l" t="t" r="r" b="b"/>
              <a:pathLst>
                <a:path w="1838325" h="1838325">
                  <a:moveTo>
                    <a:pt x="918972" y="0"/>
                  </a:moveTo>
                  <a:lnTo>
                    <a:pt x="870166" y="1273"/>
                  </a:lnTo>
                  <a:lnTo>
                    <a:pt x="822024" y="5052"/>
                  </a:lnTo>
                  <a:lnTo>
                    <a:pt x="774610" y="11273"/>
                  </a:lnTo>
                  <a:lnTo>
                    <a:pt x="727985" y="19873"/>
                  </a:lnTo>
                  <a:lnTo>
                    <a:pt x="682215" y="30787"/>
                  </a:lnTo>
                  <a:lnTo>
                    <a:pt x="637362" y="43952"/>
                  </a:lnTo>
                  <a:lnTo>
                    <a:pt x="593490" y="59305"/>
                  </a:lnTo>
                  <a:lnTo>
                    <a:pt x="550662" y="76782"/>
                  </a:lnTo>
                  <a:lnTo>
                    <a:pt x="508943" y="96321"/>
                  </a:lnTo>
                  <a:lnTo>
                    <a:pt x="468395" y="117856"/>
                  </a:lnTo>
                  <a:lnTo>
                    <a:pt x="429082" y="141325"/>
                  </a:lnTo>
                  <a:lnTo>
                    <a:pt x="391068" y="166664"/>
                  </a:lnTo>
                  <a:lnTo>
                    <a:pt x="354416" y="193810"/>
                  </a:lnTo>
                  <a:lnTo>
                    <a:pt x="319190" y="222699"/>
                  </a:lnTo>
                  <a:lnTo>
                    <a:pt x="285452" y="253267"/>
                  </a:lnTo>
                  <a:lnTo>
                    <a:pt x="253267" y="285452"/>
                  </a:lnTo>
                  <a:lnTo>
                    <a:pt x="222699" y="319190"/>
                  </a:lnTo>
                  <a:lnTo>
                    <a:pt x="193810" y="354416"/>
                  </a:lnTo>
                  <a:lnTo>
                    <a:pt x="166664" y="391068"/>
                  </a:lnTo>
                  <a:lnTo>
                    <a:pt x="141325" y="429082"/>
                  </a:lnTo>
                  <a:lnTo>
                    <a:pt x="117856" y="468395"/>
                  </a:lnTo>
                  <a:lnTo>
                    <a:pt x="96321" y="508943"/>
                  </a:lnTo>
                  <a:lnTo>
                    <a:pt x="76782" y="550662"/>
                  </a:lnTo>
                  <a:lnTo>
                    <a:pt x="59305" y="593490"/>
                  </a:lnTo>
                  <a:lnTo>
                    <a:pt x="43952" y="637362"/>
                  </a:lnTo>
                  <a:lnTo>
                    <a:pt x="30787" y="682215"/>
                  </a:lnTo>
                  <a:lnTo>
                    <a:pt x="19873" y="727985"/>
                  </a:lnTo>
                  <a:lnTo>
                    <a:pt x="11273" y="774610"/>
                  </a:lnTo>
                  <a:lnTo>
                    <a:pt x="5052" y="822024"/>
                  </a:lnTo>
                  <a:lnTo>
                    <a:pt x="1273" y="870166"/>
                  </a:lnTo>
                  <a:lnTo>
                    <a:pt x="0" y="918972"/>
                  </a:lnTo>
                  <a:lnTo>
                    <a:pt x="1273" y="967777"/>
                  </a:lnTo>
                  <a:lnTo>
                    <a:pt x="5052" y="1015919"/>
                  </a:lnTo>
                  <a:lnTo>
                    <a:pt x="11273" y="1063333"/>
                  </a:lnTo>
                  <a:lnTo>
                    <a:pt x="19873" y="1109958"/>
                  </a:lnTo>
                  <a:lnTo>
                    <a:pt x="30787" y="1155728"/>
                  </a:lnTo>
                  <a:lnTo>
                    <a:pt x="43952" y="1200581"/>
                  </a:lnTo>
                  <a:lnTo>
                    <a:pt x="59305" y="1244453"/>
                  </a:lnTo>
                  <a:lnTo>
                    <a:pt x="76782" y="1287281"/>
                  </a:lnTo>
                  <a:lnTo>
                    <a:pt x="96321" y="1329000"/>
                  </a:lnTo>
                  <a:lnTo>
                    <a:pt x="117856" y="1369548"/>
                  </a:lnTo>
                  <a:lnTo>
                    <a:pt x="141325" y="1408861"/>
                  </a:lnTo>
                  <a:lnTo>
                    <a:pt x="166664" y="1446875"/>
                  </a:lnTo>
                  <a:lnTo>
                    <a:pt x="193810" y="1483527"/>
                  </a:lnTo>
                  <a:lnTo>
                    <a:pt x="222699" y="1518753"/>
                  </a:lnTo>
                  <a:lnTo>
                    <a:pt x="253267" y="1552491"/>
                  </a:lnTo>
                  <a:lnTo>
                    <a:pt x="285452" y="1584676"/>
                  </a:lnTo>
                  <a:lnTo>
                    <a:pt x="319190" y="1615244"/>
                  </a:lnTo>
                  <a:lnTo>
                    <a:pt x="354416" y="1644133"/>
                  </a:lnTo>
                  <a:lnTo>
                    <a:pt x="391068" y="1671279"/>
                  </a:lnTo>
                  <a:lnTo>
                    <a:pt x="429082" y="1696618"/>
                  </a:lnTo>
                  <a:lnTo>
                    <a:pt x="468395" y="1720087"/>
                  </a:lnTo>
                  <a:lnTo>
                    <a:pt x="508943" y="1741622"/>
                  </a:lnTo>
                  <a:lnTo>
                    <a:pt x="550662" y="1761161"/>
                  </a:lnTo>
                  <a:lnTo>
                    <a:pt x="593490" y="1778638"/>
                  </a:lnTo>
                  <a:lnTo>
                    <a:pt x="637362" y="1793991"/>
                  </a:lnTo>
                  <a:lnTo>
                    <a:pt x="682215" y="1807156"/>
                  </a:lnTo>
                  <a:lnTo>
                    <a:pt x="727985" y="1818070"/>
                  </a:lnTo>
                  <a:lnTo>
                    <a:pt x="774610" y="1826670"/>
                  </a:lnTo>
                  <a:lnTo>
                    <a:pt x="822024" y="1832891"/>
                  </a:lnTo>
                  <a:lnTo>
                    <a:pt x="870166" y="1836670"/>
                  </a:lnTo>
                  <a:lnTo>
                    <a:pt x="918972" y="1837944"/>
                  </a:lnTo>
                  <a:lnTo>
                    <a:pt x="967777" y="1836670"/>
                  </a:lnTo>
                  <a:lnTo>
                    <a:pt x="1015919" y="1832891"/>
                  </a:lnTo>
                  <a:lnTo>
                    <a:pt x="1063333" y="1826670"/>
                  </a:lnTo>
                  <a:lnTo>
                    <a:pt x="1109958" y="1818070"/>
                  </a:lnTo>
                  <a:lnTo>
                    <a:pt x="1155728" y="1807156"/>
                  </a:lnTo>
                  <a:lnTo>
                    <a:pt x="1200581" y="1793991"/>
                  </a:lnTo>
                  <a:lnTo>
                    <a:pt x="1244453" y="1778638"/>
                  </a:lnTo>
                  <a:lnTo>
                    <a:pt x="1287281" y="1761161"/>
                  </a:lnTo>
                  <a:lnTo>
                    <a:pt x="1329000" y="1741622"/>
                  </a:lnTo>
                  <a:lnTo>
                    <a:pt x="1369548" y="1720087"/>
                  </a:lnTo>
                  <a:lnTo>
                    <a:pt x="1408861" y="1696618"/>
                  </a:lnTo>
                  <a:lnTo>
                    <a:pt x="1446875" y="1671279"/>
                  </a:lnTo>
                  <a:lnTo>
                    <a:pt x="1483527" y="1644133"/>
                  </a:lnTo>
                  <a:lnTo>
                    <a:pt x="1518753" y="1615244"/>
                  </a:lnTo>
                  <a:lnTo>
                    <a:pt x="1552491" y="1584676"/>
                  </a:lnTo>
                  <a:lnTo>
                    <a:pt x="1584676" y="1552491"/>
                  </a:lnTo>
                  <a:lnTo>
                    <a:pt x="1615244" y="1518753"/>
                  </a:lnTo>
                  <a:lnTo>
                    <a:pt x="1644133" y="1483527"/>
                  </a:lnTo>
                  <a:lnTo>
                    <a:pt x="1671279" y="1446875"/>
                  </a:lnTo>
                  <a:lnTo>
                    <a:pt x="1696618" y="1408861"/>
                  </a:lnTo>
                  <a:lnTo>
                    <a:pt x="1720087" y="1369548"/>
                  </a:lnTo>
                  <a:lnTo>
                    <a:pt x="1741622" y="1329000"/>
                  </a:lnTo>
                  <a:lnTo>
                    <a:pt x="1761161" y="1287281"/>
                  </a:lnTo>
                  <a:lnTo>
                    <a:pt x="1778638" y="1244453"/>
                  </a:lnTo>
                  <a:lnTo>
                    <a:pt x="1793991" y="1200581"/>
                  </a:lnTo>
                  <a:lnTo>
                    <a:pt x="1807156" y="1155728"/>
                  </a:lnTo>
                  <a:lnTo>
                    <a:pt x="1818070" y="1109958"/>
                  </a:lnTo>
                  <a:lnTo>
                    <a:pt x="1826670" y="1063333"/>
                  </a:lnTo>
                  <a:lnTo>
                    <a:pt x="1832891" y="1015919"/>
                  </a:lnTo>
                  <a:lnTo>
                    <a:pt x="1836670" y="967777"/>
                  </a:lnTo>
                  <a:lnTo>
                    <a:pt x="1837944" y="918972"/>
                  </a:lnTo>
                  <a:lnTo>
                    <a:pt x="1836670" y="870166"/>
                  </a:lnTo>
                  <a:lnTo>
                    <a:pt x="1832891" y="822024"/>
                  </a:lnTo>
                  <a:lnTo>
                    <a:pt x="1826670" y="774610"/>
                  </a:lnTo>
                  <a:lnTo>
                    <a:pt x="1818070" y="727985"/>
                  </a:lnTo>
                  <a:lnTo>
                    <a:pt x="1807156" y="682215"/>
                  </a:lnTo>
                  <a:lnTo>
                    <a:pt x="1793991" y="637362"/>
                  </a:lnTo>
                  <a:lnTo>
                    <a:pt x="1778638" y="593490"/>
                  </a:lnTo>
                  <a:lnTo>
                    <a:pt x="1761161" y="550662"/>
                  </a:lnTo>
                  <a:lnTo>
                    <a:pt x="1741622" y="508943"/>
                  </a:lnTo>
                  <a:lnTo>
                    <a:pt x="1720087" y="468395"/>
                  </a:lnTo>
                  <a:lnTo>
                    <a:pt x="1696618" y="429082"/>
                  </a:lnTo>
                  <a:lnTo>
                    <a:pt x="1671279" y="391068"/>
                  </a:lnTo>
                  <a:lnTo>
                    <a:pt x="1644133" y="354416"/>
                  </a:lnTo>
                  <a:lnTo>
                    <a:pt x="1615244" y="319190"/>
                  </a:lnTo>
                  <a:lnTo>
                    <a:pt x="1584676" y="285452"/>
                  </a:lnTo>
                  <a:lnTo>
                    <a:pt x="1552491" y="253267"/>
                  </a:lnTo>
                  <a:lnTo>
                    <a:pt x="1518753" y="222699"/>
                  </a:lnTo>
                  <a:lnTo>
                    <a:pt x="1483527" y="193810"/>
                  </a:lnTo>
                  <a:lnTo>
                    <a:pt x="1446875" y="166664"/>
                  </a:lnTo>
                  <a:lnTo>
                    <a:pt x="1408861" y="141325"/>
                  </a:lnTo>
                  <a:lnTo>
                    <a:pt x="1369548" y="117856"/>
                  </a:lnTo>
                  <a:lnTo>
                    <a:pt x="1329000" y="96321"/>
                  </a:lnTo>
                  <a:lnTo>
                    <a:pt x="1287281" y="76782"/>
                  </a:lnTo>
                  <a:lnTo>
                    <a:pt x="1244453" y="59305"/>
                  </a:lnTo>
                  <a:lnTo>
                    <a:pt x="1200581" y="43952"/>
                  </a:lnTo>
                  <a:lnTo>
                    <a:pt x="1155728" y="30787"/>
                  </a:lnTo>
                  <a:lnTo>
                    <a:pt x="1109958" y="19873"/>
                  </a:lnTo>
                  <a:lnTo>
                    <a:pt x="1063333" y="11273"/>
                  </a:lnTo>
                  <a:lnTo>
                    <a:pt x="1015919" y="5052"/>
                  </a:lnTo>
                  <a:lnTo>
                    <a:pt x="967777" y="1273"/>
                  </a:lnTo>
                  <a:lnTo>
                    <a:pt x="918972" y="0"/>
                  </a:lnTo>
                  <a:close/>
                </a:path>
              </a:pathLst>
            </a:custGeom>
            <a:solidFill>
              <a:srgbClr val="9966FF"/>
            </a:solidFill>
          </p:spPr>
          <p:txBody>
            <a:bodyPr wrap="square" lIns="0" tIns="0" rIns="0" bIns="0" rtlCol="0"/>
            <a:lstStyle/>
            <a:p>
              <a:endParaRPr/>
            </a:p>
          </p:txBody>
        </p:sp>
      </p:grpSp>
      <p:sp>
        <p:nvSpPr>
          <p:cNvPr id="15" name="object 15"/>
          <p:cNvSpPr txBox="1"/>
          <p:nvPr/>
        </p:nvSpPr>
        <p:spPr>
          <a:xfrm>
            <a:off x="5593188" y="3743454"/>
            <a:ext cx="1000760" cy="360680"/>
          </a:xfrm>
          <a:prstGeom prst="rect">
            <a:avLst/>
          </a:prstGeom>
        </p:spPr>
        <p:txBody>
          <a:bodyPr vert="horz" wrap="square" lIns="0" tIns="12065" rIns="0" bIns="0" rtlCol="0">
            <a:spAutoFit/>
          </a:bodyPr>
          <a:lstStyle/>
          <a:p>
            <a:pPr marL="12700">
              <a:lnSpc>
                <a:spcPct val="100000"/>
              </a:lnSpc>
              <a:spcBef>
                <a:spcPts val="95"/>
              </a:spcBef>
            </a:pPr>
            <a:r>
              <a:rPr sz="2200" spc="-10" dirty="0">
                <a:solidFill>
                  <a:srgbClr val="FFFFFF"/>
                </a:solidFill>
                <a:latin typeface="Calibri"/>
                <a:cs typeface="Calibri"/>
              </a:rPr>
              <a:t>Features</a:t>
            </a:r>
            <a:endParaRPr sz="2200">
              <a:latin typeface="Calibri"/>
              <a:cs typeface="Calibri"/>
            </a:endParaRPr>
          </a:p>
        </p:txBody>
      </p:sp>
      <p:sp>
        <p:nvSpPr>
          <p:cNvPr id="16" name="object 16"/>
          <p:cNvSpPr txBox="1">
            <a:spLocks noGrp="1"/>
          </p:cNvSpPr>
          <p:nvPr>
            <p:ph type="title"/>
          </p:nvPr>
        </p:nvSpPr>
        <p:spPr>
          <a:prstGeom prst="rect">
            <a:avLst/>
          </a:prstGeom>
        </p:spPr>
        <p:txBody>
          <a:bodyPr vert="horz" wrap="square" lIns="0" tIns="12700" rIns="0" bIns="0" rtlCol="0">
            <a:spAutoFit/>
          </a:bodyPr>
          <a:lstStyle/>
          <a:p>
            <a:pPr marL="1376680">
              <a:lnSpc>
                <a:spcPct val="100000"/>
              </a:lnSpc>
              <a:spcBef>
                <a:spcPts val="100"/>
              </a:spcBef>
            </a:pPr>
            <a:r>
              <a:rPr dirty="0"/>
              <a:t>Basic</a:t>
            </a:r>
            <a:r>
              <a:rPr spc="-45" dirty="0"/>
              <a:t> </a:t>
            </a:r>
            <a:r>
              <a:rPr dirty="0"/>
              <a:t>Load</a:t>
            </a:r>
            <a:r>
              <a:rPr spc="-65" dirty="0"/>
              <a:t> </a:t>
            </a:r>
            <a:r>
              <a:rPr spc="-10" dirty="0"/>
              <a:t>Balancer</a:t>
            </a:r>
          </a:p>
        </p:txBody>
      </p:sp>
      <p:sp>
        <p:nvSpPr>
          <p:cNvPr id="17" name="object 17"/>
          <p:cNvSpPr txBox="1"/>
          <p:nvPr/>
        </p:nvSpPr>
        <p:spPr>
          <a:xfrm>
            <a:off x="8723073" y="4903082"/>
            <a:ext cx="2147570" cy="1078230"/>
          </a:xfrm>
          <a:prstGeom prst="rect">
            <a:avLst/>
          </a:prstGeom>
        </p:spPr>
        <p:txBody>
          <a:bodyPr vert="horz" wrap="square" lIns="0" tIns="113665" rIns="0" bIns="0" rtlCol="0">
            <a:spAutoFit/>
          </a:bodyPr>
          <a:lstStyle/>
          <a:p>
            <a:pPr marL="12700">
              <a:lnSpc>
                <a:spcPct val="100000"/>
              </a:lnSpc>
              <a:spcBef>
                <a:spcPts val="895"/>
              </a:spcBef>
            </a:pPr>
            <a:r>
              <a:rPr sz="1800" b="1" dirty="0">
                <a:solidFill>
                  <a:srgbClr val="585858"/>
                </a:solidFill>
                <a:latin typeface="Calibri"/>
                <a:cs typeface="Calibri"/>
              </a:rPr>
              <a:t>Support</a:t>
            </a:r>
            <a:r>
              <a:rPr sz="1800" b="1" spc="-55" dirty="0">
                <a:solidFill>
                  <a:srgbClr val="585858"/>
                </a:solidFill>
                <a:latin typeface="Calibri"/>
                <a:cs typeface="Calibri"/>
              </a:rPr>
              <a:t> </a:t>
            </a:r>
            <a:r>
              <a:rPr sz="1800" b="1" dirty="0">
                <a:solidFill>
                  <a:srgbClr val="585858"/>
                </a:solidFill>
                <a:latin typeface="Calibri"/>
                <a:cs typeface="Calibri"/>
              </a:rPr>
              <a:t>for</a:t>
            </a:r>
            <a:r>
              <a:rPr sz="1800" b="1" spc="-10" dirty="0">
                <a:solidFill>
                  <a:srgbClr val="585858"/>
                </a:solidFill>
                <a:latin typeface="Calibri"/>
                <a:cs typeface="Calibri"/>
              </a:rPr>
              <a:t> </a:t>
            </a:r>
            <a:r>
              <a:rPr sz="1800" b="1" spc="-20" dirty="0">
                <a:solidFill>
                  <a:srgbClr val="585858"/>
                </a:solidFill>
                <a:latin typeface="Calibri"/>
                <a:cs typeface="Calibri"/>
              </a:rPr>
              <a:t>zones</a:t>
            </a:r>
            <a:endParaRPr sz="1800">
              <a:latin typeface="Calibri"/>
              <a:cs typeface="Calibri"/>
            </a:endParaRPr>
          </a:p>
          <a:p>
            <a:pPr marL="12700" marR="5080">
              <a:lnSpc>
                <a:spcPct val="110000"/>
              </a:lnSpc>
              <a:spcBef>
                <a:spcPts val="575"/>
              </a:spcBef>
            </a:pPr>
            <a:r>
              <a:rPr sz="1800" dirty="0">
                <a:latin typeface="Calibri"/>
                <a:cs typeface="Calibri"/>
              </a:rPr>
              <a:t>There</a:t>
            </a:r>
            <a:r>
              <a:rPr sz="1800" spc="-25" dirty="0">
                <a:latin typeface="Calibri"/>
                <a:cs typeface="Calibri"/>
              </a:rPr>
              <a:t> </a:t>
            </a:r>
            <a:r>
              <a:rPr sz="1800" dirty="0">
                <a:latin typeface="Calibri"/>
                <a:cs typeface="Calibri"/>
              </a:rPr>
              <a:t>is</a:t>
            </a:r>
            <a:r>
              <a:rPr sz="1800" spc="-30" dirty="0">
                <a:latin typeface="Calibri"/>
                <a:cs typeface="Calibri"/>
              </a:rPr>
              <a:t> </a:t>
            </a:r>
            <a:r>
              <a:rPr sz="1800" dirty="0">
                <a:latin typeface="Calibri"/>
                <a:cs typeface="Calibri"/>
              </a:rPr>
              <a:t>no</a:t>
            </a:r>
            <a:r>
              <a:rPr sz="1800" spc="-30" dirty="0">
                <a:latin typeface="Calibri"/>
                <a:cs typeface="Calibri"/>
              </a:rPr>
              <a:t> </a:t>
            </a:r>
            <a:r>
              <a:rPr sz="1800" dirty="0">
                <a:latin typeface="Calibri"/>
                <a:cs typeface="Calibri"/>
              </a:rPr>
              <a:t>support</a:t>
            </a:r>
            <a:r>
              <a:rPr sz="1800" spc="-25" dirty="0">
                <a:latin typeface="Calibri"/>
                <a:cs typeface="Calibri"/>
              </a:rPr>
              <a:t> for </a:t>
            </a:r>
            <a:r>
              <a:rPr sz="1800" spc="-10" dirty="0">
                <a:latin typeface="Calibri"/>
                <a:cs typeface="Calibri"/>
              </a:rPr>
              <a:t>availability</a:t>
            </a:r>
            <a:r>
              <a:rPr sz="1800" dirty="0">
                <a:latin typeface="Calibri"/>
                <a:cs typeface="Calibri"/>
              </a:rPr>
              <a:t> </a:t>
            </a:r>
            <a:r>
              <a:rPr sz="1800" spc="-20" dirty="0">
                <a:latin typeface="Calibri"/>
                <a:cs typeface="Calibri"/>
              </a:rPr>
              <a:t>zones</a:t>
            </a:r>
            <a:endParaRPr sz="1800">
              <a:latin typeface="Calibri"/>
              <a:cs typeface="Calibri"/>
            </a:endParaRPr>
          </a:p>
        </p:txBody>
      </p:sp>
      <p:pic>
        <p:nvPicPr>
          <p:cNvPr id="18" name="object 18"/>
          <p:cNvPicPr/>
          <p:nvPr/>
        </p:nvPicPr>
        <p:blipFill>
          <a:blip r:embed="rId6" cstate="print"/>
          <a:stretch>
            <a:fillRect/>
          </a:stretch>
        </p:blipFill>
        <p:spPr>
          <a:xfrm>
            <a:off x="152400" y="6289547"/>
            <a:ext cx="406908" cy="405384"/>
          </a:xfrm>
          <a:prstGeom prst="rect">
            <a:avLst/>
          </a:prstGeom>
        </p:spPr>
      </p:pic>
      <p:sp>
        <p:nvSpPr>
          <p:cNvPr id="19" name="object 19"/>
          <p:cNvSpPr txBox="1"/>
          <p:nvPr/>
        </p:nvSpPr>
        <p:spPr>
          <a:xfrm>
            <a:off x="248069" y="4566455"/>
            <a:ext cx="203835" cy="1527810"/>
          </a:xfrm>
          <a:prstGeom prst="rect">
            <a:avLst/>
          </a:prstGeom>
        </p:spPr>
        <p:txBody>
          <a:bodyPr vert="vert270" wrap="square" lIns="0" tIns="0" rIns="0" bIns="0" rtlCol="0">
            <a:spAutoFit/>
          </a:bodyPr>
          <a:lstStyle/>
          <a:p>
            <a:pPr marL="12700">
              <a:lnSpc>
                <a:spcPts val="1435"/>
              </a:lnSpc>
            </a:pPr>
            <a:r>
              <a:rPr sz="1400" b="1" dirty="0">
                <a:solidFill>
                  <a:srgbClr val="00AFEF"/>
                </a:solidFill>
                <a:latin typeface="Calibri"/>
                <a:cs typeface="Calibri"/>
              </a:rPr>
              <a:t>Azure</a:t>
            </a:r>
            <a:r>
              <a:rPr sz="1400" b="1" spc="-50" dirty="0">
                <a:solidFill>
                  <a:srgbClr val="00AFEF"/>
                </a:solidFill>
                <a:latin typeface="Calibri"/>
                <a:cs typeface="Calibri"/>
              </a:rPr>
              <a:t> </a:t>
            </a:r>
            <a:r>
              <a:rPr sz="1400" b="1" dirty="0">
                <a:solidFill>
                  <a:srgbClr val="00AFEF"/>
                </a:solidFill>
                <a:latin typeface="Calibri"/>
                <a:cs typeface="Calibri"/>
              </a:rPr>
              <a:t>Load</a:t>
            </a:r>
            <a:r>
              <a:rPr sz="1400" b="1" spc="-30" dirty="0">
                <a:solidFill>
                  <a:srgbClr val="00AFEF"/>
                </a:solidFill>
                <a:latin typeface="Calibri"/>
                <a:cs typeface="Calibri"/>
              </a:rPr>
              <a:t> </a:t>
            </a:r>
            <a:r>
              <a:rPr sz="1400" b="1" spc="-10" dirty="0">
                <a:solidFill>
                  <a:srgbClr val="00AFEF"/>
                </a:solidFill>
                <a:latin typeface="Calibri"/>
                <a:cs typeface="Calibri"/>
              </a:rPr>
              <a:t>Balancer</a:t>
            </a:r>
            <a:endParaRPr sz="1400">
              <a:latin typeface="Calibri"/>
              <a:cs typeface="Calibri"/>
            </a:endParaRPr>
          </a:p>
        </p:txBody>
      </p:sp>
    </p:spTree>
    <p:extLst>
      <p:ext uri="{BB962C8B-B14F-4D97-AF65-F5344CB8AC3E}">
        <p14:creationId xmlns:p14="http://schemas.microsoft.com/office/powerpoint/2010/main" val="13553447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23075" y="1981946"/>
            <a:ext cx="2405380" cy="775970"/>
          </a:xfrm>
          <a:prstGeom prst="rect">
            <a:avLst/>
          </a:prstGeom>
        </p:spPr>
        <p:txBody>
          <a:bodyPr vert="horz" wrap="square" lIns="0" tIns="113030" rIns="0" bIns="0" rtlCol="0">
            <a:spAutoFit/>
          </a:bodyPr>
          <a:lstStyle/>
          <a:p>
            <a:pPr marL="12700">
              <a:lnSpc>
                <a:spcPct val="100000"/>
              </a:lnSpc>
              <a:spcBef>
                <a:spcPts val="890"/>
              </a:spcBef>
            </a:pPr>
            <a:r>
              <a:rPr sz="1800" b="1" spc="-25" dirty="0">
                <a:solidFill>
                  <a:srgbClr val="585858"/>
                </a:solidFill>
                <a:latin typeface="Calibri"/>
                <a:cs typeface="Calibri"/>
              </a:rPr>
              <a:t>SLA</a:t>
            </a:r>
            <a:endParaRPr sz="1800">
              <a:latin typeface="Calibri"/>
              <a:cs typeface="Calibri"/>
            </a:endParaRPr>
          </a:p>
          <a:p>
            <a:pPr marL="12700">
              <a:lnSpc>
                <a:spcPct val="100000"/>
              </a:lnSpc>
              <a:spcBef>
                <a:spcPts val="795"/>
              </a:spcBef>
            </a:pPr>
            <a:r>
              <a:rPr sz="1800" dirty="0">
                <a:latin typeface="Calibri"/>
                <a:cs typeface="Calibri"/>
              </a:rPr>
              <a:t>There</a:t>
            </a:r>
            <a:r>
              <a:rPr sz="1800" spc="-15" dirty="0">
                <a:latin typeface="Calibri"/>
                <a:cs typeface="Calibri"/>
              </a:rPr>
              <a:t> </a:t>
            </a:r>
            <a:r>
              <a:rPr sz="1800" dirty="0">
                <a:latin typeface="Calibri"/>
                <a:cs typeface="Calibri"/>
              </a:rPr>
              <a:t>is</a:t>
            </a:r>
            <a:r>
              <a:rPr sz="1800" spc="-20" dirty="0">
                <a:latin typeface="Calibri"/>
                <a:cs typeface="Calibri"/>
              </a:rPr>
              <a:t> </a:t>
            </a:r>
            <a:r>
              <a:rPr sz="1800" dirty="0">
                <a:latin typeface="Calibri"/>
                <a:cs typeface="Calibri"/>
              </a:rPr>
              <a:t>an</a:t>
            </a:r>
            <a:r>
              <a:rPr sz="1800" spc="-25" dirty="0">
                <a:latin typeface="Calibri"/>
                <a:cs typeface="Calibri"/>
              </a:rPr>
              <a:t> </a:t>
            </a:r>
            <a:r>
              <a:rPr sz="1800" dirty="0">
                <a:latin typeface="Calibri"/>
                <a:cs typeface="Calibri"/>
              </a:rPr>
              <a:t>SLA</a:t>
            </a:r>
            <a:r>
              <a:rPr sz="1800" spc="-25" dirty="0">
                <a:latin typeface="Calibri"/>
                <a:cs typeface="Calibri"/>
              </a:rPr>
              <a:t> </a:t>
            </a:r>
            <a:r>
              <a:rPr sz="1800" dirty="0">
                <a:latin typeface="Calibri"/>
                <a:cs typeface="Calibri"/>
              </a:rPr>
              <a:t>of</a:t>
            </a:r>
            <a:r>
              <a:rPr sz="1800" spc="-15" dirty="0">
                <a:latin typeface="Calibri"/>
                <a:cs typeface="Calibri"/>
              </a:rPr>
              <a:t> </a:t>
            </a:r>
            <a:r>
              <a:rPr sz="1800" spc="-10" dirty="0">
                <a:latin typeface="Calibri"/>
                <a:cs typeface="Calibri"/>
              </a:rPr>
              <a:t>99.99%</a:t>
            </a:r>
            <a:endParaRPr sz="1800">
              <a:latin typeface="Calibri"/>
              <a:cs typeface="Calibri"/>
            </a:endParaRPr>
          </a:p>
        </p:txBody>
      </p:sp>
      <p:sp>
        <p:nvSpPr>
          <p:cNvPr id="3" name="object 3"/>
          <p:cNvSpPr txBox="1"/>
          <p:nvPr/>
        </p:nvSpPr>
        <p:spPr>
          <a:xfrm>
            <a:off x="1174703" y="1981946"/>
            <a:ext cx="2294255" cy="775970"/>
          </a:xfrm>
          <a:prstGeom prst="rect">
            <a:avLst/>
          </a:prstGeom>
        </p:spPr>
        <p:txBody>
          <a:bodyPr vert="horz" wrap="square" lIns="0" tIns="113030" rIns="0" bIns="0" rtlCol="0">
            <a:spAutoFit/>
          </a:bodyPr>
          <a:lstStyle/>
          <a:p>
            <a:pPr marR="5080" algn="r">
              <a:lnSpc>
                <a:spcPct val="100000"/>
              </a:lnSpc>
              <a:spcBef>
                <a:spcPts val="890"/>
              </a:spcBef>
            </a:pPr>
            <a:r>
              <a:rPr sz="1800" b="1" spc="-10" dirty="0">
                <a:solidFill>
                  <a:srgbClr val="585858"/>
                </a:solidFill>
                <a:latin typeface="Calibri"/>
                <a:cs typeface="Calibri"/>
              </a:rPr>
              <a:t>Pricing</a:t>
            </a:r>
            <a:endParaRPr sz="1800">
              <a:latin typeface="Calibri"/>
              <a:cs typeface="Calibri"/>
            </a:endParaRPr>
          </a:p>
          <a:p>
            <a:pPr marR="5715" algn="r">
              <a:lnSpc>
                <a:spcPct val="100000"/>
              </a:lnSpc>
              <a:spcBef>
                <a:spcPts val="795"/>
              </a:spcBef>
            </a:pPr>
            <a:r>
              <a:rPr sz="1800" dirty="0">
                <a:latin typeface="Calibri"/>
                <a:cs typeface="Calibri"/>
              </a:rPr>
              <a:t>There</a:t>
            </a:r>
            <a:r>
              <a:rPr sz="1800" spc="-20" dirty="0">
                <a:latin typeface="Calibri"/>
                <a:cs typeface="Calibri"/>
              </a:rPr>
              <a:t> </a:t>
            </a:r>
            <a:r>
              <a:rPr sz="1800" dirty="0">
                <a:latin typeface="Calibri"/>
                <a:cs typeface="Calibri"/>
              </a:rPr>
              <a:t>is</a:t>
            </a:r>
            <a:r>
              <a:rPr sz="1800" spc="-25" dirty="0">
                <a:latin typeface="Calibri"/>
                <a:cs typeface="Calibri"/>
              </a:rPr>
              <a:t> </a:t>
            </a:r>
            <a:r>
              <a:rPr sz="1800" dirty="0">
                <a:latin typeface="Calibri"/>
                <a:cs typeface="Calibri"/>
              </a:rPr>
              <a:t>a</a:t>
            </a:r>
            <a:r>
              <a:rPr sz="1800" spc="-30" dirty="0">
                <a:latin typeface="Calibri"/>
                <a:cs typeface="Calibri"/>
              </a:rPr>
              <a:t> </a:t>
            </a:r>
            <a:r>
              <a:rPr sz="1800" dirty="0">
                <a:latin typeface="Calibri"/>
                <a:cs typeface="Calibri"/>
              </a:rPr>
              <a:t>price</a:t>
            </a:r>
            <a:r>
              <a:rPr sz="1800" spc="-15" dirty="0">
                <a:latin typeface="Calibri"/>
                <a:cs typeface="Calibri"/>
              </a:rPr>
              <a:t> </a:t>
            </a:r>
            <a:r>
              <a:rPr sz="1800" dirty="0">
                <a:latin typeface="Calibri"/>
                <a:cs typeface="Calibri"/>
              </a:rPr>
              <a:t>per</a:t>
            </a:r>
            <a:r>
              <a:rPr sz="1800" spc="-25" dirty="0">
                <a:latin typeface="Calibri"/>
                <a:cs typeface="Calibri"/>
              </a:rPr>
              <a:t> </a:t>
            </a:r>
            <a:r>
              <a:rPr sz="1800" spc="-20" dirty="0">
                <a:latin typeface="Calibri"/>
                <a:cs typeface="Calibri"/>
              </a:rPr>
              <a:t>hour</a:t>
            </a:r>
            <a:endParaRPr sz="1800">
              <a:latin typeface="Calibri"/>
              <a:cs typeface="Calibri"/>
            </a:endParaRPr>
          </a:p>
        </p:txBody>
      </p:sp>
      <p:sp>
        <p:nvSpPr>
          <p:cNvPr id="4" name="object 4"/>
          <p:cNvSpPr txBox="1"/>
          <p:nvPr/>
        </p:nvSpPr>
        <p:spPr>
          <a:xfrm>
            <a:off x="1188419" y="4903226"/>
            <a:ext cx="2545080" cy="1681480"/>
          </a:xfrm>
          <a:prstGeom prst="rect">
            <a:avLst/>
          </a:prstGeom>
        </p:spPr>
        <p:txBody>
          <a:bodyPr vert="horz" wrap="square" lIns="0" tIns="113030" rIns="0" bIns="0" rtlCol="0">
            <a:spAutoFit/>
          </a:bodyPr>
          <a:lstStyle/>
          <a:p>
            <a:pPr marL="511175">
              <a:lnSpc>
                <a:spcPct val="100000"/>
              </a:lnSpc>
              <a:spcBef>
                <a:spcPts val="890"/>
              </a:spcBef>
            </a:pPr>
            <a:r>
              <a:rPr sz="1800" b="1" dirty="0">
                <a:solidFill>
                  <a:srgbClr val="585858"/>
                </a:solidFill>
                <a:latin typeface="Calibri"/>
                <a:cs typeface="Calibri"/>
              </a:rPr>
              <a:t>Backend</a:t>
            </a:r>
            <a:r>
              <a:rPr sz="1800" b="1" spc="-95" dirty="0">
                <a:solidFill>
                  <a:srgbClr val="585858"/>
                </a:solidFill>
                <a:latin typeface="Calibri"/>
                <a:cs typeface="Calibri"/>
              </a:rPr>
              <a:t> </a:t>
            </a:r>
            <a:r>
              <a:rPr sz="1800" b="1" spc="-10" dirty="0">
                <a:solidFill>
                  <a:srgbClr val="585858"/>
                </a:solidFill>
                <a:latin typeface="Calibri"/>
                <a:cs typeface="Calibri"/>
              </a:rPr>
              <a:t>machines</a:t>
            </a:r>
            <a:endParaRPr sz="1800">
              <a:latin typeface="Calibri"/>
              <a:cs typeface="Calibri"/>
            </a:endParaRPr>
          </a:p>
          <a:p>
            <a:pPr marL="62865" marR="5080" indent="-50800" algn="r">
              <a:lnSpc>
                <a:spcPct val="110000"/>
              </a:lnSpc>
              <a:spcBef>
                <a:spcPts val="580"/>
              </a:spcBef>
            </a:pPr>
            <a:r>
              <a:rPr sz="1800" dirty="0">
                <a:latin typeface="Calibri"/>
                <a:cs typeface="Calibri"/>
              </a:rPr>
              <a:t>Here</a:t>
            </a:r>
            <a:r>
              <a:rPr sz="1800" spc="-40" dirty="0">
                <a:latin typeface="Calibri"/>
                <a:cs typeface="Calibri"/>
              </a:rPr>
              <a:t> </a:t>
            </a:r>
            <a:r>
              <a:rPr sz="1800" dirty="0">
                <a:latin typeface="Calibri"/>
                <a:cs typeface="Calibri"/>
              </a:rPr>
              <a:t>the</a:t>
            </a:r>
            <a:r>
              <a:rPr sz="1800" spc="-40" dirty="0">
                <a:latin typeface="Calibri"/>
                <a:cs typeface="Calibri"/>
              </a:rPr>
              <a:t> </a:t>
            </a:r>
            <a:r>
              <a:rPr sz="1800" dirty="0">
                <a:latin typeface="Calibri"/>
                <a:cs typeface="Calibri"/>
              </a:rPr>
              <a:t>machines</a:t>
            </a:r>
            <a:r>
              <a:rPr sz="1800" spc="-45" dirty="0">
                <a:latin typeface="Calibri"/>
                <a:cs typeface="Calibri"/>
              </a:rPr>
              <a:t> </a:t>
            </a:r>
            <a:r>
              <a:rPr sz="1800" dirty="0">
                <a:latin typeface="Calibri"/>
                <a:cs typeface="Calibri"/>
              </a:rPr>
              <a:t>need</a:t>
            </a:r>
            <a:r>
              <a:rPr sz="1800" spc="-40" dirty="0">
                <a:latin typeface="Calibri"/>
                <a:cs typeface="Calibri"/>
              </a:rPr>
              <a:t> </a:t>
            </a:r>
            <a:r>
              <a:rPr sz="1800" spc="-25" dirty="0">
                <a:latin typeface="Calibri"/>
                <a:cs typeface="Calibri"/>
              </a:rPr>
              <a:t>to </a:t>
            </a:r>
            <a:r>
              <a:rPr sz="1800" dirty="0">
                <a:latin typeface="Calibri"/>
                <a:cs typeface="Calibri"/>
              </a:rPr>
              <a:t>be</a:t>
            </a:r>
            <a:r>
              <a:rPr sz="1800" spc="-5" dirty="0">
                <a:latin typeface="Calibri"/>
                <a:cs typeface="Calibri"/>
              </a:rPr>
              <a:t> </a:t>
            </a:r>
            <a:r>
              <a:rPr sz="1800" dirty="0">
                <a:latin typeface="Calibri"/>
                <a:cs typeface="Calibri"/>
              </a:rPr>
              <a:t>part</a:t>
            </a:r>
            <a:r>
              <a:rPr sz="1800" spc="-25" dirty="0">
                <a:latin typeface="Calibri"/>
                <a:cs typeface="Calibri"/>
              </a:rPr>
              <a:t> </a:t>
            </a:r>
            <a:r>
              <a:rPr sz="1800" dirty="0">
                <a:latin typeface="Calibri"/>
                <a:cs typeface="Calibri"/>
              </a:rPr>
              <a:t>of</a:t>
            </a:r>
            <a:r>
              <a:rPr sz="1800" spc="-15" dirty="0">
                <a:latin typeface="Calibri"/>
                <a:cs typeface="Calibri"/>
              </a:rPr>
              <a:t> </a:t>
            </a:r>
            <a:r>
              <a:rPr sz="1800" dirty="0">
                <a:latin typeface="Calibri"/>
                <a:cs typeface="Calibri"/>
              </a:rPr>
              <a:t>an</a:t>
            </a:r>
            <a:r>
              <a:rPr sz="1800" spc="-5" dirty="0">
                <a:latin typeface="Calibri"/>
                <a:cs typeface="Calibri"/>
              </a:rPr>
              <a:t> </a:t>
            </a:r>
            <a:r>
              <a:rPr sz="1800" spc="-10" dirty="0">
                <a:latin typeface="Calibri"/>
                <a:cs typeface="Calibri"/>
              </a:rPr>
              <a:t>availability </a:t>
            </a:r>
            <a:r>
              <a:rPr sz="1800" dirty="0">
                <a:latin typeface="Calibri"/>
                <a:cs typeface="Calibri"/>
              </a:rPr>
              <a:t>set</a:t>
            </a:r>
            <a:r>
              <a:rPr sz="1800" spc="-35" dirty="0">
                <a:latin typeface="Calibri"/>
                <a:cs typeface="Calibri"/>
              </a:rPr>
              <a:t> </a:t>
            </a:r>
            <a:r>
              <a:rPr sz="1800" dirty="0">
                <a:latin typeface="Calibri"/>
                <a:cs typeface="Calibri"/>
              </a:rPr>
              <a:t>or</a:t>
            </a:r>
            <a:r>
              <a:rPr sz="1800" spc="-15" dirty="0">
                <a:latin typeface="Calibri"/>
                <a:cs typeface="Calibri"/>
              </a:rPr>
              <a:t> </a:t>
            </a:r>
            <a:r>
              <a:rPr sz="1800" dirty="0">
                <a:latin typeface="Calibri"/>
                <a:cs typeface="Calibri"/>
              </a:rPr>
              <a:t>scale</a:t>
            </a:r>
            <a:r>
              <a:rPr sz="1800" spc="-25" dirty="0">
                <a:latin typeface="Calibri"/>
                <a:cs typeface="Calibri"/>
              </a:rPr>
              <a:t> </a:t>
            </a:r>
            <a:r>
              <a:rPr sz="1800" dirty="0">
                <a:latin typeface="Calibri"/>
                <a:cs typeface="Calibri"/>
              </a:rPr>
              <a:t>set</a:t>
            </a:r>
            <a:r>
              <a:rPr sz="1800" spc="-30" dirty="0">
                <a:latin typeface="Calibri"/>
                <a:cs typeface="Calibri"/>
              </a:rPr>
              <a:t> </a:t>
            </a:r>
            <a:r>
              <a:rPr sz="1800" dirty="0">
                <a:latin typeface="Calibri"/>
                <a:cs typeface="Calibri"/>
              </a:rPr>
              <a:t>or</a:t>
            </a:r>
            <a:r>
              <a:rPr sz="1800" spc="-30" dirty="0">
                <a:latin typeface="Calibri"/>
                <a:cs typeface="Calibri"/>
              </a:rPr>
              <a:t> </a:t>
            </a:r>
            <a:r>
              <a:rPr sz="1800" dirty="0">
                <a:latin typeface="Calibri"/>
                <a:cs typeface="Calibri"/>
              </a:rPr>
              <a:t>they</a:t>
            </a:r>
            <a:r>
              <a:rPr sz="1800" spc="-20" dirty="0">
                <a:latin typeface="Calibri"/>
                <a:cs typeface="Calibri"/>
              </a:rPr>
              <a:t> </a:t>
            </a:r>
            <a:r>
              <a:rPr sz="1800" spc="-25" dirty="0">
                <a:latin typeface="Calibri"/>
                <a:cs typeface="Calibri"/>
              </a:rPr>
              <a:t>can </a:t>
            </a:r>
            <a:r>
              <a:rPr sz="1800" dirty="0">
                <a:latin typeface="Calibri"/>
                <a:cs typeface="Calibri"/>
              </a:rPr>
              <a:t>be</a:t>
            </a:r>
            <a:r>
              <a:rPr sz="1800" spc="-30" dirty="0">
                <a:latin typeface="Calibri"/>
                <a:cs typeface="Calibri"/>
              </a:rPr>
              <a:t> </a:t>
            </a:r>
            <a:r>
              <a:rPr sz="1800" dirty="0">
                <a:latin typeface="Calibri"/>
                <a:cs typeface="Calibri"/>
              </a:rPr>
              <a:t>individual</a:t>
            </a:r>
            <a:r>
              <a:rPr sz="1800" spc="-25" dirty="0">
                <a:latin typeface="Calibri"/>
                <a:cs typeface="Calibri"/>
              </a:rPr>
              <a:t> </a:t>
            </a:r>
            <a:r>
              <a:rPr sz="1800" spc="-10" dirty="0">
                <a:latin typeface="Calibri"/>
                <a:cs typeface="Calibri"/>
              </a:rPr>
              <a:t>machines</a:t>
            </a:r>
            <a:endParaRPr sz="1800">
              <a:latin typeface="Calibri"/>
              <a:cs typeface="Calibri"/>
            </a:endParaRPr>
          </a:p>
        </p:txBody>
      </p:sp>
      <p:grpSp>
        <p:nvGrpSpPr>
          <p:cNvPr id="5" name="object 5"/>
          <p:cNvGrpSpPr/>
          <p:nvPr/>
        </p:nvGrpSpPr>
        <p:grpSpPr>
          <a:xfrm>
            <a:off x="4209796" y="2367286"/>
            <a:ext cx="3774440" cy="3154045"/>
            <a:chOff x="4209796" y="2367286"/>
            <a:chExt cx="3774440" cy="3154045"/>
          </a:xfrm>
        </p:grpSpPr>
        <p:sp>
          <p:nvSpPr>
            <p:cNvPr id="6" name="object 6"/>
            <p:cNvSpPr/>
            <p:nvPr/>
          </p:nvSpPr>
          <p:spPr>
            <a:xfrm>
              <a:off x="6501384" y="2430779"/>
              <a:ext cx="1419225" cy="695325"/>
            </a:xfrm>
            <a:custGeom>
              <a:avLst/>
              <a:gdLst/>
              <a:ahLst/>
              <a:cxnLst/>
              <a:rect l="l" t="t" r="r" b="b"/>
              <a:pathLst>
                <a:path w="1419225" h="695325">
                  <a:moveTo>
                    <a:pt x="0" y="694944"/>
                  </a:moveTo>
                  <a:lnTo>
                    <a:pt x="294474" y="0"/>
                  </a:lnTo>
                  <a:lnTo>
                    <a:pt x="1418844" y="0"/>
                  </a:lnTo>
                </a:path>
              </a:pathLst>
            </a:custGeom>
            <a:ln w="12700">
              <a:solidFill>
                <a:srgbClr val="999999"/>
              </a:solidFill>
            </a:ln>
          </p:spPr>
          <p:txBody>
            <a:bodyPr wrap="square" lIns="0" tIns="0" rIns="0" bIns="0" rtlCol="0"/>
            <a:lstStyle/>
            <a:p>
              <a:endParaRPr/>
            </a:p>
          </p:txBody>
        </p:sp>
        <p:pic>
          <p:nvPicPr>
            <p:cNvPr id="7" name="object 7"/>
            <p:cNvPicPr/>
            <p:nvPr/>
          </p:nvPicPr>
          <p:blipFill>
            <a:blip r:embed="rId2" cstate="print"/>
            <a:stretch>
              <a:fillRect/>
            </a:stretch>
          </p:blipFill>
          <p:spPr>
            <a:xfrm>
              <a:off x="7856728" y="2367286"/>
              <a:ext cx="127000" cy="127000"/>
            </a:xfrm>
            <a:prstGeom prst="rect">
              <a:avLst/>
            </a:prstGeom>
          </p:spPr>
        </p:pic>
        <p:sp>
          <p:nvSpPr>
            <p:cNvPr id="8" name="object 8"/>
            <p:cNvSpPr/>
            <p:nvPr/>
          </p:nvSpPr>
          <p:spPr>
            <a:xfrm>
              <a:off x="6501384" y="4762500"/>
              <a:ext cx="1419225" cy="695325"/>
            </a:xfrm>
            <a:custGeom>
              <a:avLst/>
              <a:gdLst/>
              <a:ahLst/>
              <a:cxnLst/>
              <a:rect l="l" t="t" r="r" b="b"/>
              <a:pathLst>
                <a:path w="1419225" h="695325">
                  <a:moveTo>
                    <a:pt x="0" y="0"/>
                  </a:moveTo>
                  <a:lnTo>
                    <a:pt x="294474" y="694944"/>
                  </a:lnTo>
                  <a:lnTo>
                    <a:pt x="1418844" y="694944"/>
                  </a:lnTo>
                </a:path>
              </a:pathLst>
            </a:custGeom>
            <a:ln w="12700">
              <a:solidFill>
                <a:srgbClr val="999999"/>
              </a:solidFill>
            </a:ln>
          </p:spPr>
          <p:txBody>
            <a:bodyPr wrap="square" lIns="0" tIns="0" rIns="0" bIns="0" rtlCol="0"/>
            <a:lstStyle/>
            <a:p>
              <a:endParaRPr/>
            </a:p>
          </p:txBody>
        </p:sp>
        <p:pic>
          <p:nvPicPr>
            <p:cNvPr id="9" name="object 9"/>
            <p:cNvPicPr/>
            <p:nvPr/>
          </p:nvPicPr>
          <p:blipFill>
            <a:blip r:embed="rId3" cstate="print"/>
            <a:stretch>
              <a:fillRect/>
            </a:stretch>
          </p:blipFill>
          <p:spPr>
            <a:xfrm>
              <a:off x="7856728" y="5393937"/>
              <a:ext cx="127000" cy="127000"/>
            </a:xfrm>
            <a:prstGeom prst="rect">
              <a:avLst/>
            </a:prstGeom>
          </p:spPr>
        </p:pic>
        <p:sp>
          <p:nvSpPr>
            <p:cNvPr id="10" name="object 10"/>
            <p:cNvSpPr/>
            <p:nvPr/>
          </p:nvSpPr>
          <p:spPr>
            <a:xfrm>
              <a:off x="4273296" y="2430779"/>
              <a:ext cx="1419225" cy="695325"/>
            </a:xfrm>
            <a:custGeom>
              <a:avLst/>
              <a:gdLst/>
              <a:ahLst/>
              <a:cxnLst/>
              <a:rect l="l" t="t" r="r" b="b"/>
              <a:pathLst>
                <a:path w="1419225" h="695325">
                  <a:moveTo>
                    <a:pt x="1418843" y="694944"/>
                  </a:moveTo>
                  <a:lnTo>
                    <a:pt x="1124369" y="0"/>
                  </a:lnTo>
                  <a:lnTo>
                    <a:pt x="0" y="0"/>
                  </a:lnTo>
                </a:path>
              </a:pathLst>
            </a:custGeom>
            <a:ln w="12700">
              <a:solidFill>
                <a:srgbClr val="999999"/>
              </a:solidFill>
            </a:ln>
          </p:spPr>
          <p:txBody>
            <a:bodyPr wrap="square" lIns="0" tIns="0" rIns="0" bIns="0" rtlCol="0"/>
            <a:lstStyle/>
            <a:p>
              <a:endParaRPr/>
            </a:p>
          </p:txBody>
        </p:sp>
        <p:pic>
          <p:nvPicPr>
            <p:cNvPr id="11" name="object 11"/>
            <p:cNvPicPr/>
            <p:nvPr/>
          </p:nvPicPr>
          <p:blipFill>
            <a:blip r:embed="rId4" cstate="print"/>
            <a:stretch>
              <a:fillRect/>
            </a:stretch>
          </p:blipFill>
          <p:spPr>
            <a:xfrm>
              <a:off x="4209796" y="2367286"/>
              <a:ext cx="127000" cy="127000"/>
            </a:xfrm>
            <a:prstGeom prst="rect">
              <a:avLst/>
            </a:prstGeom>
          </p:spPr>
        </p:pic>
        <p:sp>
          <p:nvSpPr>
            <p:cNvPr id="12" name="object 12"/>
            <p:cNvSpPr/>
            <p:nvPr/>
          </p:nvSpPr>
          <p:spPr>
            <a:xfrm>
              <a:off x="4273296" y="4762500"/>
              <a:ext cx="1419225" cy="695325"/>
            </a:xfrm>
            <a:custGeom>
              <a:avLst/>
              <a:gdLst/>
              <a:ahLst/>
              <a:cxnLst/>
              <a:rect l="l" t="t" r="r" b="b"/>
              <a:pathLst>
                <a:path w="1419225" h="695325">
                  <a:moveTo>
                    <a:pt x="1418843" y="0"/>
                  </a:moveTo>
                  <a:lnTo>
                    <a:pt x="1124369" y="694944"/>
                  </a:lnTo>
                  <a:lnTo>
                    <a:pt x="0" y="694944"/>
                  </a:lnTo>
                </a:path>
              </a:pathLst>
            </a:custGeom>
            <a:ln w="12700">
              <a:solidFill>
                <a:srgbClr val="999999"/>
              </a:solidFill>
            </a:ln>
          </p:spPr>
          <p:txBody>
            <a:bodyPr wrap="square" lIns="0" tIns="0" rIns="0" bIns="0" rtlCol="0"/>
            <a:lstStyle/>
            <a:p>
              <a:endParaRPr/>
            </a:p>
          </p:txBody>
        </p:sp>
        <p:pic>
          <p:nvPicPr>
            <p:cNvPr id="13" name="object 13"/>
            <p:cNvPicPr/>
            <p:nvPr/>
          </p:nvPicPr>
          <p:blipFill>
            <a:blip r:embed="rId5" cstate="print"/>
            <a:stretch>
              <a:fillRect/>
            </a:stretch>
          </p:blipFill>
          <p:spPr>
            <a:xfrm>
              <a:off x="4209796" y="5393937"/>
              <a:ext cx="127000" cy="127000"/>
            </a:xfrm>
            <a:prstGeom prst="rect">
              <a:avLst/>
            </a:prstGeom>
          </p:spPr>
        </p:pic>
        <p:sp>
          <p:nvSpPr>
            <p:cNvPr id="14" name="object 14"/>
            <p:cNvSpPr/>
            <p:nvPr/>
          </p:nvSpPr>
          <p:spPr>
            <a:xfrm>
              <a:off x="5173980" y="3022091"/>
              <a:ext cx="1838325" cy="1838325"/>
            </a:xfrm>
            <a:custGeom>
              <a:avLst/>
              <a:gdLst/>
              <a:ahLst/>
              <a:cxnLst/>
              <a:rect l="l" t="t" r="r" b="b"/>
              <a:pathLst>
                <a:path w="1838325" h="1838325">
                  <a:moveTo>
                    <a:pt x="918972" y="0"/>
                  </a:moveTo>
                  <a:lnTo>
                    <a:pt x="870166" y="1273"/>
                  </a:lnTo>
                  <a:lnTo>
                    <a:pt x="822024" y="5052"/>
                  </a:lnTo>
                  <a:lnTo>
                    <a:pt x="774610" y="11273"/>
                  </a:lnTo>
                  <a:lnTo>
                    <a:pt x="727985" y="19873"/>
                  </a:lnTo>
                  <a:lnTo>
                    <a:pt x="682215" y="30787"/>
                  </a:lnTo>
                  <a:lnTo>
                    <a:pt x="637362" y="43952"/>
                  </a:lnTo>
                  <a:lnTo>
                    <a:pt x="593490" y="59305"/>
                  </a:lnTo>
                  <a:lnTo>
                    <a:pt x="550662" y="76782"/>
                  </a:lnTo>
                  <a:lnTo>
                    <a:pt x="508943" y="96321"/>
                  </a:lnTo>
                  <a:lnTo>
                    <a:pt x="468395" y="117856"/>
                  </a:lnTo>
                  <a:lnTo>
                    <a:pt x="429082" y="141325"/>
                  </a:lnTo>
                  <a:lnTo>
                    <a:pt x="391068" y="166664"/>
                  </a:lnTo>
                  <a:lnTo>
                    <a:pt x="354416" y="193810"/>
                  </a:lnTo>
                  <a:lnTo>
                    <a:pt x="319190" y="222699"/>
                  </a:lnTo>
                  <a:lnTo>
                    <a:pt x="285452" y="253267"/>
                  </a:lnTo>
                  <a:lnTo>
                    <a:pt x="253267" y="285452"/>
                  </a:lnTo>
                  <a:lnTo>
                    <a:pt x="222699" y="319190"/>
                  </a:lnTo>
                  <a:lnTo>
                    <a:pt x="193810" y="354416"/>
                  </a:lnTo>
                  <a:lnTo>
                    <a:pt x="166664" y="391068"/>
                  </a:lnTo>
                  <a:lnTo>
                    <a:pt x="141325" y="429082"/>
                  </a:lnTo>
                  <a:lnTo>
                    <a:pt x="117856" y="468395"/>
                  </a:lnTo>
                  <a:lnTo>
                    <a:pt x="96321" y="508943"/>
                  </a:lnTo>
                  <a:lnTo>
                    <a:pt x="76782" y="550662"/>
                  </a:lnTo>
                  <a:lnTo>
                    <a:pt x="59305" y="593490"/>
                  </a:lnTo>
                  <a:lnTo>
                    <a:pt x="43952" y="637362"/>
                  </a:lnTo>
                  <a:lnTo>
                    <a:pt x="30787" y="682215"/>
                  </a:lnTo>
                  <a:lnTo>
                    <a:pt x="19873" y="727985"/>
                  </a:lnTo>
                  <a:lnTo>
                    <a:pt x="11273" y="774610"/>
                  </a:lnTo>
                  <a:lnTo>
                    <a:pt x="5052" y="822024"/>
                  </a:lnTo>
                  <a:lnTo>
                    <a:pt x="1273" y="870166"/>
                  </a:lnTo>
                  <a:lnTo>
                    <a:pt x="0" y="918972"/>
                  </a:lnTo>
                  <a:lnTo>
                    <a:pt x="1273" y="967777"/>
                  </a:lnTo>
                  <a:lnTo>
                    <a:pt x="5052" y="1015919"/>
                  </a:lnTo>
                  <a:lnTo>
                    <a:pt x="11273" y="1063333"/>
                  </a:lnTo>
                  <a:lnTo>
                    <a:pt x="19873" y="1109958"/>
                  </a:lnTo>
                  <a:lnTo>
                    <a:pt x="30787" y="1155728"/>
                  </a:lnTo>
                  <a:lnTo>
                    <a:pt x="43952" y="1200581"/>
                  </a:lnTo>
                  <a:lnTo>
                    <a:pt x="59305" y="1244453"/>
                  </a:lnTo>
                  <a:lnTo>
                    <a:pt x="76782" y="1287281"/>
                  </a:lnTo>
                  <a:lnTo>
                    <a:pt x="96321" y="1329000"/>
                  </a:lnTo>
                  <a:lnTo>
                    <a:pt x="117856" y="1369548"/>
                  </a:lnTo>
                  <a:lnTo>
                    <a:pt x="141325" y="1408861"/>
                  </a:lnTo>
                  <a:lnTo>
                    <a:pt x="166664" y="1446875"/>
                  </a:lnTo>
                  <a:lnTo>
                    <a:pt x="193810" y="1483527"/>
                  </a:lnTo>
                  <a:lnTo>
                    <a:pt x="222699" y="1518753"/>
                  </a:lnTo>
                  <a:lnTo>
                    <a:pt x="253267" y="1552491"/>
                  </a:lnTo>
                  <a:lnTo>
                    <a:pt x="285452" y="1584676"/>
                  </a:lnTo>
                  <a:lnTo>
                    <a:pt x="319190" y="1615244"/>
                  </a:lnTo>
                  <a:lnTo>
                    <a:pt x="354416" y="1644133"/>
                  </a:lnTo>
                  <a:lnTo>
                    <a:pt x="391068" y="1671279"/>
                  </a:lnTo>
                  <a:lnTo>
                    <a:pt x="429082" y="1696618"/>
                  </a:lnTo>
                  <a:lnTo>
                    <a:pt x="468395" y="1720087"/>
                  </a:lnTo>
                  <a:lnTo>
                    <a:pt x="508943" y="1741622"/>
                  </a:lnTo>
                  <a:lnTo>
                    <a:pt x="550662" y="1761161"/>
                  </a:lnTo>
                  <a:lnTo>
                    <a:pt x="593490" y="1778638"/>
                  </a:lnTo>
                  <a:lnTo>
                    <a:pt x="637362" y="1793991"/>
                  </a:lnTo>
                  <a:lnTo>
                    <a:pt x="682215" y="1807156"/>
                  </a:lnTo>
                  <a:lnTo>
                    <a:pt x="727985" y="1818070"/>
                  </a:lnTo>
                  <a:lnTo>
                    <a:pt x="774610" y="1826670"/>
                  </a:lnTo>
                  <a:lnTo>
                    <a:pt x="822024" y="1832891"/>
                  </a:lnTo>
                  <a:lnTo>
                    <a:pt x="870166" y="1836670"/>
                  </a:lnTo>
                  <a:lnTo>
                    <a:pt x="918972" y="1837944"/>
                  </a:lnTo>
                  <a:lnTo>
                    <a:pt x="967777" y="1836670"/>
                  </a:lnTo>
                  <a:lnTo>
                    <a:pt x="1015919" y="1832891"/>
                  </a:lnTo>
                  <a:lnTo>
                    <a:pt x="1063333" y="1826670"/>
                  </a:lnTo>
                  <a:lnTo>
                    <a:pt x="1109958" y="1818070"/>
                  </a:lnTo>
                  <a:lnTo>
                    <a:pt x="1155728" y="1807156"/>
                  </a:lnTo>
                  <a:lnTo>
                    <a:pt x="1200581" y="1793991"/>
                  </a:lnTo>
                  <a:lnTo>
                    <a:pt x="1244453" y="1778638"/>
                  </a:lnTo>
                  <a:lnTo>
                    <a:pt x="1287281" y="1761161"/>
                  </a:lnTo>
                  <a:lnTo>
                    <a:pt x="1329000" y="1741622"/>
                  </a:lnTo>
                  <a:lnTo>
                    <a:pt x="1369548" y="1720087"/>
                  </a:lnTo>
                  <a:lnTo>
                    <a:pt x="1408861" y="1696618"/>
                  </a:lnTo>
                  <a:lnTo>
                    <a:pt x="1446875" y="1671279"/>
                  </a:lnTo>
                  <a:lnTo>
                    <a:pt x="1483527" y="1644133"/>
                  </a:lnTo>
                  <a:lnTo>
                    <a:pt x="1518753" y="1615244"/>
                  </a:lnTo>
                  <a:lnTo>
                    <a:pt x="1552491" y="1584676"/>
                  </a:lnTo>
                  <a:lnTo>
                    <a:pt x="1584676" y="1552491"/>
                  </a:lnTo>
                  <a:lnTo>
                    <a:pt x="1615244" y="1518753"/>
                  </a:lnTo>
                  <a:lnTo>
                    <a:pt x="1644133" y="1483527"/>
                  </a:lnTo>
                  <a:lnTo>
                    <a:pt x="1671279" y="1446875"/>
                  </a:lnTo>
                  <a:lnTo>
                    <a:pt x="1696618" y="1408861"/>
                  </a:lnTo>
                  <a:lnTo>
                    <a:pt x="1720087" y="1369548"/>
                  </a:lnTo>
                  <a:lnTo>
                    <a:pt x="1741622" y="1329000"/>
                  </a:lnTo>
                  <a:lnTo>
                    <a:pt x="1761161" y="1287281"/>
                  </a:lnTo>
                  <a:lnTo>
                    <a:pt x="1778638" y="1244453"/>
                  </a:lnTo>
                  <a:lnTo>
                    <a:pt x="1793991" y="1200581"/>
                  </a:lnTo>
                  <a:lnTo>
                    <a:pt x="1807156" y="1155728"/>
                  </a:lnTo>
                  <a:lnTo>
                    <a:pt x="1818070" y="1109958"/>
                  </a:lnTo>
                  <a:lnTo>
                    <a:pt x="1826670" y="1063333"/>
                  </a:lnTo>
                  <a:lnTo>
                    <a:pt x="1832891" y="1015919"/>
                  </a:lnTo>
                  <a:lnTo>
                    <a:pt x="1836670" y="967777"/>
                  </a:lnTo>
                  <a:lnTo>
                    <a:pt x="1837944" y="918972"/>
                  </a:lnTo>
                  <a:lnTo>
                    <a:pt x="1836670" y="870166"/>
                  </a:lnTo>
                  <a:lnTo>
                    <a:pt x="1832891" y="822024"/>
                  </a:lnTo>
                  <a:lnTo>
                    <a:pt x="1826670" y="774610"/>
                  </a:lnTo>
                  <a:lnTo>
                    <a:pt x="1818070" y="727985"/>
                  </a:lnTo>
                  <a:lnTo>
                    <a:pt x="1807156" y="682215"/>
                  </a:lnTo>
                  <a:lnTo>
                    <a:pt x="1793991" y="637362"/>
                  </a:lnTo>
                  <a:lnTo>
                    <a:pt x="1778638" y="593490"/>
                  </a:lnTo>
                  <a:lnTo>
                    <a:pt x="1761161" y="550662"/>
                  </a:lnTo>
                  <a:lnTo>
                    <a:pt x="1741622" y="508943"/>
                  </a:lnTo>
                  <a:lnTo>
                    <a:pt x="1720087" y="468395"/>
                  </a:lnTo>
                  <a:lnTo>
                    <a:pt x="1696618" y="429082"/>
                  </a:lnTo>
                  <a:lnTo>
                    <a:pt x="1671279" y="391068"/>
                  </a:lnTo>
                  <a:lnTo>
                    <a:pt x="1644133" y="354416"/>
                  </a:lnTo>
                  <a:lnTo>
                    <a:pt x="1615244" y="319190"/>
                  </a:lnTo>
                  <a:lnTo>
                    <a:pt x="1584676" y="285452"/>
                  </a:lnTo>
                  <a:lnTo>
                    <a:pt x="1552491" y="253267"/>
                  </a:lnTo>
                  <a:lnTo>
                    <a:pt x="1518753" y="222699"/>
                  </a:lnTo>
                  <a:lnTo>
                    <a:pt x="1483527" y="193810"/>
                  </a:lnTo>
                  <a:lnTo>
                    <a:pt x="1446875" y="166664"/>
                  </a:lnTo>
                  <a:lnTo>
                    <a:pt x="1408861" y="141325"/>
                  </a:lnTo>
                  <a:lnTo>
                    <a:pt x="1369548" y="117856"/>
                  </a:lnTo>
                  <a:lnTo>
                    <a:pt x="1329000" y="96321"/>
                  </a:lnTo>
                  <a:lnTo>
                    <a:pt x="1287281" y="76782"/>
                  </a:lnTo>
                  <a:lnTo>
                    <a:pt x="1244453" y="59305"/>
                  </a:lnTo>
                  <a:lnTo>
                    <a:pt x="1200581" y="43952"/>
                  </a:lnTo>
                  <a:lnTo>
                    <a:pt x="1155728" y="30787"/>
                  </a:lnTo>
                  <a:lnTo>
                    <a:pt x="1109958" y="19873"/>
                  </a:lnTo>
                  <a:lnTo>
                    <a:pt x="1063333" y="11273"/>
                  </a:lnTo>
                  <a:lnTo>
                    <a:pt x="1015919" y="5052"/>
                  </a:lnTo>
                  <a:lnTo>
                    <a:pt x="967777" y="1273"/>
                  </a:lnTo>
                  <a:lnTo>
                    <a:pt x="918972" y="0"/>
                  </a:lnTo>
                  <a:close/>
                </a:path>
              </a:pathLst>
            </a:custGeom>
            <a:solidFill>
              <a:srgbClr val="9966FF"/>
            </a:solidFill>
          </p:spPr>
          <p:txBody>
            <a:bodyPr wrap="square" lIns="0" tIns="0" rIns="0" bIns="0" rtlCol="0"/>
            <a:lstStyle/>
            <a:p>
              <a:endParaRPr/>
            </a:p>
          </p:txBody>
        </p:sp>
      </p:grpSp>
      <p:sp>
        <p:nvSpPr>
          <p:cNvPr id="15" name="object 15"/>
          <p:cNvSpPr txBox="1"/>
          <p:nvPr/>
        </p:nvSpPr>
        <p:spPr>
          <a:xfrm>
            <a:off x="5593188" y="3743454"/>
            <a:ext cx="1000760" cy="360680"/>
          </a:xfrm>
          <a:prstGeom prst="rect">
            <a:avLst/>
          </a:prstGeom>
        </p:spPr>
        <p:txBody>
          <a:bodyPr vert="horz" wrap="square" lIns="0" tIns="12065" rIns="0" bIns="0" rtlCol="0">
            <a:spAutoFit/>
          </a:bodyPr>
          <a:lstStyle/>
          <a:p>
            <a:pPr marL="12700">
              <a:lnSpc>
                <a:spcPct val="100000"/>
              </a:lnSpc>
              <a:spcBef>
                <a:spcPts val="95"/>
              </a:spcBef>
            </a:pPr>
            <a:r>
              <a:rPr sz="2200" spc="-10" dirty="0">
                <a:solidFill>
                  <a:srgbClr val="FFFFFF"/>
                </a:solidFill>
                <a:latin typeface="Calibri"/>
                <a:cs typeface="Calibri"/>
              </a:rPr>
              <a:t>Features</a:t>
            </a:r>
            <a:endParaRPr sz="2200">
              <a:latin typeface="Calibri"/>
              <a:cs typeface="Calibri"/>
            </a:endParaRPr>
          </a:p>
        </p:txBody>
      </p:sp>
      <p:sp>
        <p:nvSpPr>
          <p:cNvPr id="16" name="object 16"/>
          <p:cNvSpPr txBox="1">
            <a:spLocks noGrp="1"/>
          </p:cNvSpPr>
          <p:nvPr>
            <p:ph type="title"/>
          </p:nvPr>
        </p:nvSpPr>
        <p:spPr>
          <a:prstGeom prst="rect">
            <a:avLst/>
          </a:prstGeom>
        </p:spPr>
        <p:txBody>
          <a:bodyPr vert="horz" wrap="square" lIns="0" tIns="12700" rIns="0" bIns="0" rtlCol="0">
            <a:spAutoFit/>
          </a:bodyPr>
          <a:lstStyle/>
          <a:p>
            <a:pPr marL="1017269">
              <a:lnSpc>
                <a:spcPct val="100000"/>
              </a:lnSpc>
              <a:spcBef>
                <a:spcPts val="100"/>
              </a:spcBef>
            </a:pPr>
            <a:r>
              <a:rPr dirty="0"/>
              <a:t>Standard</a:t>
            </a:r>
            <a:r>
              <a:rPr spc="-110" dirty="0"/>
              <a:t> </a:t>
            </a:r>
            <a:r>
              <a:rPr dirty="0"/>
              <a:t>Load</a:t>
            </a:r>
            <a:r>
              <a:rPr spc="-75" dirty="0"/>
              <a:t> </a:t>
            </a:r>
            <a:r>
              <a:rPr spc="-10" dirty="0"/>
              <a:t>Balancer</a:t>
            </a:r>
          </a:p>
        </p:txBody>
      </p:sp>
      <p:sp>
        <p:nvSpPr>
          <p:cNvPr id="17" name="object 17"/>
          <p:cNvSpPr txBox="1"/>
          <p:nvPr/>
        </p:nvSpPr>
        <p:spPr>
          <a:xfrm>
            <a:off x="8723073" y="4903082"/>
            <a:ext cx="2313305" cy="1078230"/>
          </a:xfrm>
          <a:prstGeom prst="rect">
            <a:avLst/>
          </a:prstGeom>
        </p:spPr>
        <p:txBody>
          <a:bodyPr vert="horz" wrap="square" lIns="0" tIns="113665" rIns="0" bIns="0" rtlCol="0">
            <a:spAutoFit/>
          </a:bodyPr>
          <a:lstStyle/>
          <a:p>
            <a:pPr marL="12700">
              <a:lnSpc>
                <a:spcPct val="100000"/>
              </a:lnSpc>
              <a:spcBef>
                <a:spcPts val="895"/>
              </a:spcBef>
            </a:pPr>
            <a:r>
              <a:rPr sz="1800" b="1" dirty="0">
                <a:solidFill>
                  <a:srgbClr val="585858"/>
                </a:solidFill>
                <a:latin typeface="Calibri"/>
                <a:cs typeface="Calibri"/>
              </a:rPr>
              <a:t>Support</a:t>
            </a:r>
            <a:r>
              <a:rPr sz="1800" b="1" spc="-55" dirty="0">
                <a:solidFill>
                  <a:srgbClr val="585858"/>
                </a:solidFill>
                <a:latin typeface="Calibri"/>
                <a:cs typeface="Calibri"/>
              </a:rPr>
              <a:t> </a:t>
            </a:r>
            <a:r>
              <a:rPr sz="1800" b="1" dirty="0">
                <a:solidFill>
                  <a:srgbClr val="585858"/>
                </a:solidFill>
                <a:latin typeface="Calibri"/>
                <a:cs typeface="Calibri"/>
              </a:rPr>
              <a:t>for</a:t>
            </a:r>
            <a:r>
              <a:rPr sz="1800" b="1" spc="-10" dirty="0">
                <a:solidFill>
                  <a:srgbClr val="585858"/>
                </a:solidFill>
                <a:latin typeface="Calibri"/>
                <a:cs typeface="Calibri"/>
              </a:rPr>
              <a:t> </a:t>
            </a:r>
            <a:r>
              <a:rPr sz="1800" b="1" spc="-20" dirty="0">
                <a:solidFill>
                  <a:srgbClr val="585858"/>
                </a:solidFill>
                <a:latin typeface="Calibri"/>
                <a:cs typeface="Calibri"/>
              </a:rPr>
              <a:t>zones</a:t>
            </a:r>
            <a:endParaRPr sz="1800">
              <a:latin typeface="Calibri"/>
              <a:cs typeface="Calibri"/>
            </a:endParaRPr>
          </a:p>
          <a:p>
            <a:pPr marL="12700" marR="5080">
              <a:lnSpc>
                <a:spcPct val="110000"/>
              </a:lnSpc>
              <a:spcBef>
                <a:spcPts val="575"/>
              </a:spcBef>
            </a:pPr>
            <a:r>
              <a:rPr sz="1800" dirty="0">
                <a:latin typeface="Calibri"/>
                <a:cs typeface="Calibri"/>
              </a:rPr>
              <a:t>Here</a:t>
            </a:r>
            <a:r>
              <a:rPr sz="1800" spc="-40" dirty="0">
                <a:latin typeface="Calibri"/>
                <a:cs typeface="Calibri"/>
              </a:rPr>
              <a:t> </a:t>
            </a:r>
            <a:r>
              <a:rPr sz="1800" dirty="0">
                <a:latin typeface="Calibri"/>
                <a:cs typeface="Calibri"/>
              </a:rPr>
              <a:t>you</a:t>
            </a:r>
            <a:r>
              <a:rPr sz="1800" spc="-40" dirty="0">
                <a:latin typeface="Calibri"/>
                <a:cs typeface="Calibri"/>
              </a:rPr>
              <a:t> </a:t>
            </a:r>
            <a:r>
              <a:rPr sz="1800" dirty="0">
                <a:latin typeface="Calibri"/>
                <a:cs typeface="Calibri"/>
              </a:rPr>
              <a:t>get</a:t>
            </a:r>
            <a:r>
              <a:rPr sz="1800" spc="-55" dirty="0">
                <a:latin typeface="Calibri"/>
                <a:cs typeface="Calibri"/>
              </a:rPr>
              <a:t> </a:t>
            </a:r>
            <a:r>
              <a:rPr sz="1800" dirty="0">
                <a:latin typeface="Calibri"/>
                <a:cs typeface="Calibri"/>
              </a:rPr>
              <a:t>support</a:t>
            </a:r>
            <a:r>
              <a:rPr sz="1800" spc="-45" dirty="0">
                <a:latin typeface="Calibri"/>
                <a:cs typeface="Calibri"/>
              </a:rPr>
              <a:t> </a:t>
            </a:r>
            <a:r>
              <a:rPr sz="1800" spc="-25" dirty="0">
                <a:latin typeface="Calibri"/>
                <a:cs typeface="Calibri"/>
              </a:rPr>
              <a:t>for </a:t>
            </a:r>
            <a:r>
              <a:rPr sz="1800" spc="-10" dirty="0">
                <a:latin typeface="Calibri"/>
                <a:cs typeface="Calibri"/>
              </a:rPr>
              <a:t>availability</a:t>
            </a:r>
            <a:r>
              <a:rPr sz="1800" dirty="0">
                <a:latin typeface="Calibri"/>
                <a:cs typeface="Calibri"/>
              </a:rPr>
              <a:t> </a:t>
            </a:r>
            <a:r>
              <a:rPr sz="1800" spc="-20" dirty="0">
                <a:latin typeface="Calibri"/>
                <a:cs typeface="Calibri"/>
              </a:rPr>
              <a:t>zones</a:t>
            </a:r>
            <a:endParaRPr sz="1800">
              <a:latin typeface="Calibri"/>
              <a:cs typeface="Calibri"/>
            </a:endParaRPr>
          </a:p>
        </p:txBody>
      </p:sp>
      <p:pic>
        <p:nvPicPr>
          <p:cNvPr id="18" name="object 18"/>
          <p:cNvPicPr/>
          <p:nvPr/>
        </p:nvPicPr>
        <p:blipFill>
          <a:blip r:embed="rId6" cstate="print"/>
          <a:stretch>
            <a:fillRect/>
          </a:stretch>
        </p:blipFill>
        <p:spPr>
          <a:xfrm>
            <a:off x="152400" y="6289547"/>
            <a:ext cx="406908" cy="405384"/>
          </a:xfrm>
          <a:prstGeom prst="rect">
            <a:avLst/>
          </a:prstGeom>
        </p:spPr>
      </p:pic>
      <p:sp>
        <p:nvSpPr>
          <p:cNvPr id="19" name="object 19"/>
          <p:cNvSpPr txBox="1"/>
          <p:nvPr/>
        </p:nvSpPr>
        <p:spPr>
          <a:xfrm>
            <a:off x="248069" y="4566455"/>
            <a:ext cx="203835" cy="1527810"/>
          </a:xfrm>
          <a:prstGeom prst="rect">
            <a:avLst/>
          </a:prstGeom>
        </p:spPr>
        <p:txBody>
          <a:bodyPr vert="vert270" wrap="square" lIns="0" tIns="0" rIns="0" bIns="0" rtlCol="0">
            <a:spAutoFit/>
          </a:bodyPr>
          <a:lstStyle/>
          <a:p>
            <a:pPr marL="12700">
              <a:lnSpc>
                <a:spcPts val="1435"/>
              </a:lnSpc>
            </a:pPr>
            <a:r>
              <a:rPr sz="1400" b="1" dirty="0">
                <a:solidFill>
                  <a:srgbClr val="00AFEF"/>
                </a:solidFill>
                <a:latin typeface="Calibri"/>
                <a:cs typeface="Calibri"/>
              </a:rPr>
              <a:t>Azure</a:t>
            </a:r>
            <a:r>
              <a:rPr sz="1400" b="1" spc="-50" dirty="0">
                <a:solidFill>
                  <a:srgbClr val="00AFEF"/>
                </a:solidFill>
                <a:latin typeface="Calibri"/>
                <a:cs typeface="Calibri"/>
              </a:rPr>
              <a:t> </a:t>
            </a:r>
            <a:r>
              <a:rPr sz="1400" b="1" dirty="0">
                <a:solidFill>
                  <a:srgbClr val="00AFEF"/>
                </a:solidFill>
                <a:latin typeface="Calibri"/>
                <a:cs typeface="Calibri"/>
              </a:rPr>
              <a:t>Load</a:t>
            </a:r>
            <a:r>
              <a:rPr sz="1400" b="1" spc="-30" dirty="0">
                <a:solidFill>
                  <a:srgbClr val="00AFEF"/>
                </a:solidFill>
                <a:latin typeface="Calibri"/>
                <a:cs typeface="Calibri"/>
              </a:rPr>
              <a:t> </a:t>
            </a:r>
            <a:r>
              <a:rPr sz="1400" b="1" spc="-10" dirty="0">
                <a:solidFill>
                  <a:srgbClr val="00AFEF"/>
                </a:solidFill>
                <a:latin typeface="Calibri"/>
                <a:cs typeface="Calibri"/>
              </a:rPr>
              <a:t>Balancer</a:t>
            </a:r>
            <a:endParaRPr sz="1400">
              <a:latin typeface="Calibri"/>
              <a:cs typeface="Calibri"/>
            </a:endParaRPr>
          </a:p>
        </p:txBody>
      </p:sp>
    </p:spTree>
    <p:extLst>
      <p:ext uri="{BB962C8B-B14F-4D97-AF65-F5344CB8AC3E}">
        <p14:creationId xmlns:p14="http://schemas.microsoft.com/office/powerpoint/2010/main" val="694964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Module Outline</a:t>
            </a:r>
            <a:endParaRPr lang="en-US" dirty="0"/>
          </a:p>
        </p:txBody>
      </p:sp>
      <p:pic>
        <p:nvPicPr>
          <p:cNvPr id="5" name="Graphic 4" descr="Thought bubble">
            <a:extLst>
              <a:ext uri="{FF2B5EF4-FFF2-40B4-BE49-F238E27FC236}">
                <a16:creationId xmlns="" xmlns:a16="http://schemas.microsoft.com/office/drawing/2014/main" id="{9F4A4F23-E9C8-491E-B17A-8895B3DE174F}"/>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0142376" y="2771192"/>
            <a:ext cx="1315616" cy="1315616"/>
          </a:xfrm>
          <a:prstGeom prst="rect">
            <a:avLst/>
          </a:prstGeom>
        </p:spPr>
      </p:pic>
    </p:spTree>
    <p:extLst>
      <p:ext uri="{BB962C8B-B14F-4D97-AF65-F5344CB8AC3E}">
        <p14:creationId xmlns:p14="http://schemas.microsoft.com/office/powerpoint/2010/main" val="343273694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64563" y="2074164"/>
            <a:ext cx="1327785" cy="2563495"/>
            <a:chOff x="1464563" y="2074164"/>
            <a:chExt cx="1327785" cy="2563495"/>
          </a:xfrm>
        </p:grpSpPr>
        <p:sp>
          <p:nvSpPr>
            <p:cNvPr id="3" name="object 3"/>
            <p:cNvSpPr/>
            <p:nvPr/>
          </p:nvSpPr>
          <p:spPr>
            <a:xfrm>
              <a:off x="2022351" y="4288536"/>
              <a:ext cx="213360" cy="349250"/>
            </a:xfrm>
            <a:custGeom>
              <a:avLst/>
              <a:gdLst/>
              <a:ahLst/>
              <a:cxnLst/>
              <a:rect l="l" t="t" r="r" b="b"/>
              <a:pathLst>
                <a:path w="213360" h="349250">
                  <a:moveTo>
                    <a:pt x="154089" y="0"/>
                  </a:moveTo>
                  <a:lnTo>
                    <a:pt x="59258" y="0"/>
                  </a:lnTo>
                  <a:lnTo>
                    <a:pt x="59258" y="209994"/>
                  </a:lnTo>
                  <a:lnTo>
                    <a:pt x="5918" y="209994"/>
                  </a:lnTo>
                  <a:lnTo>
                    <a:pt x="0" y="215900"/>
                  </a:lnTo>
                  <a:lnTo>
                    <a:pt x="0" y="224777"/>
                  </a:lnTo>
                  <a:lnTo>
                    <a:pt x="2959" y="227736"/>
                  </a:lnTo>
                  <a:lnTo>
                    <a:pt x="106680" y="348996"/>
                  </a:lnTo>
                  <a:lnTo>
                    <a:pt x="210388" y="227736"/>
                  </a:lnTo>
                  <a:lnTo>
                    <a:pt x="213360" y="224777"/>
                  </a:lnTo>
                  <a:lnTo>
                    <a:pt x="213360" y="215900"/>
                  </a:lnTo>
                  <a:lnTo>
                    <a:pt x="207429" y="209994"/>
                  </a:lnTo>
                  <a:lnTo>
                    <a:pt x="154089" y="209994"/>
                  </a:lnTo>
                  <a:lnTo>
                    <a:pt x="154089" y="0"/>
                  </a:lnTo>
                  <a:close/>
                </a:path>
              </a:pathLst>
            </a:custGeom>
            <a:solidFill>
              <a:srgbClr val="9966FF"/>
            </a:solidFill>
          </p:spPr>
          <p:txBody>
            <a:bodyPr wrap="square" lIns="0" tIns="0" rIns="0" bIns="0" rtlCol="0"/>
            <a:lstStyle/>
            <a:p>
              <a:endParaRPr/>
            </a:p>
          </p:txBody>
        </p:sp>
        <p:pic>
          <p:nvPicPr>
            <p:cNvPr id="4" name="object 4"/>
            <p:cNvPicPr/>
            <p:nvPr/>
          </p:nvPicPr>
          <p:blipFill>
            <a:blip r:embed="rId2" cstate="print"/>
            <a:stretch>
              <a:fillRect/>
            </a:stretch>
          </p:blipFill>
          <p:spPr>
            <a:xfrm>
              <a:off x="2081783" y="4288536"/>
              <a:ext cx="94487" cy="73151"/>
            </a:xfrm>
            <a:prstGeom prst="rect">
              <a:avLst/>
            </a:prstGeom>
          </p:spPr>
        </p:pic>
        <p:sp>
          <p:nvSpPr>
            <p:cNvPr id="5" name="object 5"/>
            <p:cNvSpPr/>
            <p:nvPr/>
          </p:nvSpPr>
          <p:spPr>
            <a:xfrm>
              <a:off x="1464563" y="2074164"/>
              <a:ext cx="1327785" cy="2346960"/>
            </a:xfrm>
            <a:custGeom>
              <a:avLst/>
              <a:gdLst/>
              <a:ahLst/>
              <a:cxnLst/>
              <a:rect l="l" t="t" r="r" b="b"/>
              <a:pathLst>
                <a:path w="1327785" h="2346960">
                  <a:moveTo>
                    <a:pt x="663701" y="0"/>
                  </a:moveTo>
                  <a:lnTo>
                    <a:pt x="616200" y="1661"/>
                  </a:lnTo>
                  <a:lnTo>
                    <a:pt x="569617" y="6573"/>
                  </a:lnTo>
                  <a:lnTo>
                    <a:pt x="524062" y="14624"/>
                  </a:lnTo>
                  <a:lnTo>
                    <a:pt x="479646" y="25703"/>
                  </a:lnTo>
                  <a:lnTo>
                    <a:pt x="436482" y="39699"/>
                  </a:lnTo>
                  <a:lnTo>
                    <a:pt x="394680" y="56500"/>
                  </a:lnTo>
                  <a:lnTo>
                    <a:pt x="354350" y="75996"/>
                  </a:lnTo>
                  <a:lnTo>
                    <a:pt x="315604" y="98075"/>
                  </a:lnTo>
                  <a:lnTo>
                    <a:pt x="278554" y="122628"/>
                  </a:lnTo>
                  <a:lnTo>
                    <a:pt x="243276" y="149570"/>
                  </a:lnTo>
                  <a:lnTo>
                    <a:pt x="209982" y="178705"/>
                  </a:lnTo>
                  <a:lnTo>
                    <a:pt x="178682" y="210009"/>
                  </a:lnTo>
                  <a:lnTo>
                    <a:pt x="149522" y="243341"/>
                  </a:lnTo>
                  <a:lnTo>
                    <a:pt x="122612" y="278590"/>
                  </a:lnTo>
                  <a:lnTo>
                    <a:pt x="98063" y="315646"/>
                  </a:lnTo>
                  <a:lnTo>
                    <a:pt x="75986" y="354397"/>
                  </a:lnTo>
                  <a:lnTo>
                    <a:pt x="56492" y="394732"/>
                  </a:lnTo>
                  <a:lnTo>
                    <a:pt x="39693" y="436540"/>
                  </a:lnTo>
                  <a:lnTo>
                    <a:pt x="25700" y="479710"/>
                  </a:lnTo>
                  <a:lnTo>
                    <a:pt x="14622" y="524131"/>
                  </a:lnTo>
                  <a:lnTo>
                    <a:pt x="6573" y="569692"/>
                  </a:lnTo>
                  <a:lnTo>
                    <a:pt x="1661" y="616283"/>
                  </a:lnTo>
                  <a:lnTo>
                    <a:pt x="0" y="663790"/>
                  </a:lnTo>
                  <a:lnTo>
                    <a:pt x="0" y="1689100"/>
                  </a:lnTo>
                  <a:lnTo>
                    <a:pt x="1713" y="1736937"/>
                  </a:lnTo>
                  <a:lnTo>
                    <a:pt x="6774" y="1783853"/>
                  </a:lnTo>
                  <a:lnTo>
                    <a:pt x="15065" y="1829732"/>
                  </a:lnTo>
                  <a:lnTo>
                    <a:pt x="26465" y="1874460"/>
                  </a:lnTo>
                  <a:lnTo>
                    <a:pt x="40855" y="1917920"/>
                  </a:lnTo>
                  <a:lnTo>
                    <a:pt x="58118" y="1959998"/>
                  </a:lnTo>
                  <a:lnTo>
                    <a:pt x="78133" y="2000578"/>
                  </a:lnTo>
                  <a:lnTo>
                    <a:pt x="100782" y="2039545"/>
                  </a:lnTo>
                  <a:lnTo>
                    <a:pt x="125946" y="2076785"/>
                  </a:lnTo>
                  <a:lnTo>
                    <a:pt x="153505" y="2112182"/>
                  </a:lnTo>
                  <a:lnTo>
                    <a:pt x="183341" y="2145620"/>
                  </a:lnTo>
                  <a:lnTo>
                    <a:pt x="215335" y="2176985"/>
                  </a:lnTo>
                  <a:lnTo>
                    <a:pt x="249367" y="2206161"/>
                  </a:lnTo>
                  <a:lnTo>
                    <a:pt x="285319" y="2233034"/>
                  </a:lnTo>
                  <a:lnTo>
                    <a:pt x="323071" y="2257487"/>
                  </a:lnTo>
                  <a:lnTo>
                    <a:pt x="362505" y="2279407"/>
                  </a:lnTo>
                  <a:lnTo>
                    <a:pt x="403501" y="2298677"/>
                  </a:lnTo>
                  <a:lnTo>
                    <a:pt x="445941" y="2315182"/>
                  </a:lnTo>
                  <a:lnTo>
                    <a:pt x="489706" y="2328808"/>
                  </a:lnTo>
                  <a:lnTo>
                    <a:pt x="534676" y="2339439"/>
                  </a:lnTo>
                  <a:lnTo>
                    <a:pt x="580732" y="2346960"/>
                  </a:lnTo>
                  <a:lnTo>
                    <a:pt x="580732" y="2302510"/>
                  </a:lnTo>
                  <a:lnTo>
                    <a:pt x="587446" y="2269545"/>
                  </a:lnTo>
                  <a:lnTo>
                    <a:pt x="605548" y="2243247"/>
                  </a:lnTo>
                  <a:lnTo>
                    <a:pt x="631985" y="2225837"/>
                  </a:lnTo>
                  <a:lnTo>
                    <a:pt x="663701" y="2219540"/>
                  </a:lnTo>
                  <a:lnTo>
                    <a:pt x="1060137" y="2219540"/>
                  </a:lnTo>
                  <a:lnTo>
                    <a:pt x="1078036" y="2206161"/>
                  </a:lnTo>
                  <a:lnTo>
                    <a:pt x="1112068" y="2176985"/>
                  </a:lnTo>
                  <a:lnTo>
                    <a:pt x="1144062" y="2145620"/>
                  </a:lnTo>
                  <a:lnTo>
                    <a:pt x="1173898" y="2112182"/>
                  </a:lnTo>
                  <a:lnTo>
                    <a:pt x="1201457" y="2076785"/>
                  </a:lnTo>
                  <a:lnTo>
                    <a:pt x="1226621" y="2039545"/>
                  </a:lnTo>
                  <a:lnTo>
                    <a:pt x="1249270" y="2000578"/>
                  </a:lnTo>
                  <a:lnTo>
                    <a:pt x="1269285" y="1959998"/>
                  </a:lnTo>
                  <a:lnTo>
                    <a:pt x="1286548" y="1917920"/>
                  </a:lnTo>
                  <a:lnTo>
                    <a:pt x="1300938" y="1874460"/>
                  </a:lnTo>
                  <a:lnTo>
                    <a:pt x="1312338" y="1829732"/>
                  </a:lnTo>
                  <a:lnTo>
                    <a:pt x="1320629" y="1783853"/>
                  </a:lnTo>
                  <a:lnTo>
                    <a:pt x="1325690" y="1736937"/>
                  </a:lnTo>
                  <a:lnTo>
                    <a:pt x="1327403" y="1689100"/>
                  </a:lnTo>
                  <a:lnTo>
                    <a:pt x="1327403" y="1226820"/>
                  </a:lnTo>
                  <a:lnTo>
                    <a:pt x="663701" y="1226820"/>
                  </a:lnTo>
                  <a:lnTo>
                    <a:pt x="615099" y="1224754"/>
                  </a:lnTo>
                  <a:lnTo>
                    <a:pt x="567650" y="1218671"/>
                  </a:lnTo>
                  <a:lnTo>
                    <a:pt x="521523" y="1208739"/>
                  </a:lnTo>
                  <a:lnTo>
                    <a:pt x="476886" y="1195126"/>
                  </a:lnTo>
                  <a:lnTo>
                    <a:pt x="433908" y="1178000"/>
                  </a:lnTo>
                  <a:lnTo>
                    <a:pt x="392757" y="1157531"/>
                  </a:lnTo>
                  <a:lnTo>
                    <a:pt x="353602" y="1133886"/>
                  </a:lnTo>
                  <a:lnTo>
                    <a:pt x="316611" y="1107234"/>
                  </a:lnTo>
                  <a:lnTo>
                    <a:pt x="281953" y="1077743"/>
                  </a:lnTo>
                  <a:lnTo>
                    <a:pt x="249796" y="1045583"/>
                  </a:lnTo>
                  <a:lnTo>
                    <a:pt x="220309" y="1010921"/>
                  </a:lnTo>
                  <a:lnTo>
                    <a:pt x="193660" y="973926"/>
                  </a:lnTo>
                  <a:lnTo>
                    <a:pt x="170018" y="934767"/>
                  </a:lnTo>
                  <a:lnTo>
                    <a:pt x="149550" y="893611"/>
                  </a:lnTo>
                  <a:lnTo>
                    <a:pt x="132426" y="850628"/>
                  </a:lnTo>
                  <a:lnTo>
                    <a:pt x="118814" y="805986"/>
                  </a:lnTo>
                  <a:lnTo>
                    <a:pt x="108883" y="759853"/>
                  </a:lnTo>
                  <a:lnTo>
                    <a:pt x="102801" y="712399"/>
                  </a:lnTo>
                  <a:lnTo>
                    <a:pt x="100736" y="663790"/>
                  </a:lnTo>
                  <a:lnTo>
                    <a:pt x="102801" y="615182"/>
                  </a:lnTo>
                  <a:lnTo>
                    <a:pt x="108883" y="567727"/>
                  </a:lnTo>
                  <a:lnTo>
                    <a:pt x="118814" y="521594"/>
                  </a:lnTo>
                  <a:lnTo>
                    <a:pt x="132426" y="476951"/>
                  </a:lnTo>
                  <a:lnTo>
                    <a:pt x="149550" y="433968"/>
                  </a:lnTo>
                  <a:lnTo>
                    <a:pt x="170018" y="392811"/>
                  </a:lnTo>
                  <a:lnTo>
                    <a:pt x="193660" y="353651"/>
                  </a:lnTo>
                  <a:lnTo>
                    <a:pt x="220309" y="316655"/>
                  </a:lnTo>
                  <a:lnTo>
                    <a:pt x="249796" y="281992"/>
                  </a:lnTo>
                  <a:lnTo>
                    <a:pt x="281953" y="249831"/>
                  </a:lnTo>
                  <a:lnTo>
                    <a:pt x="316611" y="220339"/>
                  </a:lnTo>
                  <a:lnTo>
                    <a:pt x="353602" y="193686"/>
                  </a:lnTo>
                  <a:lnTo>
                    <a:pt x="392757" y="170040"/>
                  </a:lnTo>
                  <a:lnTo>
                    <a:pt x="433980" y="149541"/>
                  </a:lnTo>
                  <a:lnTo>
                    <a:pt x="476886" y="132444"/>
                  </a:lnTo>
                  <a:lnTo>
                    <a:pt x="521523" y="118830"/>
                  </a:lnTo>
                  <a:lnTo>
                    <a:pt x="567650" y="108897"/>
                  </a:lnTo>
                  <a:lnTo>
                    <a:pt x="615099" y="102814"/>
                  </a:lnTo>
                  <a:lnTo>
                    <a:pt x="663701" y="100749"/>
                  </a:lnTo>
                  <a:lnTo>
                    <a:pt x="1015833" y="100749"/>
                  </a:lnTo>
                  <a:lnTo>
                    <a:pt x="1011799" y="98075"/>
                  </a:lnTo>
                  <a:lnTo>
                    <a:pt x="973053" y="75996"/>
                  </a:lnTo>
                  <a:lnTo>
                    <a:pt x="932723" y="56500"/>
                  </a:lnTo>
                  <a:lnTo>
                    <a:pt x="890921" y="39699"/>
                  </a:lnTo>
                  <a:lnTo>
                    <a:pt x="847757" y="25703"/>
                  </a:lnTo>
                  <a:lnTo>
                    <a:pt x="803341" y="14624"/>
                  </a:lnTo>
                  <a:lnTo>
                    <a:pt x="757786" y="6573"/>
                  </a:lnTo>
                  <a:lnTo>
                    <a:pt x="711203" y="1661"/>
                  </a:lnTo>
                  <a:lnTo>
                    <a:pt x="663701" y="0"/>
                  </a:lnTo>
                  <a:close/>
                </a:path>
                <a:path w="1327785" h="2346960">
                  <a:moveTo>
                    <a:pt x="1060137" y="2219540"/>
                  </a:moveTo>
                  <a:lnTo>
                    <a:pt x="663701" y="2219540"/>
                  </a:lnTo>
                  <a:lnTo>
                    <a:pt x="695418" y="2225837"/>
                  </a:lnTo>
                  <a:lnTo>
                    <a:pt x="721855" y="2243247"/>
                  </a:lnTo>
                  <a:lnTo>
                    <a:pt x="739957" y="2269545"/>
                  </a:lnTo>
                  <a:lnTo>
                    <a:pt x="746671" y="2302510"/>
                  </a:lnTo>
                  <a:lnTo>
                    <a:pt x="746671" y="2346960"/>
                  </a:lnTo>
                  <a:lnTo>
                    <a:pt x="792727" y="2339439"/>
                  </a:lnTo>
                  <a:lnTo>
                    <a:pt x="837697" y="2328808"/>
                  </a:lnTo>
                  <a:lnTo>
                    <a:pt x="881462" y="2315182"/>
                  </a:lnTo>
                  <a:lnTo>
                    <a:pt x="923902" y="2298677"/>
                  </a:lnTo>
                  <a:lnTo>
                    <a:pt x="964898" y="2279407"/>
                  </a:lnTo>
                  <a:lnTo>
                    <a:pt x="1004332" y="2257487"/>
                  </a:lnTo>
                  <a:lnTo>
                    <a:pt x="1042084" y="2233034"/>
                  </a:lnTo>
                  <a:lnTo>
                    <a:pt x="1060137" y="2219540"/>
                  </a:lnTo>
                  <a:close/>
                </a:path>
                <a:path w="1327785" h="2346960">
                  <a:moveTo>
                    <a:pt x="1015833" y="100749"/>
                  </a:moveTo>
                  <a:lnTo>
                    <a:pt x="663701" y="100749"/>
                  </a:lnTo>
                  <a:lnTo>
                    <a:pt x="712304" y="102814"/>
                  </a:lnTo>
                  <a:lnTo>
                    <a:pt x="759753" y="108897"/>
                  </a:lnTo>
                  <a:lnTo>
                    <a:pt x="805880" y="118830"/>
                  </a:lnTo>
                  <a:lnTo>
                    <a:pt x="850517" y="132444"/>
                  </a:lnTo>
                  <a:lnTo>
                    <a:pt x="893495" y="149570"/>
                  </a:lnTo>
                  <a:lnTo>
                    <a:pt x="934646" y="170040"/>
                  </a:lnTo>
                  <a:lnTo>
                    <a:pt x="973801" y="193686"/>
                  </a:lnTo>
                  <a:lnTo>
                    <a:pt x="1010792" y="220339"/>
                  </a:lnTo>
                  <a:lnTo>
                    <a:pt x="1045450" y="249831"/>
                  </a:lnTo>
                  <a:lnTo>
                    <a:pt x="1077607" y="281992"/>
                  </a:lnTo>
                  <a:lnTo>
                    <a:pt x="1107094" y="316655"/>
                  </a:lnTo>
                  <a:lnTo>
                    <a:pt x="1133743" y="353651"/>
                  </a:lnTo>
                  <a:lnTo>
                    <a:pt x="1157385" y="392811"/>
                  </a:lnTo>
                  <a:lnTo>
                    <a:pt x="1177853" y="433968"/>
                  </a:lnTo>
                  <a:lnTo>
                    <a:pt x="1194977" y="476951"/>
                  </a:lnTo>
                  <a:lnTo>
                    <a:pt x="1208589" y="521594"/>
                  </a:lnTo>
                  <a:lnTo>
                    <a:pt x="1218520" y="567727"/>
                  </a:lnTo>
                  <a:lnTo>
                    <a:pt x="1224602" y="615182"/>
                  </a:lnTo>
                  <a:lnTo>
                    <a:pt x="1226667" y="663790"/>
                  </a:lnTo>
                  <a:lnTo>
                    <a:pt x="1224602" y="712399"/>
                  </a:lnTo>
                  <a:lnTo>
                    <a:pt x="1218520" y="759853"/>
                  </a:lnTo>
                  <a:lnTo>
                    <a:pt x="1208589" y="805986"/>
                  </a:lnTo>
                  <a:lnTo>
                    <a:pt x="1194977" y="850628"/>
                  </a:lnTo>
                  <a:lnTo>
                    <a:pt x="1177853" y="893611"/>
                  </a:lnTo>
                  <a:lnTo>
                    <a:pt x="1157385" y="934767"/>
                  </a:lnTo>
                  <a:lnTo>
                    <a:pt x="1133743" y="973926"/>
                  </a:lnTo>
                  <a:lnTo>
                    <a:pt x="1107094" y="1010921"/>
                  </a:lnTo>
                  <a:lnTo>
                    <a:pt x="1077607" y="1045583"/>
                  </a:lnTo>
                  <a:lnTo>
                    <a:pt x="1045450" y="1077743"/>
                  </a:lnTo>
                  <a:lnTo>
                    <a:pt x="1010792" y="1107234"/>
                  </a:lnTo>
                  <a:lnTo>
                    <a:pt x="973801" y="1133886"/>
                  </a:lnTo>
                  <a:lnTo>
                    <a:pt x="934646" y="1157531"/>
                  </a:lnTo>
                  <a:lnTo>
                    <a:pt x="893495" y="1178000"/>
                  </a:lnTo>
                  <a:lnTo>
                    <a:pt x="850517" y="1195126"/>
                  </a:lnTo>
                  <a:lnTo>
                    <a:pt x="805880" y="1208739"/>
                  </a:lnTo>
                  <a:lnTo>
                    <a:pt x="759753" y="1218671"/>
                  </a:lnTo>
                  <a:lnTo>
                    <a:pt x="712304" y="1224754"/>
                  </a:lnTo>
                  <a:lnTo>
                    <a:pt x="663701" y="1226820"/>
                  </a:lnTo>
                  <a:lnTo>
                    <a:pt x="1327403" y="1226820"/>
                  </a:lnTo>
                  <a:lnTo>
                    <a:pt x="1327403" y="663790"/>
                  </a:lnTo>
                  <a:lnTo>
                    <a:pt x="1325742" y="616283"/>
                  </a:lnTo>
                  <a:lnTo>
                    <a:pt x="1320830" y="569692"/>
                  </a:lnTo>
                  <a:lnTo>
                    <a:pt x="1312781" y="524131"/>
                  </a:lnTo>
                  <a:lnTo>
                    <a:pt x="1301703" y="479710"/>
                  </a:lnTo>
                  <a:lnTo>
                    <a:pt x="1287710" y="436540"/>
                  </a:lnTo>
                  <a:lnTo>
                    <a:pt x="1270911" y="394732"/>
                  </a:lnTo>
                  <a:lnTo>
                    <a:pt x="1251417" y="354397"/>
                  </a:lnTo>
                  <a:lnTo>
                    <a:pt x="1229340" y="315646"/>
                  </a:lnTo>
                  <a:lnTo>
                    <a:pt x="1204791" y="278590"/>
                  </a:lnTo>
                  <a:lnTo>
                    <a:pt x="1177881" y="243341"/>
                  </a:lnTo>
                  <a:lnTo>
                    <a:pt x="1148721" y="210009"/>
                  </a:lnTo>
                  <a:lnTo>
                    <a:pt x="1117421" y="178705"/>
                  </a:lnTo>
                  <a:lnTo>
                    <a:pt x="1084094" y="149541"/>
                  </a:lnTo>
                  <a:lnTo>
                    <a:pt x="1048849" y="122628"/>
                  </a:lnTo>
                  <a:lnTo>
                    <a:pt x="1015833" y="100749"/>
                  </a:lnTo>
                  <a:close/>
                </a:path>
              </a:pathLst>
            </a:custGeom>
            <a:solidFill>
              <a:srgbClr val="9966FF"/>
            </a:solidFill>
          </p:spPr>
          <p:txBody>
            <a:bodyPr wrap="square" lIns="0" tIns="0" rIns="0" bIns="0" rtlCol="0"/>
            <a:lstStyle/>
            <a:p>
              <a:endParaRPr/>
            </a:p>
          </p:txBody>
        </p:sp>
      </p:grpSp>
      <p:grpSp>
        <p:nvGrpSpPr>
          <p:cNvPr id="6" name="object 6"/>
          <p:cNvGrpSpPr/>
          <p:nvPr/>
        </p:nvGrpSpPr>
        <p:grpSpPr>
          <a:xfrm>
            <a:off x="4108703" y="2074164"/>
            <a:ext cx="1327785" cy="2563495"/>
            <a:chOff x="4108703" y="2074164"/>
            <a:chExt cx="1327785" cy="2563495"/>
          </a:xfrm>
        </p:grpSpPr>
        <p:sp>
          <p:nvSpPr>
            <p:cNvPr id="7" name="object 7"/>
            <p:cNvSpPr/>
            <p:nvPr/>
          </p:nvSpPr>
          <p:spPr>
            <a:xfrm>
              <a:off x="4664957" y="4288536"/>
              <a:ext cx="216535" cy="349250"/>
            </a:xfrm>
            <a:custGeom>
              <a:avLst/>
              <a:gdLst/>
              <a:ahLst/>
              <a:cxnLst/>
              <a:rect l="l" t="t" r="r" b="b"/>
              <a:pathLst>
                <a:path w="216535" h="349250">
                  <a:moveTo>
                    <a:pt x="157124" y="0"/>
                  </a:moveTo>
                  <a:lnTo>
                    <a:pt x="59296" y="0"/>
                  </a:lnTo>
                  <a:lnTo>
                    <a:pt x="59296" y="209994"/>
                  </a:lnTo>
                  <a:lnTo>
                    <a:pt x="8902" y="209994"/>
                  </a:lnTo>
                  <a:lnTo>
                    <a:pt x="2971" y="212940"/>
                  </a:lnTo>
                  <a:lnTo>
                    <a:pt x="2971" y="215900"/>
                  </a:lnTo>
                  <a:lnTo>
                    <a:pt x="0" y="221818"/>
                  </a:lnTo>
                  <a:lnTo>
                    <a:pt x="0" y="224777"/>
                  </a:lnTo>
                  <a:lnTo>
                    <a:pt x="2971" y="227736"/>
                  </a:lnTo>
                  <a:lnTo>
                    <a:pt x="109689" y="348996"/>
                  </a:lnTo>
                  <a:lnTo>
                    <a:pt x="213448" y="227736"/>
                  </a:lnTo>
                  <a:lnTo>
                    <a:pt x="216408" y="224777"/>
                  </a:lnTo>
                  <a:lnTo>
                    <a:pt x="216408" y="215900"/>
                  </a:lnTo>
                  <a:lnTo>
                    <a:pt x="210489" y="209994"/>
                  </a:lnTo>
                  <a:lnTo>
                    <a:pt x="157124" y="209994"/>
                  </a:lnTo>
                  <a:lnTo>
                    <a:pt x="157124" y="0"/>
                  </a:lnTo>
                  <a:close/>
                </a:path>
              </a:pathLst>
            </a:custGeom>
            <a:solidFill>
              <a:srgbClr val="00AFEF"/>
            </a:solidFill>
          </p:spPr>
          <p:txBody>
            <a:bodyPr wrap="square" lIns="0" tIns="0" rIns="0" bIns="0" rtlCol="0"/>
            <a:lstStyle/>
            <a:p>
              <a:endParaRPr/>
            </a:p>
          </p:txBody>
        </p:sp>
        <p:pic>
          <p:nvPicPr>
            <p:cNvPr id="8" name="object 8"/>
            <p:cNvPicPr/>
            <p:nvPr/>
          </p:nvPicPr>
          <p:blipFill>
            <a:blip r:embed="rId3" cstate="print"/>
            <a:stretch>
              <a:fillRect/>
            </a:stretch>
          </p:blipFill>
          <p:spPr>
            <a:xfrm>
              <a:off x="4724399" y="4288536"/>
              <a:ext cx="97536" cy="73151"/>
            </a:xfrm>
            <a:prstGeom prst="rect">
              <a:avLst/>
            </a:prstGeom>
          </p:spPr>
        </p:pic>
        <p:sp>
          <p:nvSpPr>
            <p:cNvPr id="9" name="object 9"/>
            <p:cNvSpPr/>
            <p:nvPr/>
          </p:nvSpPr>
          <p:spPr>
            <a:xfrm>
              <a:off x="4108703" y="2074164"/>
              <a:ext cx="1327785" cy="2346960"/>
            </a:xfrm>
            <a:custGeom>
              <a:avLst/>
              <a:gdLst/>
              <a:ahLst/>
              <a:cxnLst/>
              <a:rect l="l" t="t" r="r" b="b"/>
              <a:pathLst>
                <a:path w="1327785" h="2346960">
                  <a:moveTo>
                    <a:pt x="663701" y="0"/>
                  </a:moveTo>
                  <a:lnTo>
                    <a:pt x="616200" y="1661"/>
                  </a:lnTo>
                  <a:lnTo>
                    <a:pt x="569617" y="6573"/>
                  </a:lnTo>
                  <a:lnTo>
                    <a:pt x="524062" y="14624"/>
                  </a:lnTo>
                  <a:lnTo>
                    <a:pt x="479646" y="25703"/>
                  </a:lnTo>
                  <a:lnTo>
                    <a:pt x="436482" y="39699"/>
                  </a:lnTo>
                  <a:lnTo>
                    <a:pt x="394680" y="56500"/>
                  </a:lnTo>
                  <a:lnTo>
                    <a:pt x="354350" y="75996"/>
                  </a:lnTo>
                  <a:lnTo>
                    <a:pt x="315604" y="98075"/>
                  </a:lnTo>
                  <a:lnTo>
                    <a:pt x="278554" y="122628"/>
                  </a:lnTo>
                  <a:lnTo>
                    <a:pt x="243276" y="149570"/>
                  </a:lnTo>
                  <a:lnTo>
                    <a:pt x="209982" y="178705"/>
                  </a:lnTo>
                  <a:lnTo>
                    <a:pt x="178682" y="210009"/>
                  </a:lnTo>
                  <a:lnTo>
                    <a:pt x="149522" y="243341"/>
                  </a:lnTo>
                  <a:lnTo>
                    <a:pt x="122612" y="278590"/>
                  </a:lnTo>
                  <a:lnTo>
                    <a:pt x="98063" y="315646"/>
                  </a:lnTo>
                  <a:lnTo>
                    <a:pt x="75986" y="354397"/>
                  </a:lnTo>
                  <a:lnTo>
                    <a:pt x="56492" y="394732"/>
                  </a:lnTo>
                  <a:lnTo>
                    <a:pt x="39693" y="436540"/>
                  </a:lnTo>
                  <a:lnTo>
                    <a:pt x="25700" y="479710"/>
                  </a:lnTo>
                  <a:lnTo>
                    <a:pt x="14622" y="524131"/>
                  </a:lnTo>
                  <a:lnTo>
                    <a:pt x="6573" y="569692"/>
                  </a:lnTo>
                  <a:lnTo>
                    <a:pt x="1661" y="616283"/>
                  </a:lnTo>
                  <a:lnTo>
                    <a:pt x="0" y="663790"/>
                  </a:lnTo>
                  <a:lnTo>
                    <a:pt x="0" y="1689100"/>
                  </a:lnTo>
                  <a:lnTo>
                    <a:pt x="1694" y="1736937"/>
                  </a:lnTo>
                  <a:lnTo>
                    <a:pt x="6702" y="1783853"/>
                  </a:lnTo>
                  <a:lnTo>
                    <a:pt x="14909" y="1829732"/>
                  </a:lnTo>
                  <a:lnTo>
                    <a:pt x="26204" y="1874460"/>
                  </a:lnTo>
                  <a:lnTo>
                    <a:pt x="40472" y="1917920"/>
                  </a:lnTo>
                  <a:lnTo>
                    <a:pt x="57600" y="1959998"/>
                  </a:lnTo>
                  <a:lnTo>
                    <a:pt x="77476" y="2000578"/>
                  </a:lnTo>
                  <a:lnTo>
                    <a:pt x="99985" y="2039545"/>
                  </a:lnTo>
                  <a:lnTo>
                    <a:pt x="125014" y="2076785"/>
                  </a:lnTo>
                  <a:lnTo>
                    <a:pt x="152451" y="2112182"/>
                  </a:lnTo>
                  <a:lnTo>
                    <a:pt x="182181" y="2145620"/>
                  </a:lnTo>
                  <a:lnTo>
                    <a:pt x="214092" y="2176985"/>
                  </a:lnTo>
                  <a:lnTo>
                    <a:pt x="248071" y="2206161"/>
                  </a:lnTo>
                  <a:lnTo>
                    <a:pt x="284003" y="2233034"/>
                  </a:lnTo>
                  <a:lnTo>
                    <a:pt x="321777" y="2257487"/>
                  </a:lnTo>
                  <a:lnTo>
                    <a:pt x="361278" y="2279407"/>
                  </a:lnTo>
                  <a:lnTo>
                    <a:pt x="402393" y="2298677"/>
                  </a:lnTo>
                  <a:lnTo>
                    <a:pt x="445010" y="2315182"/>
                  </a:lnTo>
                  <a:lnTo>
                    <a:pt x="489014" y="2328808"/>
                  </a:lnTo>
                  <a:lnTo>
                    <a:pt x="534293" y="2339439"/>
                  </a:lnTo>
                  <a:lnTo>
                    <a:pt x="580732" y="2346960"/>
                  </a:lnTo>
                  <a:lnTo>
                    <a:pt x="580732" y="2302510"/>
                  </a:lnTo>
                  <a:lnTo>
                    <a:pt x="587029" y="2269545"/>
                  </a:lnTo>
                  <a:lnTo>
                    <a:pt x="604439" y="2243247"/>
                  </a:lnTo>
                  <a:lnTo>
                    <a:pt x="630737" y="2225837"/>
                  </a:lnTo>
                  <a:lnTo>
                    <a:pt x="663701" y="2219540"/>
                  </a:lnTo>
                  <a:lnTo>
                    <a:pt x="1060137" y="2219540"/>
                  </a:lnTo>
                  <a:lnTo>
                    <a:pt x="1078036" y="2206161"/>
                  </a:lnTo>
                  <a:lnTo>
                    <a:pt x="1112068" y="2176985"/>
                  </a:lnTo>
                  <a:lnTo>
                    <a:pt x="1144062" y="2145620"/>
                  </a:lnTo>
                  <a:lnTo>
                    <a:pt x="1173898" y="2112182"/>
                  </a:lnTo>
                  <a:lnTo>
                    <a:pt x="1201457" y="2076785"/>
                  </a:lnTo>
                  <a:lnTo>
                    <a:pt x="1226621" y="2039545"/>
                  </a:lnTo>
                  <a:lnTo>
                    <a:pt x="1249270" y="2000578"/>
                  </a:lnTo>
                  <a:lnTo>
                    <a:pt x="1269285" y="1959998"/>
                  </a:lnTo>
                  <a:lnTo>
                    <a:pt x="1286548" y="1917920"/>
                  </a:lnTo>
                  <a:lnTo>
                    <a:pt x="1300938" y="1874460"/>
                  </a:lnTo>
                  <a:lnTo>
                    <a:pt x="1312338" y="1829732"/>
                  </a:lnTo>
                  <a:lnTo>
                    <a:pt x="1320629" y="1783853"/>
                  </a:lnTo>
                  <a:lnTo>
                    <a:pt x="1325690" y="1736937"/>
                  </a:lnTo>
                  <a:lnTo>
                    <a:pt x="1327403" y="1689100"/>
                  </a:lnTo>
                  <a:lnTo>
                    <a:pt x="1327403" y="1226820"/>
                  </a:lnTo>
                  <a:lnTo>
                    <a:pt x="663701" y="1226820"/>
                  </a:lnTo>
                  <a:lnTo>
                    <a:pt x="615099" y="1224754"/>
                  </a:lnTo>
                  <a:lnTo>
                    <a:pt x="567650" y="1218671"/>
                  </a:lnTo>
                  <a:lnTo>
                    <a:pt x="521523" y="1208739"/>
                  </a:lnTo>
                  <a:lnTo>
                    <a:pt x="476886" y="1195126"/>
                  </a:lnTo>
                  <a:lnTo>
                    <a:pt x="433908" y="1178000"/>
                  </a:lnTo>
                  <a:lnTo>
                    <a:pt x="392757" y="1157531"/>
                  </a:lnTo>
                  <a:lnTo>
                    <a:pt x="353602" y="1133886"/>
                  </a:lnTo>
                  <a:lnTo>
                    <a:pt x="316611" y="1107234"/>
                  </a:lnTo>
                  <a:lnTo>
                    <a:pt x="281953" y="1077743"/>
                  </a:lnTo>
                  <a:lnTo>
                    <a:pt x="249796" y="1045583"/>
                  </a:lnTo>
                  <a:lnTo>
                    <a:pt x="220309" y="1010921"/>
                  </a:lnTo>
                  <a:lnTo>
                    <a:pt x="193660" y="973926"/>
                  </a:lnTo>
                  <a:lnTo>
                    <a:pt x="170018" y="934767"/>
                  </a:lnTo>
                  <a:lnTo>
                    <a:pt x="149550" y="893611"/>
                  </a:lnTo>
                  <a:lnTo>
                    <a:pt x="132426" y="850628"/>
                  </a:lnTo>
                  <a:lnTo>
                    <a:pt x="118814" y="805986"/>
                  </a:lnTo>
                  <a:lnTo>
                    <a:pt x="108883" y="759853"/>
                  </a:lnTo>
                  <a:lnTo>
                    <a:pt x="102801" y="712399"/>
                  </a:lnTo>
                  <a:lnTo>
                    <a:pt x="100736" y="663790"/>
                  </a:lnTo>
                  <a:lnTo>
                    <a:pt x="102801" y="615182"/>
                  </a:lnTo>
                  <a:lnTo>
                    <a:pt x="108883" y="567727"/>
                  </a:lnTo>
                  <a:lnTo>
                    <a:pt x="118814" y="521594"/>
                  </a:lnTo>
                  <a:lnTo>
                    <a:pt x="132426" y="476951"/>
                  </a:lnTo>
                  <a:lnTo>
                    <a:pt x="149550" y="433968"/>
                  </a:lnTo>
                  <a:lnTo>
                    <a:pt x="170018" y="392811"/>
                  </a:lnTo>
                  <a:lnTo>
                    <a:pt x="193660" y="353651"/>
                  </a:lnTo>
                  <a:lnTo>
                    <a:pt x="220309" y="316655"/>
                  </a:lnTo>
                  <a:lnTo>
                    <a:pt x="249796" y="281992"/>
                  </a:lnTo>
                  <a:lnTo>
                    <a:pt x="281953" y="249831"/>
                  </a:lnTo>
                  <a:lnTo>
                    <a:pt x="316611" y="220339"/>
                  </a:lnTo>
                  <a:lnTo>
                    <a:pt x="353602" y="193686"/>
                  </a:lnTo>
                  <a:lnTo>
                    <a:pt x="392757" y="170040"/>
                  </a:lnTo>
                  <a:lnTo>
                    <a:pt x="433980" y="149541"/>
                  </a:lnTo>
                  <a:lnTo>
                    <a:pt x="476886" y="132444"/>
                  </a:lnTo>
                  <a:lnTo>
                    <a:pt x="521523" y="118830"/>
                  </a:lnTo>
                  <a:lnTo>
                    <a:pt x="567650" y="108897"/>
                  </a:lnTo>
                  <a:lnTo>
                    <a:pt x="615099" y="102814"/>
                  </a:lnTo>
                  <a:lnTo>
                    <a:pt x="663701" y="100749"/>
                  </a:lnTo>
                  <a:lnTo>
                    <a:pt x="1014517" y="100749"/>
                  </a:lnTo>
                  <a:lnTo>
                    <a:pt x="1010480" y="98075"/>
                  </a:lnTo>
                  <a:lnTo>
                    <a:pt x="971740" y="75996"/>
                  </a:lnTo>
                  <a:lnTo>
                    <a:pt x="931453" y="56500"/>
                  </a:lnTo>
                  <a:lnTo>
                    <a:pt x="889734" y="39699"/>
                  </a:lnTo>
                  <a:lnTo>
                    <a:pt x="846698" y="25703"/>
                  </a:lnTo>
                  <a:lnTo>
                    <a:pt x="802462" y="14624"/>
                  </a:lnTo>
                  <a:lnTo>
                    <a:pt x="757140" y="6573"/>
                  </a:lnTo>
                  <a:lnTo>
                    <a:pt x="710848" y="1661"/>
                  </a:lnTo>
                  <a:lnTo>
                    <a:pt x="663701" y="0"/>
                  </a:lnTo>
                  <a:close/>
                </a:path>
                <a:path w="1327785" h="2346960">
                  <a:moveTo>
                    <a:pt x="1060137" y="2219540"/>
                  </a:moveTo>
                  <a:lnTo>
                    <a:pt x="663701" y="2219540"/>
                  </a:lnTo>
                  <a:lnTo>
                    <a:pt x="695418" y="2225837"/>
                  </a:lnTo>
                  <a:lnTo>
                    <a:pt x="721855" y="2243247"/>
                  </a:lnTo>
                  <a:lnTo>
                    <a:pt x="739957" y="2269545"/>
                  </a:lnTo>
                  <a:lnTo>
                    <a:pt x="746671" y="2302510"/>
                  </a:lnTo>
                  <a:lnTo>
                    <a:pt x="746671" y="2346960"/>
                  </a:lnTo>
                  <a:lnTo>
                    <a:pt x="792727" y="2339439"/>
                  </a:lnTo>
                  <a:lnTo>
                    <a:pt x="837697" y="2328808"/>
                  </a:lnTo>
                  <a:lnTo>
                    <a:pt x="881462" y="2315182"/>
                  </a:lnTo>
                  <a:lnTo>
                    <a:pt x="923902" y="2298677"/>
                  </a:lnTo>
                  <a:lnTo>
                    <a:pt x="964898" y="2279407"/>
                  </a:lnTo>
                  <a:lnTo>
                    <a:pt x="1004332" y="2257487"/>
                  </a:lnTo>
                  <a:lnTo>
                    <a:pt x="1042084" y="2233034"/>
                  </a:lnTo>
                  <a:lnTo>
                    <a:pt x="1060137" y="2219540"/>
                  </a:lnTo>
                  <a:close/>
                </a:path>
                <a:path w="1327785" h="2346960">
                  <a:moveTo>
                    <a:pt x="1014517" y="100749"/>
                  </a:moveTo>
                  <a:lnTo>
                    <a:pt x="663701" y="100749"/>
                  </a:lnTo>
                  <a:lnTo>
                    <a:pt x="712304" y="102814"/>
                  </a:lnTo>
                  <a:lnTo>
                    <a:pt x="759753" y="108897"/>
                  </a:lnTo>
                  <a:lnTo>
                    <a:pt x="805880" y="118830"/>
                  </a:lnTo>
                  <a:lnTo>
                    <a:pt x="850517" y="132444"/>
                  </a:lnTo>
                  <a:lnTo>
                    <a:pt x="893495" y="149570"/>
                  </a:lnTo>
                  <a:lnTo>
                    <a:pt x="934646" y="170040"/>
                  </a:lnTo>
                  <a:lnTo>
                    <a:pt x="973801" y="193686"/>
                  </a:lnTo>
                  <a:lnTo>
                    <a:pt x="1010792" y="220339"/>
                  </a:lnTo>
                  <a:lnTo>
                    <a:pt x="1045450" y="249831"/>
                  </a:lnTo>
                  <a:lnTo>
                    <a:pt x="1077607" y="281992"/>
                  </a:lnTo>
                  <a:lnTo>
                    <a:pt x="1107094" y="316655"/>
                  </a:lnTo>
                  <a:lnTo>
                    <a:pt x="1133743" y="353651"/>
                  </a:lnTo>
                  <a:lnTo>
                    <a:pt x="1157385" y="392811"/>
                  </a:lnTo>
                  <a:lnTo>
                    <a:pt x="1177853" y="433968"/>
                  </a:lnTo>
                  <a:lnTo>
                    <a:pt x="1194977" y="476951"/>
                  </a:lnTo>
                  <a:lnTo>
                    <a:pt x="1208589" y="521594"/>
                  </a:lnTo>
                  <a:lnTo>
                    <a:pt x="1218520" y="567727"/>
                  </a:lnTo>
                  <a:lnTo>
                    <a:pt x="1224602" y="615182"/>
                  </a:lnTo>
                  <a:lnTo>
                    <a:pt x="1226667" y="663790"/>
                  </a:lnTo>
                  <a:lnTo>
                    <a:pt x="1224602" y="712399"/>
                  </a:lnTo>
                  <a:lnTo>
                    <a:pt x="1218520" y="759853"/>
                  </a:lnTo>
                  <a:lnTo>
                    <a:pt x="1208589" y="805986"/>
                  </a:lnTo>
                  <a:lnTo>
                    <a:pt x="1194977" y="850628"/>
                  </a:lnTo>
                  <a:lnTo>
                    <a:pt x="1177853" y="893611"/>
                  </a:lnTo>
                  <a:lnTo>
                    <a:pt x="1157385" y="934767"/>
                  </a:lnTo>
                  <a:lnTo>
                    <a:pt x="1133743" y="973926"/>
                  </a:lnTo>
                  <a:lnTo>
                    <a:pt x="1107094" y="1010921"/>
                  </a:lnTo>
                  <a:lnTo>
                    <a:pt x="1077607" y="1045583"/>
                  </a:lnTo>
                  <a:lnTo>
                    <a:pt x="1045450" y="1077743"/>
                  </a:lnTo>
                  <a:lnTo>
                    <a:pt x="1010792" y="1107234"/>
                  </a:lnTo>
                  <a:lnTo>
                    <a:pt x="973801" y="1133886"/>
                  </a:lnTo>
                  <a:lnTo>
                    <a:pt x="934646" y="1157531"/>
                  </a:lnTo>
                  <a:lnTo>
                    <a:pt x="893495" y="1178000"/>
                  </a:lnTo>
                  <a:lnTo>
                    <a:pt x="850517" y="1195126"/>
                  </a:lnTo>
                  <a:lnTo>
                    <a:pt x="805880" y="1208739"/>
                  </a:lnTo>
                  <a:lnTo>
                    <a:pt x="759753" y="1218671"/>
                  </a:lnTo>
                  <a:lnTo>
                    <a:pt x="712304" y="1224754"/>
                  </a:lnTo>
                  <a:lnTo>
                    <a:pt x="663701" y="1226820"/>
                  </a:lnTo>
                  <a:lnTo>
                    <a:pt x="1327403" y="1226820"/>
                  </a:lnTo>
                  <a:lnTo>
                    <a:pt x="1327403" y="663790"/>
                  </a:lnTo>
                  <a:lnTo>
                    <a:pt x="1325726" y="616283"/>
                  </a:lnTo>
                  <a:lnTo>
                    <a:pt x="1320769" y="569692"/>
                  </a:lnTo>
                  <a:lnTo>
                    <a:pt x="1312649" y="524131"/>
                  </a:lnTo>
                  <a:lnTo>
                    <a:pt x="1301481" y="479710"/>
                  </a:lnTo>
                  <a:lnTo>
                    <a:pt x="1287380" y="436540"/>
                  </a:lnTo>
                  <a:lnTo>
                    <a:pt x="1270462" y="394732"/>
                  </a:lnTo>
                  <a:lnTo>
                    <a:pt x="1250843" y="354397"/>
                  </a:lnTo>
                  <a:lnTo>
                    <a:pt x="1228637" y="315646"/>
                  </a:lnTo>
                  <a:lnTo>
                    <a:pt x="1203961" y="278590"/>
                  </a:lnTo>
                  <a:lnTo>
                    <a:pt x="1176929" y="243341"/>
                  </a:lnTo>
                  <a:lnTo>
                    <a:pt x="1147657" y="210009"/>
                  </a:lnTo>
                  <a:lnTo>
                    <a:pt x="1116261" y="178705"/>
                  </a:lnTo>
                  <a:lnTo>
                    <a:pt x="1082855" y="149541"/>
                  </a:lnTo>
                  <a:lnTo>
                    <a:pt x="1047557" y="122628"/>
                  </a:lnTo>
                  <a:lnTo>
                    <a:pt x="1014517" y="100749"/>
                  </a:lnTo>
                  <a:close/>
                </a:path>
              </a:pathLst>
            </a:custGeom>
            <a:solidFill>
              <a:srgbClr val="00AFEF"/>
            </a:solidFill>
          </p:spPr>
          <p:txBody>
            <a:bodyPr wrap="square" lIns="0" tIns="0" rIns="0" bIns="0" rtlCol="0"/>
            <a:lstStyle/>
            <a:p>
              <a:endParaRPr/>
            </a:p>
          </p:txBody>
        </p:sp>
      </p:grpSp>
      <p:grpSp>
        <p:nvGrpSpPr>
          <p:cNvPr id="10" name="object 10"/>
          <p:cNvGrpSpPr/>
          <p:nvPr/>
        </p:nvGrpSpPr>
        <p:grpSpPr>
          <a:xfrm>
            <a:off x="6754368" y="2074164"/>
            <a:ext cx="1327785" cy="2563495"/>
            <a:chOff x="6754368" y="2074164"/>
            <a:chExt cx="1327785" cy="2563495"/>
          </a:xfrm>
        </p:grpSpPr>
        <p:sp>
          <p:nvSpPr>
            <p:cNvPr id="11" name="object 11"/>
            <p:cNvSpPr/>
            <p:nvPr/>
          </p:nvSpPr>
          <p:spPr>
            <a:xfrm>
              <a:off x="7310621" y="4288536"/>
              <a:ext cx="216535" cy="349250"/>
            </a:xfrm>
            <a:custGeom>
              <a:avLst/>
              <a:gdLst/>
              <a:ahLst/>
              <a:cxnLst/>
              <a:rect l="l" t="t" r="r" b="b"/>
              <a:pathLst>
                <a:path w="216534" h="349250">
                  <a:moveTo>
                    <a:pt x="157124" y="0"/>
                  </a:moveTo>
                  <a:lnTo>
                    <a:pt x="59296" y="0"/>
                  </a:lnTo>
                  <a:lnTo>
                    <a:pt x="59296" y="209994"/>
                  </a:lnTo>
                  <a:lnTo>
                    <a:pt x="5930" y="209994"/>
                  </a:lnTo>
                  <a:lnTo>
                    <a:pt x="0" y="215900"/>
                  </a:lnTo>
                  <a:lnTo>
                    <a:pt x="0" y="224777"/>
                  </a:lnTo>
                  <a:lnTo>
                    <a:pt x="2971" y="227736"/>
                  </a:lnTo>
                  <a:lnTo>
                    <a:pt x="106730" y="348996"/>
                  </a:lnTo>
                  <a:lnTo>
                    <a:pt x="213448" y="227736"/>
                  </a:lnTo>
                  <a:lnTo>
                    <a:pt x="216407" y="224777"/>
                  </a:lnTo>
                  <a:lnTo>
                    <a:pt x="216407" y="221818"/>
                  </a:lnTo>
                  <a:lnTo>
                    <a:pt x="213448" y="215900"/>
                  </a:lnTo>
                  <a:lnTo>
                    <a:pt x="213448" y="212940"/>
                  </a:lnTo>
                  <a:lnTo>
                    <a:pt x="207517" y="209994"/>
                  </a:lnTo>
                  <a:lnTo>
                    <a:pt x="157124" y="209994"/>
                  </a:lnTo>
                  <a:lnTo>
                    <a:pt x="157124" y="0"/>
                  </a:lnTo>
                  <a:close/>
                </a:path>
              </a:pathLst>
            </a:custGeom>
            <a:solidFill>
              <a:srgbClr val="00AFEF"/>
            </a:solidFill>
          </p:spPr>
          <p:txBody>
            <a:bodyPr wrap="square" lIns="0" tIns="0" rIns="0" bIns="0" rtlCol="0"/>
            <a:lstStyle/>
            <a:p>
              <a:endParaRPr/>
            </a:p>
          </p:txBody>
        </p:sp>
        <p:pic>
          <p:nvPicPr>
            <p:cNvPr id="12" name="object 12"/>
            <p:cNvPicPr/>
            <p:nvPr/>
          </p:nvPicPr>
          <p:blipFill>
            <a:blip r:embed="rId4" cstate="print"/>
            <a:stretch>
              <a:fillRect/>
            </a:stretch>
          </p:blipFill>
          <p:spPr>
            <a:xfrm>
              <a:off x="7370064" y="4288536"/>
              <a:ext cx="97535" cy="73151"/>
            </a:xfrm>
            <a:prstGeom prst="rect">
              <a:avLst/>
            </a:prstGeom>
          </p:spPr>
        </p:pic>
        <p:sp>
          <p:nvSpPr>
            <p:cNvPr id="13" name="object 13"/>
            <p:cNvSpPr/>
            <p:nvPr/>
          </p:nvSpPr>
          <p:spPr>
            <a:xfrm>
              <a:off x="6754368" y="2074164"/>
              <a:ext cx="1327785" cy="2346960"/>
            </a:xfrm>
            <a:custGeom>
              <a:avLst/>
              <a:gdLst/>
              <a:ahLst/>
              <a:cxnLst/>
              <a:rect l="l" t="t" r="r" b="b"/>
              <a:pathLst>
                <a:path w="1327784" h="2346960">
                  <a:moveTo>
                    <a:pt x="663701" y="0"/>
                  </a:moveTo>
                  <a:lnTo>
                    <a:pt x="616555" y="1661"/>
                  </a:lnTo>
                  <a:lnTo>
                    <a:pt x="570263" y="6573"/>
                  </a:lnTo>
                  <a:lnTo>
                    <a:pt x="524941" y="14624"/>
                  </a:lnTo>
                  <a:lnTo>
                    <a:pt x="480705" y="25703"/>
                  </a:lnTo>
                  <a:lnTo>
                    <a:pt x="437669" y="39699"/>
                  </a:lnTo>
                  <a:lnTo>
                    <a:pt x="395950" y="56500"/>
                  </a:lnTo>
                  <a:lnTo>
                    <a:pt x="355663" y="75996"/>
                  </a:lnTo>
                  <a:lnTo>
                    <a:pt x="316923" y="98075"/>
                  </a:lnTo>
                  <a:lnTo>
                    <a:pt x="279846" y="122628"/>
                  </a:lnTo>
                  <a:lnTo>
                    <a:pt x="244514" y="149570"/>
                  </a:lnTo>
                  <a:lnTo>
                    <a:pt x="211142" y="178705"/>
                  </a:lnTo>
                  <a:lnTo>
                    <a:pt x="179746" y="210009"/>
                  </a:lnTo>
                  <a:lnTo>
                    <a:pt x="150474" y="243341"/>
                  </a:lnTo>
                  <a:lnTo>
                    <a:pt x="123442" y="278590"/>
                  </a:lnTo>
                  <a:lnTo>
                    <a:pt x="98766" y="315646"/>
                  </a:lnTo>
                  <a:lnTo>
                    <a:pt x="76560" y="354397"/>
                  </a:lnTo>
                  <a:lnTo>
                    <a:pt x="56941" y="394732"/>
                  </a:lnTo>
                  <a:lnTo>
                    <a:pt x="40023" y="436540"/>
                  </a:lnTo>
                  <a:lnTo>
                    <a:pt x="25922" y="479710"/>
                  </a:lnTo>
                  <a:lnTo>
                    <a:pt x="14754" y="524131"/>
                  </a:lnTo>
                  <a:lnTo>
                    <a:pt x="6634" y="569692"/>
                  </a:lnTo>
                  <a:lnTo>
                    <a:pt x="1677" y="616283"/>
                  </a:lnTo>
                  <a:lnTo>
                    <a:pt x="0" y="663790"/>
                  </a:lnTo>
                  <a:lnTo>
                    <a:pt x="0" y="1689100"/>
                  </a:lnTo>
                  <a:lnTo>
                    <a:pt x="1713" y="1736937"/>
                  </a:lnTo>
                  <a:lnTo>
                    <a:pt x="6774" y="1783853"/>
                  </a:lnTo>
                  <a:lnTo>
                    <a:pt x="15065" y="1829732"/>
                  </a:lnTo>
                  <a:lnTo>
                    <a:pt x="26465" y="1874460"/>
                  </a:lnTo>
                  <a:lnTo>
                    <a:pt x="40855" y="1917920"/>
                  </a:lnTo>
                  <a:lnTo>
                    <a:pt x="58118" y="1959998"/>
                  </a:lnTo>
                  <a:lnTo>
                    <a:pt x="78133" y="2000578"/>
                  </a:lnTo>
                  <a:lnTo>
                    <a:pt x="100782" y="2039545"/>
                  </a:lnTo>
                  <a:lnTo>
                    <a:pt x="125946" y="2076785"/>
                  </a:lnTo>
                  <a:lnTo>
                    <a:pt x="153505" y="2112182"/>
                  </a:lnTo>
                  <a:lnTo>
                    <a:pt x="183341" y="2145620"/>
                  </a:lnTo>
                  <a:lnTo>
                    <a:pt x="215335" y="2176985"/>
                  </a:lnTo>
                  <a:lnTo>
                    <a:pt x="249367" y="2206161"/>
                  </a:lnTo>
                  <a:lnTo>
                    <a:pt x="285319" y="2233034"/>
                  </a:lnTo>
                  <a:lnTo>
                    <a:pt x="323071" y="2257487"/>
                  </a:lnTo>
                  <a:lnTo>
                    <a:pt x="362505" y="2279407"/>
                  </a:lnTo>
                  <a:lnTo>
                    <a:pt x="403501" y="2298677"/>
                  </a:lnTo>
                  <a:lnTo>
                    <a:pt x="445941" y="2315182"/>
                  </a:lnTo>
                  <a:lnTo>
                    <a:pt x="489706" y="2328808"/>
                  </a:lnTo>
                  <a:lnTo>
                    <a:pt x="534676" y="2339439"/>
                  </a:lnTo>
                  <a:lnTo>
                    <a:pt x="580732" y="2346960"/>
                  </a:lnTo>
                  <a:lnTo>
                    <a:pt x="580732" y="2302510"/>
                  </a:lnTo>
                  <a:lnTo>
                    <a:pt x="587446" y="2269545"/>
                  </a:lnTo>
                  <a:lnTo>
                    <a:pt x="605548" y="2243247"/>
                  </a:lnTo>
                  <a:lnTo>
                    <a:pt x="631985" y="2225837"/>
                  </a:lnTo>
                  <a:lnTo>
                    <a:pt x="663701" y="2219540"/>
                  </a:lnTo>
                  <a:lnTo>
                    <a:pt x="1061439" y="2219540"/>
                  </a:lnTo>
                  <a:lnTo>
                    <a:pt x="1079329" y="2206161"/>
                  </a:lnTo>
                  <a:lnTo>
                    <a:pt x="1113308" y="2176985"/>
                  </a:lnTo>
                  <a:lnTo>
                    <a:pt x="1145220" y="2145620"/>
                  </a:lnTo>
                  <a:lnTo>
                    <a:pt x="1174951" y="2112182"/>
                  </a:lnTo>
                  <a:lnTo>
                    <a:pt x="1202388" y="2076785"/>
                  </a:lnTo>
                  <a:lnTo>
                    <a:pt x="1227418" y="2039545"/>
                  </a:lnTo>
                  <a:lnTo>
                    <a:pt x="1249927" y="2000578"/>
                  </a:lnTo>
                  <a:lnTo>
                    <a:pt x="1269802" y="1959998"/>
                  </a:lnTo>
                  <a:lnTo>
                    <a:pt x="1286931" y="1917920"/>
                  </a:lnTo>
                  <a:lnTo>
                    <a:pt x="1301199" y="1874460"/>
                  </a:lnTo>
                  <a:lnTo>
                    <a:pt x="1312494" y="1829732"/>
                  </a:lnTo>
                  <a:lnTo>
                    <a:pt x="1320701" y="1783853"/>
                  </a:lnTo>
                  <a:lnTo>
                    <a:pt x="1325709" y="1736937"/>
                  </a:lnTo>
                  <a:lnTo>
                    <a:pt x="1327403" y="1689100"/>
                  </a:lnTo>
                  <a:lnTo>
                    <a:pt x="1327403" y="1226820"/>
                  </a:lnTo>
                  <a:lnTo>
                    <a:pt x="663701" y="1226820"/>
                  </a:lnTo>
                  <a:lnTo>
                    <a:pt x="615099" y="1224754"/>
                  </a:lnTo>
                  <a:lnTo>
                    <a:pt x="567650" y="1218671"/>
                  </a:lnTo>
                  <a:lnTo>
                    <a:pt x="521523" y="1208739"/>
                  </a:lnTo>
                  <a:lnTo>
                    <a:pt x="476886" y="1195126"/>
                  </a:lnTo>
                  <a:lnTo>
                    <a:pt x="433908" y="1178000"/>
                  </a:lnTo>
                  <a:lnTo>
                    <a:pt x="392757" y="1157531"/>
                  </a:lnTo>
                  <a:lnTo>
                    <a:pt x="353602" y="1133886"/>
                  </a:lnTo>
                  <a:lnTo>
                    <a:pt x="316611" y="1107234"/>
                  </a:lnTo>
                  <a:lnTo>
                    <a:pt x="281953" y="1077743"/>
                  </a:lnTo>
                  <a:lnTo>
                    <a:pt x="249796" y="1045583"/>
                  </a:lnTo>
                  <a:lnTo>
                    <a:pt x="220309" y="1010921"/>
                  </a:lnTo>
                  <a:lnTo>
                    <a:pt x="193660" y="973926"/>
                  </a:lnTo>
                  <a:lnTo>
                    <a:pt x="170018" y="934767"/>
                  </a:lnTo>
                  <a:lnTo>
                    <a:pt x="149550" y="893611"/>
                  </a:lnTo>
                  <a:lnTo>
                    <a:pt x="132426" y="850628"/>
                  </a:lnTo>
                  <a:lnTo>
                    <a:pt x="118814" y="805986"/>
                  </a:lnTo>
                  <a:lnTo>
                    <a:pt x="108883" y="759853"/>
                  </a:lnTo>
                  <a:lnTo>
                    <a:pt x="102801" y="712399"/>
                  </a:lnTo>
                  <a:lnTo>
                    <a:pt x="100736" y="663790"/>
                  </a:lnTo>
                  <a:lnTo>
                    <a:pt x="102801" y="615182"/>
                  </a:lnTo>
                  <a:lnTo>
                    <a:pt x="108883" y="567727"/>
                  </a:lnTo>
                  <a:lnTo>
                    <a:pt x="118814" y="521594"/>
                  </a:lnTo>
                  <a:lnTo>
                    <a:pt x="132426" y="476951"/>
                  </a:lnTo>
                  <a:lnTo>
                    <a:pt x="149550" y="433968"/>
                  </a:lnTo>
                  <a:lnTo>
                    <a:pt x="170018" y="392811"/>
                  </a:lnTo>
                  <a:lnTo>
                    <a:pt x="193660" y="353651"/>
                  </a:lnTo>
                  <a:lnTo>
                    <a:pt x="220309" y="316655"/>
                  </a:lnTo>
                  <a:lnTo>
                    <a:pt x="249796" y="281992"/>
                  </a:lnTo>
                  <a:lnTo>
                    <a:pt x="281953" y="249831"/>
                  </a:lnTo>
                  <a:lnTo>
                    <a:pt x="316611" y="220339"/>
                  </a:lnTo>
                  <a:lnTo>
                    <a:pt x="353602" y="193686"/>
                  </a:lnTo>
                  <a:lnTo>
                    <a:pt x="392757" y="170040"/>
                  </a:lnTo>
                  <a:lnTo>
                    <a:pt x="433980" y="149541"/>
                  </a:lnTo>
                  <a:lnTo>
                    <a:pt x="476886" y="132444"/>
                  </a:lnTo>
                  <a:lnTo>
                    <a:pt x="521523" y="118830"/>
                  </a:lnTo>
                  <a:lnTo>
                    <a:pt x="567650" y="108897"/>
                  </a:lnTo>
                  <a:lnTo>
                    <a:pt x="615099" y="102814"/>
                  </a:lnTo>
                  <a:lnTo>
                    <a:pt x="663701" y="100749"/>
                  </a:lnTo>
                  <a:lnTo>
                    <a:pt x="1015833" y="100749"/>
                  </a:lnTo>
                  <a:lnTo>
                    <a:pt x="1011799" y="98075"/>
                  </a:lnTo>
                  <a:lnTo>
                    <a:pt x="973053" y="75996"/>
                  </a:lnTo>
                  <a:lnTo>
                    <a:pt x="932723" y="56500"/>
                  </a:lnTo>
                  <a:lnTo>
                    <a:pt x="890921" y="39699"/>
                  </a:lnTo>
                  <a:lnTo>
                    <a:pt x="847757" y="25703"/>
                  </a:lnTo>
                  <a:lnTo>
                    <a:pt x="803341" y="14624"/>
                  </a:lnTo>
                  <a:lnTo>
                    <a:pt x="757786" y="6573"/>
                  </a:lnTo>
                  <a:lnTo>
                    <a:pt x="711203" y="1661"/>
                  </a:lnTo>
                  <a:lnTo>
                    <a:pt x="663701" y="0"/>
                  </a:lnTo>
                  <a:close/>
                </a:path>
                <a:path w="1327784" h="2346960">
                  <a:moveTo>
                    <a:pt x="1061439" y="2219540"/>
                  </a:moveTo>
                  <a:lnTo>
                    <a:pt x="663701" y="2219540"/>
                  </a:lnTo>
                  <a:lnTo>
                    <a:pt x="696664" y="2225837"/>
                  </a:lnTo>
                  <a:lnTo>
                    <a:pt x="722958" y="2243247"/>
                  </a:lnTo>
                  <a:lnTo>
                    <a:pt x="740363" y="2269545"/>
                  </a:lnTo>
                  <a:lnTo>
                    <a:pt x="746658" y="2302510"/>
                  </a:lnTo>
                  <a:lnTo>
                    <a:pt x="746658" y="2346960"/>
                  </a:lnTo>
                  <a:lnTo>
                    <a:pt x="793100" y="2339439"/>
                  </a:lnTo>
                  <a:lnTo>
                    <a:pt x="838380" y="2328808"/>
                  </a:lnTo>
                  <a:lnTo>
                    <a:pt x="882385" y="2315182"/>
                  </a:lnTo>
                  <a:lnTo>
                    <a:pt x="925003" y="2298677"/>
                  </a:lnTo>
                  <a:lnTo>
                    <a:pt x="966119" y="2279407"/>
                  </a:lnTo>
                  <a:lnTo>
                    <a:pt x="1005621" y="2257487"/>
                  </a:lnTo>
                  <a:lnTo>
                    <a:pt x="1043396" y="2233034"/>
                  </a:lnTo>
                  <a:lnTo>
                    <a:pt x="1061439" y="2219540"/>
                  </a:lnTo>
                  <a:close/>
                </a:path>
                <a:path w="1327784" h="2346960">
                  <a:moveTo>
                    <a:pt x="1015833" y="100749"/>
                  </a:moveTo>
                  <a:lnTo>
                    <a:pt x="663701" y="100749"/>
                  </a:lnTo>
                  <a:lnTo>
                    <a:pt x="712304" y="102814"/>
                  </a:lnTo>
                  <a:lnTo>
                    <a:pt x="759753" y="108897"/>
                  </a:lnTo>
                  <a:lnTo>
                    <a:pt x="805880" y="118830"/>
                  </a:lnTo>
                  <a:lnTo>
                    <a:pt x="850517" y="132444"/>
                  </a:lnTo>
                  <a:lnTo>
                    <a:pt x="893495" y="149570"/>
                  </a:lnTo>
                  <a:lnTo>
                    <a:pt x="934646" y="170040"/>
                  </a:lnTo>
                  <a:lnTo>
                    <a:pt x="973801" y="193686"/>
                  </a:lnTo>
                  <a:lnTo>
                    <a:pt x="1010792" y="220339"/>
                  </a:lnTo>
                  <a:lnTo>
                    <a:pt x="1045450" y="249831"/>
                  </a:lnTo>
                  <a:lnTo>
                    <a:pt x="1077607" y="281992"/>
                  </a:lnTo>
                  <a:lnTo>
                    <a:pt x="1107094" y="316655"/>
                  </a:lnTo>
                  <a:lnTo>
                    <a:pt x="1133743" y="353651"/>
                  </a:lnTo>
                  <a:lnTo>
                    <a:pt x="1157385" y="392811"/>
                  </a:lnTo>
                  <a:lnTo>
                    <a:pt x="1177853" y="433968"/>
                  </a:lnTo>
                  <a:lnTo>
                    <a:pt x="1194977" y="476951"/>
                  </a:lnTo>
                  <a:lnTo>
                    <a:pt x="1208589" y="521594"/>
                  </a:lnTo>
                  <a:lnTo>
                    <a:pt x="1218520" y="567727"/>
                  </a:lnTo>
                  <a:lnTo>
                    <a:pt x="1224602" y="615182"/>
                  </a:lnTo>
                  <a:lnTo>
                    <a:pt x="1226667" y="663790"/>
                  </a:lnTo>
                  <a:lnTo>
                    <a:pt x="1224602" y="712399"/>
                  </a:lnTo>
                  <a:lnTo>
                    <a:pt x="1218520" y="759853"/>
                  </a:lnTo>
                  <a:lnTo>
                    <a:pt x="1208589" y="805986"/>
                  </a:lnTo>
                  <a:lnTo>
                    <a:pt x="1194977" y="850628"/>
                  </a:lnTo>
                  <a:lnTo>
                    <a:pt x="1177853" y="893611"/>
                  </a:lnTo>
                  <a:lnTo>
                    <a:pt x="1157385" y="934767"/>
                  </a:lnTo>
                  <a:lnTo>
                    <a:pt x="1133743" y="973926"/>
                  </a:lnTo>
                  <a:lnTo>
                    <a:pt x="1107094" y="1010921"/>
                  </a:lnTo>
                  <a:lnTo>
                    <a:pt x="1077607" y="1045583"/>
                  </a:lnTo>
                  <a:lnTo>
                    <a:pt x="1045450" y="1077743"/>
                  </a:lnTo>
                  <a:lnTo>
                    <a:pt x="1010792" y="1107234"/>
                  </a:lnTo>
                  <a:lnTo>
                    <a:pt x="973801" y="1133886"/>
                  </a:lnTo>
                  <a:lnTo>
                    <a:pt x="934646" y="1157531"/>
                  </a:lnTo>
                  <a:lnTo>
                    <a:pt x="893495" y="1178000"/>
                  </a:lnTo>
                  <a:lnTo>
                    <a:pt x="850517" y="1195126"/>
                  </a:lnTo>
                  <a:lnTo>
                    <a:pt x="805880" y="1208739"/>
                  </a:lnTo>
                  <a:lnTo>
                    <a:pt x="759753" y="1218671"/>
                  </a:lnTo>
                  <a:lnTo>
                    <a:pt x="712304" y="1224754"/>
                  </a:lnTo>
                  <a:lnTo>
                    <a:pt x="663701" y="1226820"/>
                  </a:lnTo>
                  <a:lnTo>
                    <a:pt x="1327403" y="1226820"/>
                  </a:lnTo>
                  <a:lnTo>
                    <a:pt x="1327403" y="663790"/>
                  </a:lnTo>
                  <a:lnTo>
                    <a:pt x="1325742" y="616283"/>
                  </a:lnTo>
                  <a:lnTo>
                    <a:pt x="1320830" y="569692"/>
                  </a:lnTo>
                  <a:lnTo>
                    <a:pt x="1312781" y="524131"/>
                  </a:lnTo>
                  <a:lnTo>
                    <a:pt x="1301703" y="479710"/>
                  </a:lnTo>
                  <a:lnTo>
                    <a:pt x="1287710" y="436540"/>
                  </a:lnTo>
                  <a:lnTo>
                    <a:pt x="1270911" y="394732"/>
                  </a:lnTo>
                  <a:lnTo>
                    <a:pt x="1251417" y="354397"/>
                  </a:lnTo>
                  <a:lnTo>
                    <a:pt x="1229340" y="315646"/>
                  </a:lnTo>
                  <a:lnTo>
                    <a:pt x="1204791" y="278590"/>
                  </a:lnTo>
                  <a:lnTo>
                    <a:pt x="1177881" y="243341"/>
                  </a:lnTo>
                  <a:lnTo>
                    <a:pt x="1148721" y="210009"/>
                  </a:lnTo>
                  <a:lnTo>
                    <a:pt x="1117421" y="178705"/>
                  </a:lnTo>
                  <a:lnTo>
                    <a:pt x="1084094" y="149541"/>
                  </a:lnTo>
                  <a:lnTo>
                    <a:pt x="1048849" y="122628"/>
                  </a:lnTo>
                  <a:lnTo>
                    <a:pt x="1015833" y="100749"/>
                  </a:lnTo>
                  <a:close/>
                </a:path>
              </a:pathLst>
            </a:custGeom>
            <a:solidFill>
              <a:srgbClr val="00AFEF"/>
            </a:solidFill>
          </p:spPr>
          <p:txBody>
            <a:bodyPr wrap="square" lIns="0" tIns="0" rIns="0" bIns="0" rtlCol="0"/>
            <a:lstStyle/>
            <a:p>
              <a:endParaRPr/>
            </a:p>
          </p:txBody>
        </p:sp>
      </p:grpSp>
      <p:grpSp>
        <p:nvGrpSpPr>
          <p:cNvPr id="14" name="object 14"/>
          <p:cNvGrpSpPr/>
          <p:nvPr/>
        </p:nvGrpSpPr>
        <p:grpSpPr>
          <a:xfrm>
            <a:off x="9400031" y="2074164"/>
            <a:ext cx="1327785" cy="2563495"/>
            <a:chOff x="9400031" y="2074164"/>
            <a:chExt cx="1327785" cy="2563495"/>
          </a:xfrm>
        </p:grpSpPr>
        <p:sp>
          <p:nvSpPr>
            <p:cNvPr id="15" name="object 15"/>
            <p:cNvSpPr/>
            <p:nvPr/>
          </p:nvSpPr>
          <p:spPr>
            <a:xfrm>
              <a:off x="9956295" y="4288536"/>
              <a:ext cx="213360" cy="349250"/>
            </a:xfrm>
            <a:custGeom>
              <a:avLst/>
              <a:gdLst/>
              <a:ahLst/>
              <a:cxnLst/>
              <a:rect l="l" t="t" r="r" b="b"/>
              <a:pathLst>
                <a:path w="213359" h="349250">
                  <a:moveTo>
                    <a:pt x="154089" y="0"/>
                  </a:moveTo>
                  <a:lnTo>
                    <a:pt x="59258" y="0"/>
                  </a:lnTo>
                  <a:lnTo>
                    <a:pt x="59258" y="209994"/>
                  </a:lnTo>
                  <a:lnTo>
                    <a:pt x="5918" y="209994"/>
                  </a:lnTo>
                  <a:lnTo>
                    <a:pt x="0" y="215900"/>
                  </a:lnTo>
                  <a:lnTo>
                    <a:pt x="0" y="224777"/>
                  </a:lnTo>
                  <a:lnTo>
                    <a:pt x="2959" y="227736"/>
                  </a:lnTo>
                  <a:lnTo>
                    <a:pt x="106680" y="348996"/>
                  </a:lnTo>
                  <a:lnTo>
                    <a:pt x="210388" y="227736"/>
                  </a:lnTo>
                  <a:lnTo>
                    <a:pt x="213360" y="224777"/>
                  </a:lnTo>
                  <a:lnTo>
                    <a:pt x="213360" y="215900"/>
                  </a:lnTo>
                  <a:lnTo>
                    <a:pt x="207429" y="209994"/>
                  </a:lnTo>
                  <a:lnTo>
                    <a:pt x="154089" y="209994"/>
                  </a:lnTo>
                  <a:lnTo>
                    <a:pt x="154089" y="0"/>
                  </a:lnTo>
                  <a:close/>
                </a:path>
              </a:pathLst>
            </a:custGeom>
            <a:solidFill>
              <a:srgbClr val="9966FF"/>
            </a:solidFill>
          </p:spPr>
          <p:txBody>
            <a:bodyPr wrap="square" lIns="0" tIns="0" rIns="0" bIns="0" rtlCol="0"/>
            <a:lstStyle/>
            <a:p>
              <a:endParaRPr/>
            </a:p>
          </p:txBody>
        </p:sp>
        <p:pic>
          <p:nvPicPr>
            <p:cNvPr id="16" name="object 16"/>
            <p:cNvPicPr/>
            <p:nvPr/>
          </p:nvPicPr>
          <p:blipFill>
            <a:blip r:embed="rId2" cstate="print"/>
            <a:stretch>
              <a:fillRect/>
            </a:stretch>
          </p:blipFill>
          <p:spPr>
            <a:xfrm>
              <a:off x="10015727" y="4288536"/>
              <a:ext cx="94488" cy="73151"/>
            </a:xfrm>
            <a:prstGeom prst="rect">
              <a:avLst/>
            </a:prstGeom>
          </p:spPr>
        </p:pic>
        <p:sp>
          <p:nvSpPr>
            <p:cNvPr id="17" name="object 17"/>
            <p:cNvSpPr/>
            <p:nvPr/>
          </p:nvSpPr>
          <p:spPr>
            <a:xfrm>
              <a:off x="9400031" y="2074164"/>
              <a:ext cx="1327785" cy="2346960"/>
            </a:xfrm>
            <a:custGeom>
              <a:avLst/>
              <a:gdLst/>
              <a:ahLst/>
              <a:cxnLst/>
              <a:rect l="l" t="t" r="r" b="b"/>
              <a:pathLst>
                <a:path w="1327784" h="2346960">
                  <a:moveTo>
                    <a:pt x="663701" y="0"/>
                  </a:moveTo>
                  <a:lnTo>
                    <a:pt x="616200" y="1661"/>
                  </a:lnTo>
                  <a:lnTo>
                    <a:pt x="569617" y="6573"/>
                  </a:lnTo>
                  <a:lnTo>
                    <a:pt x="524062" y="14624"/>
                  </a:lnTo>
                  <a:lnTo>
                    <a:pt x="479646" y="25703"/>
                  </a:lnTo>
                  <a:lnTo>
                    <a:pt x="436482" y="39699"/>
                  </a:lnTo>
                  <a:lnTo>
                    <a:pt x="394680" y="56500"/>
                  </a:lnTo>
                  <a:lnTo>
                    <a:pt x="354350" y="75996"/>
                  </a:lnTo>
                  <a:lnTo>
                    <a:pt x="315604" y="98075"/>
                  </a:lnTo>
                  <a:lnTo>
                    <a:pt x="278554" y="122628"/>
                  </a:lnTo>
                  <a:lnTo>
                    <a:pt x="243276" y="149570"/>
                  </a:lnTo>
                  <a:lnTo>
                    <a:pt x="209982" y="178705"/>
                  </a:lnTo>
                  <a:lnTo>
                    <a:pt x="178682" y="210009"/>
                  </a:lnTo>
                  <a:lnTo>
                    <a:pt x="149522" y="243341"/>
                  </a:lnTo>
                  <a:lnTo>
                    <a:pt x="122612" y="278590"/>
                  </a:lnTo>
                  <a:lnTo>
                    <a:pt x="98063" y="315646"/>
                  </a:lnTo>
                  <a:lnTo>
                    <a:pt x="75986" y="354397"/>
                  </a:lnTo>
                  <a:lnTo>
                    <a:pt x="56492" y="394732"/>
                  </a:lnTo>
                  <a:lnTo>
                    <a:pt x="39693" y="436540"/>
                  </a:lnTo>
                  <a:lnTo>
                    <a:pt x="25700" y="479710"/>
                  </a:lnTo>
                  <a:lnTo>
                    <a:pt x="14622" y="524131"/>
                  </a:lnTo>
                  <a:lnTo>
                    <a:pt x="6573" y="569692"/>
                  </a:lnTo>
                  <a:lnTo>
                    <a:pt x="1661" y="616283"/>
                  </a:lnTo>
                  <a:lnTo>
                    <a:pt x="0" y="663790"/>
                  </a:lnTo>
                  <a:lnTo>
                    <a:pt x="0" y="1689100"/>
                  </a:lnTo>
                  <a:lnTo>
                    <a:pt x="1713" y="1736937"/>
                  </a:lnTo>
                  <a:lnTo>
                    <a:pt x="6774" y="1783853"/>
                  </a:lnTo>
                  <a:lnTo>
                    <a:pt x="15065" y="1829732"/>
                  </a:lnTo>
                  <a:lnTo>
                    <a:pt x="26465" y="1874460"/>
                  </a:lnTo>
                  <a:lnTo>
                    <a:pt x="40855" y="1917920"/>
                  </a:lnTo>
                  <a:lnTo>
                    <a:pt x="58118" y="1959998"/>
                  </a:lnTo>
                  <a:lnTo>
                    <a:pt x="78133" y="2000578"/>
                  </a:lnTo>
                  <a:lnTo>
                    <a:pt x="100782" y="2039545"/>
                  </a:lnTo>
                  <a:lnTo>
                    <a:pt x="125946" y="2076785"/>
                  </a:lnTo>
                  <a:lnTo>
                    <a:pt x="153505" y="2112182"/>
                  </a:lnTo>
                  <a:lnTo>
                    <a:pt x="183341" y="2145620"/>
                  </a:lnTo>
                  <a:lnTo>
                    <a:pt x="215335" y="2176985"/>
                  </a:lnTo>
                  <a:lnTo>
                    <a:pt x="249367" y="2206161"/>
                  </a:lnTo>
                  <a:lnTo>
                    <a:pt x="285319" y="2233034"/>
                  </a:lnTo>
                  <a:lnTo>
                    <a:pt x="323071" y="2257487"/>
                  </a:lnTo>
                  <a:lnTo>
                    <a:pt x="362505" y="2279407"/>
                  </a:lnTo>
                  <a:lnTo>
                    <a:pt x="403501" y="2298677"/>
                  </a:lnTo>
                  <a:lnTo>
                    <a:pt x="445941" y="2315182"/>
                  </a:lnTo>
                  <a:lnTo>
                    <a:pt x="489706" y="2328808"/>
                  </a:lnTo>
                  <a:lnTo>
                    <a:pt x="534676" y="2339439"/>
                  </a:lnTo>
                  <a:lnTo>
                    <a:pt x="580732" y="2346960"/>
                  </a:lnTo>
                  <a:lnTo>
                    <a:pt x="580732" y="2302510"/>
                  </a:lnTo>
                  <a:lnTo>
                    <a:pt x="587446" y="2269545"/>
                  </a:lnTo>
                  <a:lnTo>
                    <a:pt x="605548" y="2243247"/>
                  </a:lnTo>
                  <a:lnTo>
                    <a:pt x="631985" y="2225837"/>
                  </a:lnTo>
                  <a:lnTo>
                    <a:pt x="663701" y="2219540"/>
                  </a:lnTo>
                  <a:lnTo>
                    <a:pt x="1060133" y="2219540"/>
                  </a:lnTo>
                  <a:lnTo>
                    <a:pt x="1078033" y="2206161"/>
                  </a:lnTo>
                  <a:lnTo>
                    <a:pt x="1112066" y="2176985"/>
                  </a:lnTo>
                  <a:lnTo>
                    <a:pt x="1144060" y="2145620"/>
                  </a:lnTo>
                  <a:lnTo>
                    <a:pt x="1173897" y="2112182"/>
                  </a:lnTo>
                  <a:lnTo>
                    <a:pt x="1201456" y="2076785"/>
                  </a:lnTo>
                  <a:lnTo>
                    <a:pt x="1226620" y="2039545"/>
                  </a:lnTo>
                  <a:lnTo>
                    <a:pt x="1249269" y="2000578"/>
                  </a:lnTo>
                  <a:lnTo>
                    <a:pt x="1269285" y="1959998"/>
                  </a:lnTo>
                  <a:lnTo>
                    <a:pt x="1286547" y="1917920"/>
                  </a:lnTo>
                  <a:lnTo>
                    <a:pt x="1300938" y="1874460"/>
                  </a:lnTo>
                  <a:lnTo>
                    <a:pt x="1312338" y="1829732"/>
                  </a:lnTo>
                  <a:lnTo>
                    <a:pt x="1320628" y="1783853"/>
                  </a:lnTo>
                  <a:lnTo>
                    <a:pt x="1325690" y="1736937"/>
                  </a:lnTo>
                  <a:lnTo>
                    <a:pt x="1327403" y="1689100"/>
                  </a:lnTo>
                  <a:lnTo>
                    <a:pt x="1327403" y="1226820"/>
                  </a:lnTo>
                  <a:lnTo>
                    <a:pt x="663701" y="1226820"/>
                  </a:lnTo>
                  <a:lnTo>
                    <a:pt x="615099" y="1224754"/>
                  </a:lnTo>
                  <a:lnTo>
                    <a:pt x="567650" y="1218671"/>
                  </a:lnTo>
                  <a:lnTo>
                    <a:pt x="521523" y="1208739"/>
                  </a:lnTo>
                  <a:lnTo>
                    <a:pt x="476886" y="1195126"/>
                  </a:lnTo>
                  <a:lnTo>
                    <a:pt x="433908" y="1178000"/>
                  </a:lnTo>
                  <a:lnTo>
                    <a:pt x="392757" y="1157531"/>
                  </a:lnTo>
                  <a:lnTo>
                    <a:pt x="353602" y="1133886"/>
                  </a:lnTo>
                  <a:lnTo>
                    <a:pt x="316611" y="1107234"/>
                  </a:lnTo>
                  <a:lnTo>
                    <a:pt x="281953" y="1077743"/>
                  </a:lnTo>
                  <a:lnTo>
                    <a:pt x="249796" y="1045583"/>
                  </a:lnTo>
                  <a:lnTo>
                    <a:pt x="220309" y="1010921"/>
                  </a:lnTo>
                  <a:lnTo>
                    <a:pt x="193660" y="973926"/>
                  </a:lnTo>
                  <a:lnTo>
                    <a:pt x="170018" y="934767"/>
                  </a:lnTo>
                  <a:lnTo>
                    <a:pt x="149550" y="893611"/>
                  </a:lnTo>
                  <a:lnTo>
                    <a:pt x="132426" y="850628"/>
                  </a:lnTo>
                  <a:lnTo>
                    <a:pt x="118814" y="805986"/>
                  </a:lnTo>
                  <a:lnTo>
                    <a:pt x="108883" y="759853"/>
                  </a:lnTo>
                  <a:lnTo>
                    <a:pt x="102801" y="712399"/>
                  </a:lnTo>
                  <a:lnTo>
                    <a:pt x="100736" y="663790"/>
                  </a:lnTo>
                  <a:lnTo>
                    <a:pt x="102801" y="615182"/>
                  </a:lnTo>
                  <a:lnTo>
                    <a:pt x="108883" y="567727"/>
                  </a:lnTo>
                  <a:lnTo>
                    <a:pt x="118814" y="521594"/>
                  </a:lnTo>
                  <a:lnTo>
                    <a:pt x="132426" y="476951"/>
                  </a:lnTo>
                  <a:lnTo>
                    <a:pt x="149550" y="433968"/>
                  </a:lnTo>
                  <a:lnTo>
                    <a:pt x="170018" y="392811"/>
                  </a:lnTo>
                  <a:lnTo>
                    <a:pt x="193660" y="353651"/>
                  </a:lnTo>
                  <a:lnTo>
                    <a:pt x="220309" y="316655"/>
                  </a:lnTo>
                  <a:lnTo>
                    <a:pt x="249796" y="281992"/>
                  </a:lnTo>
                  <a:lnTo>
                    <a:pt x="281953" y="249831"/>
                  </a:lnTo>
                  <a:lnTo>
                    <a:pt x="316611" y="220339"/>
                  </a:lnTo>
                  <a:lnTo>
                    <a:pt x="353602" y="193686"/>
                  </a:lnTo>
                  <a:lnTo>
                    <a:pt x="392757" y="170040"/>
                  </a:lnTo>
                  <a:lnTo>
                    <a:pt x="433980" y="149541"/>
                  </a:lnTo>
                  <a:lnTo>
                    <a:pt x="476886" y="132444"/>
                  </a:lnTo>
                  <a:lnTo>
                    <a:pt x="521523" y="118830"/>
                  </a:lnTo>
                  <a:lnTo>
                    <a:pt x="567650" y="108897"/>
                  </a:lnTo>
                  <a:lnTo>
                    <a:pt x="615099" y="102814"/>
                  </a:lnTo>
                  <a:lnTo>
                    <a:pt x="663701" y="100749"/>
                  </a:lnTo>
                  <a:lnTo>
                    <a:pt x="1015833" y="100749"/>
                  </a:lnTo>
                  <a:lnTo>
                    <a:pt x="1011799" y="98075"/>
                  </a:lnTo>
                  <a:lnTo>
                    <a:pt x="973053" y="75996"/>
                  </a:lnTo>
                  <a:lnTo>
                    <a:pt x="932723" y="56500"/>
                  </a:lnTo>
                  <a:lnTo>
                    <a:pt x="890921" y="39699"/>
                  </a:lnTo>
                  <a:lnTo>
                    <a:pt x="847757" y="25703"/>
                  </a:lnTo>
                  <a:lnTo>
                    <a:pt x="803341" y="14624"/>
                  </a:lnTo>
                  <a:lnTo>
                    <a:pt x="757786" y="6573"/>
                  </a:lnTo>
                  <a:lnTo>
                    <a:pt x="711203" y="1661"/>
                  </a:lnTo>
                  <a:lnTo>
                    <a:pt x="663701" y="0"/>
                  </a:lnTo>
                  <a:close/>
                </a:path>
                <a:path w="1327784" h="2346960">
                  <a:moveTo>
                    <a:pt x="1060133" y="2219540"/>
                  </a:moveTo>
                  <a:lnTo>
                    <a:pt x="663701" y="2219540"/>
                  </a:lnTo>
                  <a:lnTo>
                    <a:pt x="695416" y="2225837"/>
                  </a:lnTo>
                  <a:lnTo>
                    <a:pt x="721848" y="2243247"/>
                  </a:lnTo>
                  <a:lnTo>
                    <a:pt x="739947" y="2269545"/>
                  </a:lnTo>
                  <a:lnTo>
                    <a:pt x="746658" y="2302510"/>
                  </a:lnTo>
                  <a:lnTo>
                    <a:pt x="746658" y="2346960"/>
                  </a:lnTo>
                  <a:lnTo>
                    <a:pt x="792716" y="2339439"/>
                  </a:lnTo>
                  <a:lnTo>
                    <a:pt x="837688" y="2328808"/>
                  </a:lnTo>
                  <a:lnTo>
                    <a:pt x="881454" y="2315182"/>
                  </a:lnTo>
                  <a:lnTo>
                    <a:pt x="923895" y="2298677"/>
                  </a:lnTo>
                  <a:lnTo>
                    <a:pt x="964892" y="2279407"/>
                  </a:lnTo>
                  <a:lnTo>
                    <a:pt x="1004327" y="2257487"/>
                  </a:lnTo>
                  <a:lnTo>
                    <a:pt x="1042081" y="2233034"/>
                  </a:lnTo>
                  <a:lnTo>
                    <a:pt x="1060133" y="2219540"/>
                  </a:lnTo>
                  <a:close/>
                </a:path>
                <a:path w="1327784" h="2346960">
                  <a:moveTo>
                    <a:pt x="1015833" y="100749"/>
                  </a:moveTo>
                  <a:lnTo>
                    <a:pt x="663701" y="100749"/>
                  </a:lnTo>
                  <a:lnTo>
                    <a:pt x="712304" y="102814"/>
                  </a:lnTo>
                  <a:lnTo>
                    <a:pt x="759753" y="108897"/>
                  </a:lnTo>
                  <a:lnTo>
                    <a:pt x="805880" y="118830"/>
                  </a:lnTo>
                  <a:lnTo>
                    <a:pt x="850517" y="132444"/>
                  </a:lnTo>
                  <a:lnTo>
                    <a:pt x="893495" y="149570"/>
                  </a:lnTo>
                  <a:lnTo>
                    <a:pt x="934646" y="170040"/>
                  </a:lnTo>
                  <a:lnTo>
                    <a:pt x="973801" y="193686"/>
                  </a:lnTo>
                  <a:lnTo>
                    <a:pt x="1010792" y="220339"/>
                  </a:lnTo>
                  <a:lnTo>
                    <a:pt x="1045450" y="249831"/>
                  </a:lnTo>
                  <a:lnTo>
                    <a:pt x="1077607" y="281992"/>
                  </a:lnTo>
                  <a:lnTo>
                    <a:pt x="1107094" y="316655"/>
                  </a:lnTo>
                  <a:lnTo>
                    <a:pt x="1133743" y="353651"/>
                  </a:lnTo>
                  <a:lnTo>
                    <a:pt x="1157385" y="392811"/>
                  </a:lnTo>
                  <a:lnTo>
                    <a:pt x="1177853" y="433968"/>
                  </a:lnTo>
                  <a:lnTo>
                    <a:pt x="1194977" y="476951"/>
                  </a:lnTo>
                  <a:lnTo>
                    <a:pt x="1208589" y="521594"/>
                  </a:lnTo>
                  <a:lnTo>
                    <a:pt x="1218520" y="567727"/>
                  </a:lnTo>
                  <a:lnTo>
                    <a:pt x="1224602" y="615182"/>
                  </a:lnTo>
                  <a:lnTo>
                    <a:pt x="1226667" y="663790"/>
                  </a:lnTo>
                  <a:lnTo>
                    <a:pt x="1224602" y="712399"/>
                  </a:lnTo>
                  <a:lnTo>
                    <a:pt x="1218520" y="759853"/>
                  </a:lnTo>
                  <a:lnTo>
                    <a:pt x="1208589" y="805986"/>
                  </a:lnTo>
                  <a:lnTo>
                    <a:pt x="1194977" y="850628"/>
                  </a:lnTo>
                  <a:lnTo>
                    <a:pt x="1177853" y="893611"/>
                  </a:lnTo>
                  <a:lnTo>
                    <a:pt x="1157385" y="934767"/>
                  </a:lnTo>
                  <a:lnTo>
                    <a:pt x="1133743" y="973926"/>
                  </a:lnTo>
                  <a:lnTo>
                    <a:pt x="1107094" y="1010921"/>
                  </a:lnTo>
                  <a:lnTo>
                    <a:pt x="1077607" y="1045583"/>
                  </a:lnTo>
                  <a:lnTo>
                    <a:pt x="1045450" y="1077743"/>
                  </a:lnTo>
                  <a:lnTo>
                    <a:pt x="1010792" y="1107234"/>
                  </a:lnTo>
                  <a:lnTo>
                    <a:pt x="973801" y="1133886"/>
                  </a:lnTo>
                  <a:lnTo>
                    <a:pt x="934646" y="1157531"/>
                  </a:lnTo>
                  <a:lnTo>
                    <a:pt x="893495" y="1178000"/>
                  </a:lnTo>
                  <a:lnTo>
                    <a:pt x="850517" y="1195126"/>
                  </a:lnTo>
                  <a:lnTo>
                    <a:pt x="805880" y="1208739"/>
                  </a:lnTo>
                  <a:lnTo>
                    <a:pt x="759753" y="1218671"/>
                  </a:lnTo>
                  <a:lnTo>
                    <a:pt x="712304" y="1224754"/>
                  </a:lnTo>
                  <a:lnTo>
                    <a:pt x="663701" y="1226820"/>
                  </a:lnTo>
                  <a:lnTo>
                    <a:pt x="1327403" y="1226820"/>
                  </a:lnTo>
                  <a:lnTo>
                    <a:pt x="1327403" y="663790"/>
                  </a:lnTo>
                  <a:lnTo>
                    <a:pt x="1325742" y="616283"/>
                  </a:lnTo>
                  <a:lnTo>
                    <a:pt x="1320830" y="569692"/>
                  </a:lnTo>
                  <a:lnTo>
                    <a:pt x="1312781" y="524131"/>
                  </a:lnTo>
                  <a:lnTo>
                    <a:pt x="1301703" y="479710"/>
                  </a:lnTo>
                  <a:lnTo>
                    <a:pt x="1287710" y="436540"/>
                  </a:lnTo>
                  <a:lnTo>
                    <a:pt x="1270911" y="394732"/>
                  </a:lnTo>
                  <a:lnTo>
                    <a:pt x="1251417" y="354397"/>
                  </a:lnTo>
                  <a:lnTo>
                    <a:pt x="1229340" y="315646"/>
                  </a:lnTo>
                  <a:lnTo>
                    <a:pt x="1204791" y="278590"/>
                  </a:lnTo>
                  <a:lnTo>
                    <a:pt x="1177881" y="243341"/>
                  </a:lnTo>
                  <a:lnTo>
                    <a:pt x="1148721" y="210009"/>
                  </a:lnTo>
                  <a:lnTo>
                    <a:pt x="1117421" y="178705"/>
                  </a:lnTo>
                  <a:lnTo>
                    <a:pt x="1084094" y="149541"/>
                  </a:lnTo>
                  <a:lnTo>
                    <a:pt x="1048849" y="122628"/>
                  </a:lnTo>
                  <a:lnTo>
                    <a:pt x="1015833" y="100749"/>
                  </a:lnTo>
                  <a:close/>
                </a:path>
              </a:pathLst>
            </a:custGeom>
            <a:solidFill>
              <a:srgbClr val="9966FF"/>
            </a:solidFill>
          </p:spPr>
          <p:txBody>
            <a:bodyPr wrap="square" lIns="0" tIns="0" rIns="0" bIns="0" rtlCol="0"/>
            <a:lstStyle/>
            <a:p>
              <a:endParaRPr/>
            </a:p>
          </p:txBody>
        </p:sp>
      </p:grpSp>
      <p:sp>
        <p:nvSpPr>
          <p:cNvPr id="18" name="object 18"/>
          <p:cNvSpPr txBox="1"/>
          <p:nvPr/>
        </p:nvSpPr>
        <p:spPr>
          <a:xfrm>
            <a:off x="1094398" y="4919182"/>
            <a:ext cx="2021205" cy="930910"/>
          </a:xfrm>
          <a:prstGeom prst="rect">
            <a:avLst/>
          </a:prstGeom>
        </p:spPr>
        <p:txBody>
          <a:bodyPr vert="horz" wrap="square" lIns="0" tIns="12700" rIns="0" bIns="0" rtlCol="0">
            <a:spAutoFit/>
          </a:bodyPr>
          <a:lstStyle/>
          <a:p>
            <a:pPr marL="12700" marR="5080" algn="ctr">
              <a:lnSpc>
                <a:spcPct val="110000"/>
              </a:lnSpc>
              <a:spcBef>
                <a:spcPts val="100"/>
              </a:spcBef>
            </a:pPr>
            <a:r>
              <a:rPr sz="1800" dirty="0">
                <a:latin typeface="Calibri"/>
                <a:cs typeface="Calibri"/>
              </a:rPr>
              <a:t>Here</a:t>
            </a:r>
            <a:r>
              <a:rPr sz="1800" spc="-35" dirty="0">
                <a:latin typeface="Calibri"/>
                <a:cs typeface="Calibri"/>
              </a:rPr>
              <a:t> </a:t>
            </a:r>
            <a:r>
              <a:rPr sz="1800" dirty="0">
                <a:latin typeface="Calibri"/>
                <a:cs typeface="Calibri"/>
              </a:rPr>
              <a:t>you</a:t>
            </a:r>
            <a:r>
              <a:rPr sz="1800" spc="-40" dirty="0">
                <a:latin typeface="Calibri"/>
                <a:cs typeface="Calibri"/>
              </a:rPr>
              <a:t> </a:t>
            </a:r>
            <a:r>
              <a:rPr sz="1800" dirty="0">
                <a:latin typeface="Calibri"/>
                <a:cs typeface="Calibri"/>
              </a:rPr>
              <a:t>define</a:t>
            </a:r>
            <a:r>
              <a:rPr sz="1800" spc="-45" dirty="0">
                <a:latin typeface="Calibri"/>
                <a:cs typeface="Calibri"/>
              </a:rPr>
              <a:t> </a:t>
            </a:r>
            <a:r>
              <a:rPr sz="1800" dirty="0">
                <a:latin typeface="Calibri"/>
                <a:cs typeface="Calibri"/>
              </a:rPr>
              <a:t>an</a:t>
            </a:r>
            <a:r>
              <a:rPr sz="1800" spc="-35" dirty="0">
                <a:latin typeface="Calibri"/>
                <a:cs typeface="Calibri"/>
              </a:rPr>
              <a:t> </a:t>
            </a:r>
            <a:r>
              <a:rPr sz="1800" spc="-25" dirty="0">
                <a:latin typeface="Calibri"/>
                <a:cs typeface="Calibri"/>
              </a:rPr>
              <a:t>IP </a:t>
            </a:r>
            <a:r>
              <a:rPr sz="1800" dirty="0">
                <a:latin typeface="Calibri"/>
                <a:cs typeface="Calibri"/>
              </a:rPr>
              <a:t>address</a:t>
            </a:r>
            <a:r>
              <a:rPr sz="1800" spc="-60" dirty="0">
                <a:latin typeface="Calibri"/>
                <a:cs typeface="Calibri"/>
              </a:rPr>
              <a:t> </a:t>
            </a:r>
            <a:r>
              <a:rPr sz="1800" dirty="0">
                <a:latin typeface="Calibri"/>
                <a:cs typeface="Calibri"/>
              </a:rPr>
              <a:t>for</a:t>
            </a:r>
            <a:r>
              <a:rPr sz="1800" spc="-45" dirty="0">
                <a:latin typeface="Calibri"/>
                <a:cs typeface="Calibri"/>
              </a:rPr>
              <a:t> </a:t>
            </a:r>
            <a:r>
              <a:rPr sz="1800" dirty="0">
                <a:latin typeface="Calibri"/>
                <a:cs typeface="Calibri"/>
              </a:rPr>
              <a:t>the</a:t>
            </a:r>
            <a:r>
              <a:rPr sz="1800" spc="-45" dirty="0">
                <a:latin typeface="Calibri"/>
                <a:cs typeface="Calibri"/>
              </a:rPr>
              <a:t> </a:t>
            </a:r>
            <a:r>
              <a:rPr sz="1800" spc="-20" dirty="0">
                <a:latin typeface="Calibri"/>
                <a:cs typeface="Calibri"/>
              </a:rPr>
              <a:t>load </a:t>
            </a:r>
            <a:r>
              <a:rPr sz="1800" spc="-10" dirty="0">
                <a:latin typeface="Calibri"/>
                <a:cs typeface="Calibri"/>
              </a:rPr>
              <a:t>balancer</a:t>
            </a:r>
            <a:endParaRPr sz="1800">
              <a:latin typeface="Calibri"/>
              <a:cs typeface="Calibri"/>
            </a:endParaRPr>
          </a:p>
        </p:txBody>
      </p:sp>
      <p:sp>
        <p:nvSpPr>
          <p:cNvPr id="19" name="object 19"/>
          <p:cNvSpPr txBox="1"/>
          <p:nvPr/>
        </p:nvSpPr>
        <p:spPr>
          <a:xfrm>
            <a:off x="1664984" y="2443444"/>
            <a:ext cx="874394" cy="574040"/>
          </a:xfrm>
          <a:prstGeom prst="rect">
            <a:avLst/>
          </a:prstGeom>
        </p:spPr>
        <p:txBody>
          <a:bodyPr vert="horz" wrap="square" lIns="0" tIns="12700" rIns="0" bIns="0" rtlCol="0">
            <a:spAutoFit/>
          </a:bodyPr>
          <a:lstStyle/>
          <a:p>
            <a:pPr marL="375285" marR="5080" indent="-363220">
              <a:lnSpc>
                <a:spcPct val="100000"/>
              </a:lnSpc>
              <a:spcBef>
                <a:spcPts val="100"/>
              </a:spcBef>
            </a:pPr>
            <a:r>
              <a:rPr sz="1800" spc="-20" dirty="0">
                <a:solidFill>
                  <a:srgbClr val="7E7E7E"/>
                </a:solidFill>
                <a:latin typeface="Calibri"/>
                <a:cs typeface="Calibri"/>
              </a:rPr>
              <a:t>Frontend </a:t>
            </a:r>
            <a:r>
              <a:rPr sz="1800" spc="-25" dirty="0">
                <a:solidFill>
                  <a:srgbClr val="7E7E7E"/>
                </a:solidFill>
                <a:latin typeface="Calibri"/>
                <a:cs typeface="Calibri"/>
              </a:rPr>
              <a:t>IP</a:t>
            </a:r>
            <a:endParaRPr sz="1800">
              <a:latin typeface="Calibri"/>
              <a:cs typeface="Calibri"/>
            </a:endParaRPr>
          </a:p>
        </p:txBody>
      </p:sp>
      <p:sp>
        <p:nvSpPr>
          <p:cNvPr id="20" name="object 20"/>
          <p:cNvSpPr txBox="1">
            <a:spLocks noGrp="1"/>
          </p:cNvSpPr>
          <p:nvPr>
            <p:ph type="title"/>
          </p:nvPr>
        </p:nvSpPr>
        <p:spPr>
          <a:prstGeom prst="rect">
            <a:avLst/>
          </a:prstGeom>
        </p:spPr>
        <p:txBody>
          <a:bodyPr vert="horz" wrap="square" lIns="0" tIns="12700" rIns="0" bIns="0" rtlCol="0">
            <a:spAutoFit/>
          </a:bodyPr>
          <a:lstStyle/>
          <a:p>
            <a:pPr marL="264160">
              <a:lnSpc>
                <a:spcPct val="100000"/>
              </a:lnSpc>
              <a:spcBef>
                <a:spcPts val="100"/>
              </a:spcBef>
            </a:pPr>
            <a:r>
              <a:rPr dirty="0"/>
              <a:t>Components</a:t>
            </a:r>
            <a:r>
              <a:rPr spc="-75" dirty="0"/>
              <a:t> </a:t>
            </a:r>
            <a:r>
              <a:rPr dirty="0"/>
              <a:t>of</a:t>
            </a:r>
            <a:r>
              <a:rPr spc="-50" dirty="0"/>
              <a:t> </a:t>
            </a:r>
            <a:r>
              <a:rPr dirty="0"/>
              <a:t>a</a:t>
            </a:r>
            <a:r>
              <a:rPr spc="-60" dirty="0"/>
              <a:t> </a:t>
            </a:r>
            <a:r>
              <a:rPr dirty="0"/>
              <a:t>Load</a:t>
            </a:r>
            <a:r>
              <a:rPr spc="-65" dirty="0"/>
              <a:t> </a:t>
            </a:r>
            <a:r>
              <a:rPr spc="-10" dirty="0"/>
              <a:t>Balancer</a:t>
            </a:r>
          </a:p>
        </p:txBody>
      </p:sp>
      <p:pic>
        <p:nvPicPr>
          <p:cNvPr id="21" name="object 21"/>
          <p:cNvPicPr/>
          <p:nvPr/>
        </p:nvPicPr>
        <p:blipFill>
          <a:blip r:embed="rId5" cstate="print"/>
          <a:stretch>
            <a:fillRect/>
          </a:stretch>
        </p:blipFill>
        <p:spPr>
          <a:xfrm>
            <a:off x="152400" y="6289547"/>
            <a:ext cx="406908" cy="405384"/>
          </a:xfrm>
          <a:prstGeom prst="rect">
            <a:avLst/>
          </a:prstGeom>
        </p:spPr>
      </p:pic>
      <p:sp>
        <p:nvSpPr>
          <p:cNvPr id="22" name="object 22"/>
          <p:cNvSpPr txBox="1"/>
          <p:nvPr/>
        </p:nvSpPr>
        <p:spPr>
          <a:xfrm>
            <a:off x="248069" y="4566455"/>
            <a:ext cx="203835" cy="1527810"/>
          </a:xfrm>
          <a:prstGeom prst="rect">
            <a:avLst/>
          </a:prstGeom>
        </p:spPr>
        <p:txBody>
          <a:bodyPr vert="vert270" wrap="square" lIns="0" tIns="0" rIns="0" bIns="0" rtlCol="0">
            <a:spAutoFit/>
          </a:bodyPr>
          <a:lstStyle/>
          <a:p>
            <a:pPr marL="12700">
              <a:lnSpc>
                <a:spcPts val="1435"/>
              </a:lnSpc>
            </a:pPr>
            <a:r>
              <a:rPr sz="1400" b="1" dirty="0">
                <a:solidFill>
                  <a:srgbClr val="00AFEF"/>
                </a:solidFill>
                <a:latin typeface="Calibri"/>
                <a:cs typeface="Calibri"/>
              </a:rPr>
              <a:t>Azure</a:t>
            </a:r>
            <a:r>
              <a:rPr sz="1400" b="1" spc="-50" dirty="0">
                <a:solidFill>
                  <a:srgbClr val="00AFEF"/>
                </a:solidFill>
                <a:latin typeface="Calibri"/>
                <a:cs typeface="Calibri"/>
              </a:rPr>
              <a:t> </a:t>
            </a:r>
            <a:r>
              <a:rPr sz="1400" b="1" dirty="0">
                <a:solidFill>
                  <a:srgbClr val="00AFEF"/>
                </a:solidFill>
                <a:latin typeface="Calibri"/>
                <a:cs typeface="Calibri"/>
              </a:rPr>
              <a:t>Load</a:t>
            </a:r>
            <a:r>
              <a:rPr sz="1400" b="1" spc="-30" dirty="0">
                <a:solidFill>
                  <a:srgbClr val="00AFEF"/>
                </a:solidFill>
                <a:latin typeface="Calibri"/>
                <a:cs typeface="Calibri"/>
              </a:rPr>
              <a:t> </a:t>
            </a:r>
            <a:r>
              <a:rPr sz="1400" b="1" spc="-10" dirty="0">
                <a:solidFill>
                  <a:srgbClr val="00AFEF"/>
                </a:solidFill>
                <a:latin typeface="Calibri"/>
                <a:cs typeface="Calibri"/>
              </a:rPr>
              <a:t>Balancer</a:t>
            </a:r>
            <a:endParaRPr sz="1400">
              <a:latin typeface="Calibri"/>
              <a:cs typeface="Calibri"/>
            </a:endParaRPr>
          </a:p>
        </p:txBody>
      </p:sp>
      <p:sp>
        <p:nvSpPr>
          <p:cNvPr id="23" name="object 23"/>
          <p:cNvSpPr txBox="1"/>
          <p:nvPr/>
        </p:nvSpPr>
        <p:spPr>
          <a:xfrm>
            <a:off x="4392827" y="2412718"/>
            <a:ext cx="807085" cy="574040"/>
          </a:xfrm>
          <a:prstGeom prst="rect">
            <a:avLst/>
          </a:prstGeom>
        </p:spPr>
        <p:txBody>
          <a:bodyPr vert="horz" wrap="square" lIns="0" tIns="12700" rIns="0" bIns="0" rtlCol="0">
            <a:spAutoFit/>
          </a:bodyPr>
          <a:lstStyle/>
          <a:p>
            <a:pPr marL="222885" marR="5080" indent="-210820">
              <a:lnSpc>
                <a:spcPct val="100000"/>
              </a:lnSpc>
              <a:spcBef>
                <a:spcPts val="100"/>
              </a:spcBef>
            </a:pPr>
            <a:r>
              <a:rPr sz="1800" spc="-20" dirty="0">
                <a:solidFill>
                  <a:srgbClr val="7E7E7E"/>
                </a:solidFill>
                <a:latin typeface="Calibri"/>
                <a:cs typeface="Calibri"/>
              </a:rPr>
              <a:t>Backend pool</a:t>
            </a:r>
            <a:endParaRPr sz="1800">
              <a:latin typeface="Calibri"/>
              <a:cs typeface="Calibri"/>
            </a:endParaRPr>
          </a:p>
        </p:txBody>
      </p:sp>
      <p:sp>
        <p:nvSpPr>
          <p:cNvPr id="24" name="object 24"/>
          <p:cNvSpPr txBox="1"/>
          <p:nvPr/>
        </p:nvSpPr>
        <p:spPr>
          <a:xfrm>
            <a:off x="7070418" y="2412718"/>
            <a:ext cx="680720" cy="574040"/>
          </a:xfrm>
          <a:prstGeom prst="rect">
            <a:avLst/>
          </a:prstGeom>
        </p:spPr>
        <p:txBody>
          <a:bodyPr vert="horz" wrap="square" lIns="0" tIns="12700" rIns="0" bIns="0" rtlCol="0">
            <a:spAutoFit/>
          </a:bodyPr>
          <a:lstStyle/>
          <a:p>
            <a:pPr marL="26034" marR="5080" indent="-13970">
              <a:lnSpc>
                <a:spcPct val="100000"/>
              </a:lnSpc>
              <a:spcBef>
                <a:spcPts val="100"/>
              </a:spcBef>
            </a:pPr>
            <a:r>
              <a:rPr sz="1800" spc="-10" dirty="0">
                <a:solidFill>
                  <a:srgbClr val="7E7E7E"/>
                </a:solidFill>
                <a:latin typeface="Calibri"/>
                <a:cs typeface="Calibri"/>
              </a:rPr>
              <a:t>Health probes</a:t>
            </a:r>
            <a:endParaRPr sz="1800">
              <a:latin typeface="Calibri"/>
              <a:cs typeface="Calibri"/>
            </a:endParaRPr>
          </a:p>
        </p:txBody>
      </p:sp>
      <p:sp>
        <p:nvSpPr>
          <p:cNvPr id="25" name="object 25"/>
          <p:cNvSpPr txBox="1"/>
          <p:nvPr/>
        </p:nvSpPr>
        <p:spPr>
          <a:xfrm>
            <a:off x="9847908" y="2443579"/>
            <a:ext cx="52514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7E7E7E"/>
                </a:solidFill>
                <a:latin typeface="Calibri"/>
                <a:cs typeface="Calibri"/>
              </a:rPr>
              <a:t>Rules</a:t>
            </a:r>
            <a:endParaRPr sz="1800">
              <a:latin typeface="Calibri"/>
              <a:cs typeface="Calibri"/>
            </a:endParaRPr>
          </a:p>
        </p:txBody>
      </p:sp>
      <p:sp>
        <p:nvSpPr>
          <p:cNvPr id="26" name="object 26"/>
          <p:cNvSpPr txBox="1"/>
          <p:nvPr/>
        </p:nvSpPr>
        <p:spPr>
          <a:xfrm>
            <a:off x="3927854" y="4919317"/>
            <a:ext cx="1593215" cy="930910"/>
          </a:xfrm>
          <a:prstGeom prst="rect">
            <a:avLst/>
          </a:prstGeom>
        </p:spPr>
        <p:txBody>
          <a:bodyPr vert="horz" wrap="square" lIns="0" tIns="12700" rIns="0" bIns="0" rtlCol="0">
            <a:spAutoFit/>
          </a:bodyPr>
          <a:lstStyle/>
          <a:p>
            <a:pPr marL="12700" marR="5080" algn="ctr">
              <a:lnSpc>
                <a:spcPct val="110000"/>
              </a:lnSpc>
              <a:spcBef>
                <a:spcPts val="100"/>
              </a:spcBef>
            </a:pPr>
            <a:r>
              <a:rPr sz="1800" dirty="0">
                <a:latin typeface="Calibri"/>
                <a:cs typeface="Calibri"/>
              </a:rPr>
              <a:t>This</a:t>
            </a:r>
            <a:r>
              <a:rPr sz="1800" spc="-60" dirty="0">
                <a:latin typeface="Calibri"/>
                <a:cs typeface="Calibri"/>
              </a:rPr>
              <a:t> </a:t>
            </a:r>
            <a:r>
              <a:rPr sz="1800" dirty="0">
                <a:latin typeface="Calibri"/>
                <a:cs typeface="Calibri"/>
              </a:rPr>
              <a:t>contains</a:t>
            </a:r>
            <a:r>
              <a:rPr sz="1800" spc="-50" dirty="0">
                <a:latin typeface="Calibri"/>
                <a:cs typeface="Calibri"/>
              </a:rPr>
              <a:t> </a:t>
            </a:r>
            <a:r>
              <a:rPr sz="1800" spc="-25" dirty="0">
                <a:latin typeface="Calibri"/>
                <a:cs typeface="Calibri"/>
              </a:rPr>
              <a:t>the </a:t>
            </a:r>
            <a:r>
              <a:rPr sz="1800" spc="-10" dirty="0">
                <a:latin typeface="Calibri"/>
                <a:cs typeface="Calibri"/>
              </a:rPr>
              <a:t>backend</a:t>
            </a:r>
            <a:r>
              <a:rPr sz="1800" spc="-50" dirty="0">
                <a:latin typeface="Calibri"/>
                <a:cs typeface="Calibri"/>
              </a:rPr>
              <a:t> </a:t>
            </a:r>
            <a:r>
              <a:rPr sz="1800" spc="-10" dirty="0">
                <a:latin typeface="Calibri"/>
                <a:cs typeface="Calibri"/>
              </a:rPr>
              <a:t>virtual machines</a:t>
            </a:r>
            <a:endParaRPr sz="1800">
              <a:latin typeface="Calibri"/>
              <a:cs typeface="Calibri"/>
            </a:endParaRPr>
          </a:p>
        </p:txBody>
      </p:sp>
      <p:sp>
        <p:nvSpPr>
          <p:cNvPr id="27" name="object 27"/>
          <p:cNvSpPr txBox="1"/>
          <p:nvPr/>
        </p:nvSpPr>
        <p:spPr>
          <a:xfrm>
            <a:off x="6184136" y="4919317"/>
            <a:ext cx="2141220" cy="930910"/>
          </a:xfrm>
          <a:prstGeom prst="rect">
            <a:avLst/>
          </a:prstGeom>
        </p:spPr>
        <p:txBody>
          <a:bodyPr vert="horz" wrap="square" lIns="0" tIns="12700" rIns="0" bIns="0" rtlCol="0">
            <a:spAutoFit/>
          </a:bodyPr>
          <a:lstStyle/>
          <a:p>
            <a:pPr marL="12700" marR="5080" algn="ctr">
              <a:lnSpc>
                <a:spcPct val="110000"/>
              </a:lnSpc>
              <a:spcBef>
                <a:spcPts val="100"/>
              </a:spcBef>
            </a:pPr>
            <a:r>
              <a:rPr sz="1800" dirty="0">
                <a:latin typeface="Calibri"/>
                <a:cs typeface="Calibri"/>
              </a:rPr>
              <a:t>This</a:t>
            </a:r>
            <a:r>
              <a:rPr sz="1800" spc="-35" dirty="0">
                <a:latin typeface="Calibri"/>
                <a:cs typeface="Calibri"/>
              </a:rPr>
              <a:t> </a:t>
            </a:r>
            <a:r>
              <a:rPr sz="1800" dirty="0">
                <a:latin typeface="Calibri"/>
                <a:cs typeface="Calibri"/>
              </a:rPr>
              <a:t>helps</a:t>
            </a:r>
            <a:r>
              <a:rPr sz="1800" spc="-25" dirty="0">
                <a:latin typeface="Calibri"/>
                <a:cs typeface="Calibri"/>
              </a:rPr>
              <a:t> </a:t>
            </a:r>
            <a:r>
              <a:rPr sz="1800" dirty="0">
                <a:latin typeface="Calibri"/>
                <a:cs typeface="Calibri"/>
              </a:rPr>
              <a:t>to</a:t>
            </a:r>
            <a:r>
              <a:rPr sz="1800" spc="-40" dirty="0">
                <a:latin typeface="Calibri"/>
                <a:cs typeface="Calibri"/>
              </a:rPr>
              <a:t> </a:t>
            </a:r>
            <a:r>
              <a:rPr sz="1800" dirty="0">
                <a:latin typeface="Calibri"/>
                <a:cs typeface="Calibri"/>
              </a:rPr>
              <a:t>check</a:t>
            </a:r>
            <a:r>
              <a:rPr sz="1800" spc="-25" dirty="0">
                <a:latin typeface="Calibri"/>
                <a:cs typeface="Calibri"/>
              </a:rPr>
              <a:t> the </a:t>
            </a:r>
            <a:r>
              <a:rPr sz="1800" dirty="0">
                <a:latin typeface="Calibri"/>
                <a:cs typeface="Calibri"/>
              </a:rPr>
              <a:t>status</a:t>
            </a:r>
            <a:r>
              <a:rPr sz="1800" spc="-55" dirty="0">
                <a:latin typeface="Calibri"/>
                <a:cs typeface="Calibri"/>
              </a:rPr>
              <a:t> </a:t>
            </a:r>
            <a:r>
              <a:rPr sz="1800" dirty="0">
                <a:latin typeface="Calibri"/>
                <a:cs typeface="Calibri"/>
              </a:rPr>
              <a:t>of</a:t>
            </a:r>
            <a:r>
              <a:rPr sz="1800" spc="-30" dirty="0">
                <a:latin typeface="Calibri"/>
                <a:cs typeface="Calibri"/>
              </a:rPr>
              <a:t> </a:t>
            </a:r>
            <a:r>
              <a:rPr sz="1800" dirty="0">
                <a:latin typeface="Calibri"/>
                <a:cs typeface="Calibri"/>
              </a:rPr>
              <a:t>the</a:t>
            </a:r>
            <a:r>
              <a:rPr sz="1800" spc="-40" dirty="0">
                <a:latin typeface="Calibri"/>
                <a:cs typeface="Calibri"/>
              </a:rPr>
              <a:t> </a:t>
            </a:r>
            <a:r>
              <a:rPr sz="1800" spc="-10" dirty="0">
                <a:latin typeface="Calibri"/>
                <a:cs typeface="Calibri"/>
              </a:rPr>
              <a:t>backend </a:t>
            </a:r>
            <a:r>
              <a:rPr sz="1800" spc="-20" dirty="0">
                <a:latin typeface="Calibri"/>
                <a:cs typeface="Calibri"/>
              </a:rPr>
              <a:t>pool</a:t>
            </a:r>
            <a:endParaRPr sz="1800">
              <a:latin typeface="Calibri"/>
              <a:cs typeface="Calibri"/>
            </a:endParaRPr>
          </a:p>
        </p:txBody>
      </p:sp>
      <p:sp>
        <p:nvSpPr>
          <p:cNvPr id="28" name="object 28"/>
          <p:cNvSpPr txBox="1"/>
          <p:nvPr/>
        </p:nvSpPr>
        <p:spPr>
          <a:xfrm>
            <a:off x="8781261" y="4919317"/>
            <a:ext cx="2187575" cy="1232535"/>
          </a:xfrm>
          <a:prstGeom prst="rect">
            <a:avLst/>
          </a:prstGeom>
        </p:spPr>
        <p:txBody>
          <a:bodyPr vert="horz" wrap="square" lIns="0" tIns="12700" rIns="0" bIns="0" rtlCol="0">
            <a:spAutoFit/>
          </a:bodyPr>
          <a:lstStyle/>
          <a:p>
            <a:pPr marL="12700" marR="5080" indent="-1905" algn="ctr">
              <a:lnSpc>
                <a:spcPct val="110000"/>
              </a:lnSpc>
              <a:spcBef>
                <a:spcPts val="100"/>
              </a:spcBef>
            </a:pPr>
            <a:r>
              <a:rPr sz="1800" dirty="0">
                <a:latin typeface="Calibri"/>
                <a:cs typeface="Calibri"/>
              </a:rPr>
              <a:t>The</a:t>
            </a:r>
            <a:r>
              <a:rPr sz="1800" spc="-30" dirty="0">
                <a:latin typeface="Calibri"/>
                <a:cs typeface="Calibri"/>
              </a:rPr>
              <a:t> </a:t>
            </a:r>
            <a:r>
              <a:rPr sz="1800" dirty="0">
                <a:latin typeface="Calibri"/>
                <a:cs typeface="Calibri"/>
              </a:rPr>
              <a:t>Load</a:t>
            </a:r>
            <a:r>
              <a:rPr sz="1800" spc="-10" dirty="0">
                <a:latin typeface="Calibri"/>
                <a:cs typeface="Calibri"/>
              </a:rPr>
              <a:t> Balancing </a:t>
            </a:r>
            <a:r>
              <a:rPr sz="1800" dirty="0">
                <a:latin typeface="Calibri"/>
                <a:cs typeface="Calibri"/>
              </a:rPr>
              <a:t>rules</a:t>
            </a:r>
            <a:r>
              <a:rPr sz="1800" spc="-40" dirty="0">
                <a:latin typeface="Calibri"/>
                <a:cs typeface="Calibri"/>
              </a:rPr>
              <a:t> </a:t>
            </a:r>
            <a:r>
              <a:rPr sz="1800" dirty="0">
                <a:latin typeface="Calibri"/>
                <a:cs typeface="Calibri"/>
              </a:rPr>
              <a:t>define</a:t>
            </a:r>
            <a:r>
              <a:rPr sz="1800" spc="-30" dirty="0">
                <a:latin typeface="Calibri"/>
                <a:cs typeface="Calibri"/>
              </a:rPr>
              <a:t> </a:t>
            </a:r>
            <a:r>
              <a:rPr sz="1800" dirty="0">
                <a:latin typeface="Calibri"/>
                <a:cs typeface="Calibri"/>
              </a:rPr>
              <a:t>how</a:t>
            </a:r>
            <a:r>
              <a:rPr sz="1800" spc="-40" dirty="0">
                <a:latin typeface="Calibri"/>
                <a:cs typeface="Calibri"/>
              </a:rPr>
              <a:t> </a:t>
            </a:r>
            <a:r>
              <a:rPr sz="1800" spc="-35" dirty="0">
                <a:latin typeface="Calibri"/>
                <a:cs typeface="Calibri"/>
              </a:rPr>
              <a:t>to </a:t>
            </a:r>
            <a:r>
              <a:rPr sz="1800" dirty="0">
                <a:latin typeface="Calibri"/>
                <a:cs typeface="Calibri"/>
              </a:rPr>
              <a:t>distribute</a:t>
            </a:r>
            <a:r>
              <a:rPr sz="1800" spc="-50" dirty="0">
                <a:latin typeface="Calibri"/>
                <a:cs typeface="Calibri"/>
              </a:rPr>
              <a:t> </a:t>
            </a:r>
            <a:r>
              <a:rPr sz="1800" dirty="0">
                <a:latin typeface="Calibri"/>
                <a:cs typeface="Calibri"/>
              </a:rPr>
              <a:t>the</a:t>
            </a:r>
            <a:r>
              <a:rPr sz="1800" spc="-65" dirty="0">
                <a:latin typeface="Calibri"/>
                <a:cs typeface="Calibri"/>
              </a:rPr>
              <a:t> </a:t>
            </a:r>
            <a:r>
              <a:rPr sz="1800" spc="-10" dirty="0">
                <a:latin typeface="Calibri"/>
                <a:cs typeface="Calibri"/>
              </a:rPr>
              <a:t>incoming traffic</a:t>
            </a:r>
            <a:endParaRPr sz="1800">
              <a:latin typeface="Calibri"/>
              <a:cs typeface="Calibri"/>
            </a:endParaRPr>
          </a:p>
        </p:txBody>
      </p:sp>
    </p:spTree>
    <p:extLst>
      <p:ext uri="{BB962C8B-B14F-4D97-AF65-F5344CB8AC3E}">
        <p14:creationId xmlns:p14="http://schemas.microsoft.com/office/powerpoint/2010/main" val="5263459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Azure </a:t>
            </a:r>
            <a:r>
              <a:rPr lang="en-US" dirty="0">
                <a:cs typeface="Segoe UI"/>
              </a:rPr>
              <a:t>networking services</a:t>
            </a:r>
            <a:endParaRPr lang="en-US"/>
          </a:p>
        </p:txBody>
      </p:sp>
      <p:grpSp>
        <p:nvGrpSpPr>
          <p:cNvPr id="13" name="Group 12" descr="Virtual Network icon.  A graphic of data flowing between locations.">
            <a:extLst>
              <a:ext uri="{FF2B5EF4-FFF2-40B4-BE49-F238E27FC236}">
                <a16:creationId xmlns:a16="http://schemas.microsoft.com/office/drawing/2014/main" xmlns="" id="{E2489CBE-9114-46C7-AFD9-3BFB170EF061}"/>
              </a:ext>
            </a:extLst>
          </p:cNvPr>
          <p:cNvGrpSpPr/>
          <p:nvPr/>
        </p:nvGrpSpPr>
        <p:grpSpPr>
          <a:xfrm>
            <a:off x="844812" y="1121827"/>
            <a:ext cx="9887148" cy="1292662"/>
            <a:chOff x="844812" y="1464727"/>
            <a:chExt cx="9887148" cy="1292662"/>
          </a:xfrm>
        </p:grpSpPr>
        <p:pic>
          <p:nvPicPr>
            <p:cNvPr id="5" name="Graphic 4">
              <a:extLst>
                <a:ext uri="{FF2B5EF4-FFF2-40B4-BE49-F238E27FC236}">
                  <a16:creationId xmlns:a16="http://schemas.microsoft.com/office/drawing/2014/main" xmlns="" id="{C95E61FB-B888-41F1-B316-390CD56FD3A4}"/>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844812" y="1519687"/>
              <a:ext cx="1182743" cy="1182743"/>
            </a:xfrm>
            <a:prstGeom prst="rect">
              <a:avLst/>
            </a:prstGeom>
          </p:spPr>
        </p:pic>
        <p:sp>
          <p:nvSpPr>
            <p:cNvPr id="12" name="TextBox 11">
              <a:extLst>
                <a:ext uri="{FF2B5EF4-FFF2-40B4-BE49-F238E27FC236}">
                  <a16:creationId xmlns:a16="http://schemas.microsoft.com/office/drawing/2014/main" xmlns="" id="{EB5524AF-1C9E-4D8E-93A1-5C3CBBA8E202}"/>
                </a:ext>
              </a:extLst>
            </p:cNvPr>
            <p:cNvSpPr txBox="1"/>
            <p:nvPr/>
          </p:nvSpPr>
          <p:spPr>
            <a:xfrm>
              <a:off x="2246517" y="1464727"/>
              <a:ext cx="8485443"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Virtual Network (</a:t>
              </a:r>
              <a:r>
                <a:rPr lang="en-US" sz="2400" b="1" dirty="0" err="1">
                  <a:gradFill>
                    <a:gsLst>
                      <a:gs pos="2917">
                        <a:schemeClr val="tx1"/>
                      </a:gs>
                      <a:gs pos="30000">
                        <a:schemeClr val="tx1"/>
                      </a:gs>
                    </a:gsLst>
                    <a:lin ang="5400000" scaled="0"/>
                  </a:gradFill>
                </a:rPr>
                <a:t>VNet</a:t>
              </a:r>
              <a:r>
                <a:rPr lang="en-US" sz="2400" b="1" dirty="0">
                  <a:gradFill>
                    <a:gsLst>
                      <a:gs pos="2917">
                        <a:schemeClr val="tx1"/>
                      </a:gs>
                      <a:gs pos="30000">
                        <a:schemeClr val="tx1"/>
                      </a:gs>
                    </a:gsLst>
                    <a:lin ang="5400000" scaled="0"/>
                  </a:gradFill>
                </a:rPr>
                <a:t>) </a:t>
              </a:r>
              <a:r>
                <a:rPr lang="en-US" sz="2400" dirty="0">
                  <a:gradFill>
                    <a:gsLst>
                      <a:gs pos="2917">
                        <a:schemeClr val="tx1"/>
                      </a:gs>
                      <a:gs pos="30000">
                        <a:schemeClr val="tx1"/>
                      </a:gs>
                    </a:gsLst>
                    <a:lin ang="5400000" scaled="0"/>
                  </a:gradFill>
                </a:rPr>
                <a:t>enables Azure resources to communicate with each other, the internet, and on-premises networks. </a:t>
              </a:r>
              <a:endParaRPr lang="en-US" sz="2400" b="1" dirty="0">
                <a:gradFill>
                  <a:gsLst>
                    <a:gs pos="2917">
                      <a:schemeClr val="tx1"/>
                    </a:gs>
                    <a:gs pos="30000">
                      <a:schemeClr val="tx1"/>
                    </a:gs>
                  </a:gsLst>
                  <a:lin ang="5400000" scaled="0"/>
                </a:gradFill>
              </a:endParaRPr>
            </a:p>
          </p:txBody>
        </p:sp>
      </p:grpSp>
      <p:grpSp>
        <p:nvGrpSpPr>
          <p:cNvPr id="16" name="Group 15" descr="Virtual Private Network (VPN) icon.  A locked network showing communication within a closed lock.">
            <a:extLst>
              <a:ext uri="{FF2B5EF4-FFF2-40B4-BE49-F238E27FC236}">
                <a16:creationId xmlns:a16="http://schemas.microsoft.com/office/drawing/2014/main" xmlns="" id="{B56E9E90-D28F-4222-96AC-701C2E4CD917}"/>
              </a:ext>
            </a:extLst>
          </p:cNvPr>
          <p:cNvGrpSpPr/>
          <p:nvPr/>
        </p:nvGrpSpPr>
        <p:grpSpPr>
          <a:xfrm>
            <a:off x="844813" y="2589054"/>
            <a:ext cx="9887147" cy="1292662"/>
            <a:chOff x="844813" y="2931954"/>
            <a:chExt cx="9887147" cy="1292662"/>
          </a:xfrm>
        </p:grpSpPr>
        <p:pic>
          <p:nvPicPr>
            <p:cNvPr id="8" name="Graphic 7">
              <a:extLst>
                <a:ext uri="{FF2B5EF4-FFF2-40B4-BE49-F238E27FC236}">
                  <a16:creationId xmlns:a16="http://schemas.microsoft.com/office/drawing/2014/main" xmlns="" id="{97612B73-C6BF-4556-AEF6-C0867FEA769C}"/>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844813" y="2986914"/>
              <a:ext cx="1182743" cy="1182743"/>
            </a:xfrm>
            <a:prstGeom prst="rect">
              <a:avLst/>
            </a:prstGeom>
          </p:spPr>
        </p:pic>
        <p:sp>
          <p:nvSpPr>
            <p:cNvPr id="14" name="TextBox 13">
              <a:extLst>
                <a:ext uri="{FF2B5EF4-FFF2-40B4-BE49-F238E27FC236}">
                  <a16:creationId xmlns:a16="http://schemas.microsoft.com/office/drawing/2014/main" xmlns="" id="{2E152B57-46F5-4D1B-A9A7-62D076A97D86}"/>
                </a:ext>
              </a:extLst>
            </p:cNvPr>
            <p:cNvSpPr txBox="1"/>
            <p:nvPr/>
          </p:nvSpPr>
          <p:spPr>
            <a:xfrm>
              <a:off x="2246517" y="2931954"/>
              <a:ext cx="8485443"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Virtual Private Network Gateway (VPN)</a:t>
              </a:r>
              <a:r>
                <a:rPr lang="en-US" sz="2400" dirty="0">
                  <a:gradFill>
                    <a:gsLst>
                      <a:gs pos="2917">
                        <a:schemeClr val="tx1"/>
                      </a:gs>
                      <a:gs pos="30000">
                        <a:schemeClr val="tx1"/>
                      </a:gs>
                    </a:gsLst>
                    <a:lin ang="5400000" scaled="0"/>
                  </a:gradFill>
                </a:rPr>
                <a:t> is used to send encrypted traffic between an Azure virtual network and an on-premises location over the public internet. </a:t>
              </a:r>
              <a:endParaRPr lang="en-US" sz="2400" b="1" dirty="0">
                <a:gradFill>
                  <a:gsLst>
                    <a:gs pos="2917">
                      <a:schemeClr val="tx1"/>
                    </a:gs>
                    <a:gs pos="30000">
                      <a:schemeClr val="tx1"/>
                    </a:gs>
                  </a:gsLst>
                  <a:lin ang="5400000" scaled="0"/>
                </a:gradFill>
              </a:endParaRPr>
            </a:p>
          </p:txBody>
        </p:sp>
      </p:grpSp>
      <p:grpSp>
        <p:nvGrpSpPr>
          <p:cNvPr id="18" name="Group 17" descr="Azure Express Route icon.  This is a decorative triangle with no specific meaning.">
            <a:extLst>
              <a:ext uri="{FF2B5EF4-FFF2-40B4-BE49-F238E27FC236}">
                <a16:creationId xmlns:a16="http://schemas.microsoft.com/office/drawing/2014/main" xmlns="" id="{0882801D-4AEF-45F4-A350-1134A3D40E39}"/>
              </a:ext>
            </a:extLst>
          </p:cNvPr>
          <p:cNvGrpSpPr/>
          <p:nvPr/>
        </p:nvGrpSpPr>
        <p:grpSpPr>
          <a:xfrm>
            <a:off x="844812" y="4196642"/>
            <a:ext cx="9887148" cy="1292662"/>
            <a:chOff x="844812" y="4539542"/>
            <a:chExt cx="9887148" cy="1292662"/>
          </a:xfrm>
        </p:grpSpPr>
        <p:pic>
          <p:nvPicPr>
            <p:cNvPr id="11" name="Graphic 10">
              <a:extLst>
                <a:ext uri="{FF2B5EF4-FFF2-40B4-BE49-F238E27FC236}">
                  <a16:creationId xmlns:a16="http://schemas.microsoft.com/office/drawing/2014/main" xmlns="" id="{01121803-1077-486A-9740-8A1A3970D932}"/>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844812" y="4594502"/>
              <a:ext cx="1182743" cy="1182743"/>
            </a:xfrm>
            <a:prstGeom prst="rect">
              <a:avLst/>
            </a:prstGeom>
          </p:spPr>
        </p:pic>
        <p:sp>
          <p:nvSpPr>
            <p:cNvPr id="15" name="TextBox 14">
              <a:extLst>
                <a:ext uri="{FF2B5EF4-FFF2-40B4-BE49-F238E27FC236}">
                  <a16:creationId xmlns:a16="http://schemas.microsoft.com/office/drawing/2014/main" xmlns="" id="{7183B690-E2CA-4645-AAE8-34051F0CF538}"/>
                </a:ext>
              </a:extLst>
            </p:cNvPr>
            <p:cNvSpPr txBox="1"/>
            <p:nvPr/>
          </p:nvSpPr>
          <p:spPr>
            <a:xfrm>
              <a:off x="2246517" y="4539542"/>
              <a:ext cx="8485443"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Express Route</a:t>
              </a:r>
              <a:r>
                <a:rPr lang="en-US" sz="2400" dirty="0">
                  <a:gradFill>
                    <a:gsLst>
                      <a:gs pos="2917">
                        <a:schemeClr val="tx1"/>
                      </a:gs>
                      <a:gs pos="30000">
                        <a:schemeClr val="tx1"/>
                      </a:gs>
                    </a:gsLst>
                    <a:lin ang="5400000" scaled="0"/>
                  </a:gradFill>
                </a:rPr>
                <a:t> extends on-premises networks into Azure over a private connection that is facilitated by a connectivity provider. </a:t>
              </a:r>
              <a:endParaRPr lang="en-US" sz="2400" b="1"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76313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D0CE92-1D76-4F61-8208-4BBDE2BA1DA5}"/>
              </a:ext>
            </a:extLst>
          </p:cNvPr>
          <p:cNvSpPr>
            <a:spLocks noGrp="1"/>
          </p:cNvSpPr>
          <p:nvPr>
            <p:ph type="title"/>
          </p:nvPr>
        </p:nvSpPr>
        <p:spPr/>
        <p:txBody>
          <a:bodyPr/>
          <a:lstStyle/>
          <a:p>
            <a:r>
              <a:rPr lang="en-IE" dirty="0"/>
              <a:t>Walkthrough - Create a virtual network</a:t>
            </a:r>
            <a:endParaRPr lang="en-US" dirty="0"/>
          </a:p>
        </p:txBody>
      </p:sp>
      <p:sp>
        <p:nvSpPr>
          <p:cNvPr id="3" name="Text Placeholder 2">
            <a:extLst>
              <a:ext uri="{FF2B5EF4-FFF2-40B4-BE49-F238E27FC236}">
                <a16:creationId xmlns:a16="http://schemas.microsoft.com/office/drawing/2014/main" xmlns="" id="{D9B7E699-8A7B-44B9-87EE-C5ED24A8C217}"/>
              </a:ext>
            </a:extLst>
          </p:cNvPr>
          <p:cNvSpPr>
            <a:spLocks noGrp="1"/>
          </p:cNvSpPr>
          <p:nvPr>
            <p:ph sz="quarter" idx="10"/>
          </p:nvPr>
        </p:nvSpPr>
        <p:spPr>
          <a:xfrm>
            <a:off x="418642" y="1456897"/>
            <a:ext cx="5394960" cy="3282950"/>
          </a:xfrm>
        </p:spPr>
        <p:txBody>
          <a:bodyPr/>
          <a:lstStyle/>
          <a:p>
            <a:pPr marL="233362" indent="0">
              <a:buNone/>
              <a:tabLst>
                <a:tab pos="515938" algn="l"/>
              </a:tabLst>
            </a:pPr>
            <a:r>
              <a:rPr lang="en-US" dirty="0">
                <a:cs typeface="Segoe UI Semilight" panose="020B0402040204020203" pitchFamily="34" charset="0"/>
              </a:rPr>
              <a:t>Create a virtual network with two virtual machines and then test connection between the machines.</a:t>
            </a:r>
          </a:p>
          <a:p>
            <a:pPr marL="233362" indent="0">
              <a:buNone/>
              <a:tabLst>
                <a:tab pos="515938" algn="l"/>
              </a:tabLst>
            </a:pPr>
            <a:endParaRPr lang="en-US" b="1" dirty="0">
              <a:latin typeface="+mn-lt"/>
              <a:cs typeface="Segoe UI Semilight" panose="020B0402040204020203" pitchFamily="34" charset="0"/>
            </a:endParaRPr>
          </a:p>
          <a:p>
            <a:pPr marL="747712" indent="-514350">
              <a:buFont typeface="+mj-lt"/>
              <a:buAutoNum type="arabicPeriod"/>
              <a:tabLst>
                <a:tab pos="515938" algn="l"/>
              </a:tabLst>
            </a:pPr>
            <a:r>
              <a:rPr lang="en-US" dirty="0">
                <a:latin typeface="+mn-lt"/>
                <a:cs typeface="Segoe UI Semilight" panose="020B0402040204020203" pitchFamily="34" charset="0"/>
              </a:rPr>
              <a:t>Create a virtual network.</a:t>
            </a:r>
          </a:p>
          <a:p>
            <a:pPr marL="747712" indent="-514350">
              <a:buFont typeface="+mj-lt"/>
              <a:buAutoNum type="arabicPeriod"/>
              <a:tabLst>
                <a:tab pos="515938" algn="l"/>
              </a:tabLst>
            </a:pPr>
            <a:r>
              <a:rPr lang="en-US" dirty="0">
                <a:latin typeface="+mn-lt"/>
                <a:cs typeface="Segoe UI Semilight" panose="020B0402040204020203" pitchFamily="34" charset="0"/>
              </a:rPr>
              <a:t>Create two virtual machines.</a:t>
            </a:r>
          </a:p>
          <a:p>
            <a:pPr marL="747712" indent="-514350">
              <a:buFont typeface="+mj-lt"/>
              <a:buAutoNum type="arabicPeriod"/>
              <a:tabLst>
                <a:tab pos="515938" algn="l"/>
              </a:tabLst>
            </a:pPr>
            <a:r>
              <a:rPr lang="en-US" dirty="0">
                <a:latin typeface="+mn-lt"/>
                <a:cs typeface="Segoe UI Semilight" panose="020B0402040204020203" pitchFamily="34" charset="0"/>
              </a:rPr>
              <a:t>Test the connection.</a:t>
            </a:r>
          </a:p>
        </p:txBody>
      </p:sp>
      <p:pic>
        <p:nvPicPr>
          <p:cNvPr id="6" name="Picture 5">
            <a:extLst>
              <a:ext uri="{FF2B5EF4-FFF2-40B4-BE49-F238E27FC236}">
                <a16:creationId xmlns:a16="http://schemas.microsoft.com/office/drawing/2014/main" xmlns="" id="{7CDCCC72-E44C-4A20-A7B0-16FEBBDDB9F4}"/>
              </a:ext>
              <a:ext uri="{C183D7F6-B498-43B3-948B-1728B52AA6E4}">
                <adec:decorative xmlns:adec="http://schemas.microsoft.com/office/drawing/2017/decorative" xmlns=""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0919987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78853F-16F1-44DD-AC5D-6BB2F2A971AF}"/>
              </a:ext>
            </a:extLst>
          </p:cNvPr>
          <p:cNvSpPr>
            <a:spLocks noGrp="1"/>
          </p:cNvSpPr>
          <p:nvPr>
            <p:ph type="title"/>
          </p:nvPr>
        </p:nvSpPr>
        <p:spPr/>
        <p:txBody>
          <a:bodyPr wrap="square" anchor="t">
            <a:normAutofit/>
          </a:bodyPr>
          <a:lstStyle/>
          <a:p>
            <a:r>
              <a:rPr lang="en-US" dirty="0"/>
              <a:t>Module 02 Review</a:t>
            </a:r>
          </a:p>
        </p:txBody>
      </p:sp>
      <p:grpSp>
        <p:nvGrpSpPr>
          <p:cNvPr id="10" name="Group 9">
            <a:extLst>
              <a:ext uri="{FF2B5EF4-FFF2-40B4-BE49-F238E27FC236}">
                <a16:creationId xmlns:a16="http://schemas.microsoft.com/office/drawing/2014/main" xmlns="" id="{08BF4695-1CC0-4FF0-9CA3-1D20C5EEE338}"/>
              </a:ext>
              <a:ext uri="{C183D7F6-B498-43B3-948B-1728B52AA6E4}">
                <adec:decorative xmlns:adec="http://schemas.microsoft.com/office/drawing/2017/decorative" xmlns="" val="1"/>
              </a:ext>
            </a:extLst>
          </p:cNvPr>
          <p:cNvGrpSpPr/>
          <p:nvPr/>
        </p:nvGrpSpPr>
        <p:grpSpPr>
          <a:xfrm>
            <a:off x="-49488" y="2603410"/>
            <a:ext cx="4320000" cy="2574391"/>
            <a:chOff x="1074935" y="3579049"/>
            <a:chExt cx="4320000" cy="2574391"/>
          </a:xfrm>
        </p:grpSpPr>
        <p:sp>
          <p:nvSpPr>
            <p:cNvPr id="7" name="Rectangle 6" descr="Books">
              <a:extLst>
                <a:ext uri="{FF2B5EF4-FFF2-40B4-BE49-F238E27FC236}">
                  <a16:creationId xmlns:a16="http://schemas.microsoft.com/office/drawing/2014/main" xmlns="" id="{0A6C4884-4E57-490E-A2CF-BFB270DC45DD}"/>
                </a:ext>
              </a:extLst>
            </p:cNvPr>
            <p:cNvSpPr/>
            <p:nvPr/>
          </p:nvSpPr>
          <p:spPr>
            <a:xfrm>
              <a:off x="2436389" y="3579049"/>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xmlns="" id="{C412844F-E6A1-43BC-B1AB-89184FFF20D2}"/>
                </a:ext>
              </a:extLst>
            </p:cNvPr>
            <p:cNvSpPr/>
            <p:nvPr/>
          </p:nvSpPr>
          <p:spPr>
            <a:xfrm>
              <a:off x="1074935" y="5433440"/>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dirty="0"/>
                <a:t>Microsoft Learn Modules (docs.microsoft.com/Learn)</a:t>
              </a:r>
              <a:endParaRPr lang="en-US" sz="2100" kern="1200" dirty="0"/>
            </a:p>
          </p:txBody>
        </p:sp>
      </p:grpSp>
      <p:sp>
        <p:nvSpPr>
          <p:cNvPr id="9" name="Content Placeholder 8">
            <a:extLst>
              <a:ext uri="{FF2B5EF4-FFF2-40B4-BE49-F238E27FC236}">
                <a16:creationId xmlns:a16="http://schemas.microsoft.com/office/drawing/2014/main" xmlns="" id="{889B922C-71E2-4868-B986-02EC5DF08368}"/>
              </a:ext>
            </a:extLst>
          </p:cNvPr>
          <p:cNvSpPr>
            <a:spLocks noGrp="1"/>
          </p:cNvSpPr>
          <p:nvPr>
            <p:ph sz="quarter" idx="10"/>
          </p:nvPr>
        </p:nvSpPr>
        <p:spPr>
          <a:xfrm>
            <a:off x="4996621" y="1456897"/>
            <a:ext cx="6763290" cy="2785378"/>
          </a:xfrm>
        </p:spPr>
        <p:txBody>
          <a:bodyPr vert="horz" wrap="square" lIns="0" tIns="91440" rIns="146304" bIns="91440" rtlCol="0" anchor="t">
            <a:spAutoFit/>
          </a:bodyPr>
          <a:lstStyle/>
          <a:p>
            <a:pPr marL="342900" indent="-342900">
              <a:buFont typeface="Arial" panose="020B0604020202020204" pitchFamily="34" charset="0"/>
              <a:buChar char="•"/>
            </a:pPr>
            <a:r>
              <a:rPr lang="en-US" b="0" i="0" dirty="0">
                <a:solidFill>
                  <a:srgbClr val="171717"/>
                </a:solidFill>
                <a:effectLst/>
                <a:latin typeface="Segoe UI"/>
                <a:cs typeface="Segoe UI"/>
              </a:rPr>
              <a:t>Microsoft provides more global presence than any other cloud provider with over 60 regions distributed worldwide</a:t>
            </a:r>
          </a:p>
          <a:p>
            <a:pPr marL="342900" indent="-342900">
              <a:buFont typeface="Arial" panose="020B0604020202020204" pitchFamily="34" charset="0"/>
              <a:buChar char="•"/>
            </a:pPr>
            <a:r>
              <a:rPr lang="en-US" dirty="0">
                <a:solidFill>
                  <a:srgbClr val="171717"/>
                </a:solidFill>
                <a:latin typeface="Segoe UI"/>
                <a:cs typeface="Segoe UI"/>
              </a:rPr>
              <a:t>Azure Management tools</a:t>
            </a:r>
            <a:endParaRPr lang="en-US" dirty="0">
              <a:solidFill>
                <a:srgbClr val="171717"/>
              </a:solidFill>
              <a:latin typeface="Segoe UI" panose="020B0502040204020203" pitchFamily="34" charset="0"/>
              <a:cs typeface="Segoe UI"/>
            </a:endParaRPr>
          </a:p>
          <a:p>
            <a:pPr marL="342900" indent="-342900">
              <a:buFont typeface="Arial" panose="020B0604020202020204" pitchFamily="34" charset="0"/>
              <a:buChar char="•"/>
            </a:pPr>
            <a:r>
              <a:rPr lang="en-US" dirty="0">
                <a:solidFill>
                  <a:srgbClr val="171717"/>
                </a:solidFill>
                <a:latin typeface="Segoe UI"/>
                <a:cs typeface="Segoe UI"/>
              </a:rPr>
              <a:t>Azure's multiple</a:t>
            </a:r>
            <a:r>
              <a:rPr lang="en-US" b="0" i="0" dirty="0">
                <a:solidFill>
                  <a:srgbClr val="171717"/>
                </a:solidFill>
                <a:effectLst/>
                <a:latin typeface="Segoe UI"/>
                <a:cs typeface="Segoe UI"/>
              </a:rPr>
              <a:t> services </a:t>
            </a:r>
            <a:r>
              <a:rPr lang="en-US" dirty="0" smtClean="0">
                <a:solidFill>
                  <a:srgbClr val="171717"/>
                </a:solidFill>
                <a:latin typeface="Segoe UI"/>
                <a:cs typeface="Segoe UI"/>
              </a:rPr>
              <a:t>(</a:t>
            </a:r>
            <a:r>
              <a:rPr lang="en-US" b="0" i="0" dirty="0" smtClean="0">
                <a:solidFill>
                  <a:srgbClr val="171717"/>
                </a:solidFill>
                <a:effectLst/>
                <a:latin typeface="Segoe UI"/>
                <a:cs typeface="Segoe UI"/>
              </a:rPr>
              <a:t> </a:t>
            </a:r>
            <a:r>
              <a:rPr lang="en-US" b="0" i="0" dirty="0">
                <a:solidFill>
                  <a:srgbClr val="171717"/>
                </a:solidFill>
                <a:effectLst/>
                <a:latin typeface="Segoe UI"/>
                <a:cs typeface="Segoe UI"/>
              </a:rPr>
              <a:t>networking, </a:t>
            </a:r>
            <a:r>
              <a:rPr lang="en-US" b="0" i="0" dirty="0" smtClean="0">
                <a:solidFill>
                  <a:srgbClr val="171717"/>
                </a:solidFill>
                <a:effectLst/>
                <a:latin typeface="Segoe UI"/>
                <a:cs typeface="Segoe UI"/>
              </a:rPr>
              <a:t>storage</a:t>
            </a:r>
            <a:r>
              <a:rPr lang="en-US" dirty="0" smtClean="0">
                <a:solidFill>
                  <a:srgbClr val="171717"/>
                </a:solidFill>
                <a:latin typeface="Segoe UI"/>
                <a:cs typeface="Segoe UI"/>
              </a:rPr>
              <a:t>)</a:t>
            </a:r>
            <a:endParaRPr lang="en-US" dirty="0">
              <a:solidFill>
                <a:srgbClr val="171717"/>
              </a:solidFill>
              <a:latin typeface="Segoe UI" panose="020B0502040204020203" pitchFamily="34" charset="0"/>
              <a:cs typeface="Segoe UI"/>
            </a:endParaRPr>
          </a:p>
          <a:p>
            <a:pPr marL="342900" indent="-342900">
              <a:buFont typeface="Arial" panose="020B0604020202020204" pitchFamily="34" charset="0"/>
              <a:buChar char="•"/>
            </a:pPr>
            <a:r>
              <a:rPr lang="en-US" dirty="0">
                <a:solidFill>
                  <a:srgbClr val="171717"/>
                </a:solidFill>
                <a:latin typeface="Segoe UI"/>
                <a:cs typeface="Segoe UI"/>
              </a:rPr>
              <a:t>Azure Marketplace</a:t>
            </a:r>
          </a:p>
        </p:txBody>
      </p:sp>
    </p:spTree>
    <p:extLst>
      <p:ext uri="{BB962C8B-B14F-4D97-AF65-F5344CB8AC3E}">
        <p14:creationId xmlns:p14="http://schemas.microsoft.com/office/powerpoint/2010/main" val="9114077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Module 01 </a:t>
            </a:r>
            <a:r>
              <a:rPr lang="en-US" dirty="0">
                <a:cs typeface="Segoe UI"/>
              </a:rPr>
              <a:t>- Outline</a:t>
            </a:r>
            <a:endParaRPr lang="en-US" dirty="0"/>
          </a:p>
        </p:txBody>
      </p:sp>
      <p:pic>
        <p:nvPicPr>
          <p:cNvPr id="2" name="Graphic 3">
            <a:extLst>
              <a:ext uri="{FF2B5EF4-FFF2-40B4-BE49-F238E27FC236}">
                <a16:creationId xmlns="" xmlns:a16="http://schemas.microsoft.com/office/drawing/2014/main" id="{C25D2AF6-901F-47CD-82A8-5128D5A1B786}"/>
              </a:ext>
              <a:ext uri="{C183D7F6-B498-43B3-948B-1728B52AA6E4}">
                <adec:decorative xmlns="" xmlns:adec="http://schemas.microsoft.com/office/drawing/2017/decorative" val="1"/>
              </a:ext>
            </a:extLst>
          </p:cNvPr>
          <p:cNvPicPr>
            <a:picLocks noChangeAspect="1"/>
          </p:cNvPicPr>
          <p:nvPr/>
        </p:nvPicPr>
        <p:blipFill rotWithShape="1">
          <a:blip r:embed="rId3">
            <a:extLst>
              <a:ext uri="{96DAC541-7B7A-43D3-8B79-37D633B846F1}">
                <asvg:svgBlip xmlns="" xmlns:asvg="http://schemas.microsoft.com/office/drawing/2016/SVG/main" r:embed="rId4"/>
              </a:ext>
            </a:extLst>
          </a:blip>
          <a:srcRect l="28111" t="25760" r="26571" b="11010"/>
          <a:stretch/>
        </p:blipFill>
        <p:spPr>
          <a:xfrm>
            <a:off x="6679097" y="1496619"/>
            <a:ext cx="4718458" cy="3922741"/>
          </a:xfrm>
          <a:prstGeom prst="rect">
            <a:avLst/>
          </a:prstGeom>
        </p:spPr>
      </p:pic>
      <p:sp>
        <p:nvSpPr>
          <p:cNvPr id="10" name="Text Placeholder 14">
            <a:extLst>
              <a:ext uri="{FF2B5EF4-FFF2-40B4-BE49-F238E27FC236}">
                <a16:creationId xmlns="" xmlns:a16="http://schemas.microsoft.com/office/drawing/2014/main" id="{36877184-9CC1-4EBD-ACA1-BA6A2150651C}"/>
              </a:ext>
            </a:extLst>
          </p:cNvPr>
          <p:cNvSpPr>
            <a:spLocks noGrp="1"/>
          </p:cNvSpPr>
          <p:nvPr/>
        </p:nvSpPr>
        <p:spPr>
          <a:xfrm>
            <a:off x="570492" y="1378281"/>
            <a:ext cx="5394960" cy="1477328"/>
          </a:xfrm>
          <a:prstGeom prst="rect">
            <a:avLst/>
          </a:prstGeom>
        </p:spPr>
        <p:txBody>
          <a:bodyPr vert="horz" wrap="square" lIns="0" tIns="0" rIns="0" bIns="0" rtlCol="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buNone/>
            </a:pPr>
            <a:r>
              <a:rPr lang="en-US" sz="2400" dirty="0"/>
              <a:t>You will learn the following concepts:</a:t>
            </a:r>
          </a:p>
          <a:p>
            <a:pPr marL="0" indent="0">
              <a:lnSpc>
                <a:spcPct val="100000"/>
              </a:lnSpc>
              <a:buNone/>
            </a:pPr>
            <a:endParaRPr lang="en-US" sz="2400" dirty="0"/>
          </a:p>
          <a:p>
            <a:pPr>
              <a:lnSpc>
                <a:spcPct val="100000"/>
              </a:lnSpc>
              <a:buFont typeface="Wingdings" panose="05000000000000000000" pitchFamily="2" charset="2"/>
              <a:buChar char="§"/>
            </a:pPr>
            <a:r>
              <a:rPr lang="en-US" sz="2400" b="1" dirty="0"/>
              <a:t>Cloud </a:t>
            </a:r>
            <a:r>
              <a:rPr lang="en-US" sz="2400" b="1" dirty="0" smtClean="0"/>
              <a:t>Network</a:t>
            </a:r>
            <a:endParaRPr lang="en-US" sz="2400" b="1" dirty="0"/>
          </a:p>
          <a:p>
            <a:pPr>
              <a:lnSpc>
                <a:spcPct val="100000"/>
              </a:lnSpc>
              <a:buFont typeface="Wingdings" panose="05000000000000000000" pitchFamily="2" charset="2"/>
              <a:buChar char="§"/>
            </a:pPr>
            <a:r>
              <a:rPr lang="en-US" sz="2400" b="1" dirty="0" smtClean="0"/>
              <a:t>Cloud Storage</a:t>
            </a:r>
            <a:endParaRPr lang="en-US" sz="2400" b="1" dirty="0"/>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cs typeface="Segoe UI"/>
              </a:rPr>
              <a:t>Cloud Models</a:t>
            </a:r>
            <a:endParaRPr lang="en-US" dirty="0"/>
          </a:p>
        </p:txBody>
      </p:sp>
      <p:pic>
        <p:nvPicPr>
          <p:cNvPr id="4" name="Graphic 3" descr="Blockchain">
            <a:extLst>
              <a:ext uri="{FF2B5EF4-FFF2-40B4-BE49-F238E27FC236}">
                <a16:creationId xmlns="" xmlns:a16="http://schemas.microsoft.com/office/drawing/2014/main" id="{5099CE8D-AA91-4A5A-91F6-5CF7E0C05F93}"/>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0041834" y="2749826"/>
            <a:ext cx="1358347" cy="1358347"/>
          </a:xfrm>
          <a:prstGeom prst="rect">
            <a:avLst/>
          </a:prstGeom>
        </p:spPr>
      </p:pic>
    </p:spTree>
    <p:extLst>
      <p:ext uri="{BB962C8B-B14F-4D97-AF65-F5344CB8AC3E}">
        <p14:creationId xmlns:p14="http://schemas.microsoft.com/office/powerpoint/2010/main" val="17619084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0842" y="2428694"/>
            <a:ext cx="7693659" cy="1001394"/>
          </a:xfrm>
          <a:prstGeom prst="rect">
            <a:avLst/>
          </a:prstGeom>
        </p:spPr>
        <p:txBody>
          <a:bodyPr vert="horz" wrap="square" lIns="0" tIns="13335" rIns="0" bIns="0" rtlCol="0">
            <a:spAutoFit/>
          </a:bodyPr>
          <a:lstStyle/>
          <a:p>
            <a:pPr marL="12700" marR="5080">
              <a:lnSpc>
                <a:spcPct val="100000"/>
              </a:lnSpc>
              <a:spcBef>
                <a:spcPts val="105"/>
              </a:spcBef>
              <a:tabLst>
                <a:tab pos="2133600" algn="l"/>
                <a:tab pos="2249170" algn="l"/>
                <a:tab pos="2501900" algn="l"/>
                <a:tab pos="3765550" algn="l"/>
                <a:tab pos="6890384" algn="l"/>
              </a:tabLst>
            </a:pPr>
            <a:r>
              <a:rPr sz="3200" b="1" dirty="0">
                <a:solidFill>
                  <a:srgbClr val="252525"/>
                </a:solidFill>
                <a:latin typeface="Calibri"/>
                <a:cs typeface="Calibri"/>
              </a:rPr>
              <a:t>D</a:t>
            </a:r>
            <a:r>
              <a:rPr sz="3200" b="1" spc="-135" dirty="0">
                <a:solidFill>
                  <a:srgbClr val="252525"/>
                </a:solidFill>
                <a:latin typeface="Calibri"/>
                <a:cs typeface="Calibri"/>
              </a:rPr>
              <a:t> </a:t>
            </a:r>
            <a:r>
              <a:rPr sz="3200" b="1" dirty="0">
                <a:solidFill>
                  <a:srgbClr val="252525"/>
                </a:solidFill>
                <a:latin typeface="Calibri"/>
                <a:cs typeface="Calibri"/>
              </a:rPr>
              <a:t>e</a:t>
            </a:r>
            <a:r>
              <a:rPr sz="3200" b="1" spc="-130" dirty="0">
                <a:solidFill>
                  <a:srgbClr val="252525"/>
                </a:solidFill>
                <a:latin typeface="Calibri"/>
                <a:cs typeface="Calibri"/>
              </a:rPr>
              <a:t> </a:t>
            </a:r>
            <a:r>
              <a:rPr sz="3200" b="1" dirty="0">
                <a:solidFill>
                  <a:srgbClr val="252525"/>
                </a:solidFill>
                <a:latin typeface="Calibri"/>
                <a:cs typeface="Calibri"/>
              </a:rPr>
              <a:t>s</a:t>
            </a:r>
            <a:r>
              <a:rPr sz="3200" b="1" spc="-120" dirty="0">
                <a:solidFill>
                  <a:srgbClr val="252525"/>
                </a:solidFill>
                <a:latin typeface="Calibri"/>
                <a:cs typeface="Calibri"/>
              </a:rPr>
              <a:t> </a:t>
            </a:r>
            <a:r>
              <a:rPr sz="3200" b="1" dirty="0">
                <a:solidFill>
                  <a:srgbClr val="252525"/>
                </a:solidFill>
                <a:latin typeface="Calibri"/>
                <a:cs typeface="Calibri"/>
              </a:rPr>
              <a:t>c</a:t>
            </a:r>
            <a:r>
              <a:rPr sz="3200" b="1" spc="-125" dirty="0">
                <a:solidFill>
                  <a:srgbClr val="252525"/>
                </a:solidFill>
                <a:latin typeface="Calibri"/>
                <a:cs typeface="Calibri"/>
              </a:rPr>
              <a:t> </a:t>
            </a:r>
            <a:r>
              <a:rPr sz="3200" b="1" dirty="0">
                <a:solidFill>
                  <a:srgbClr val="252525"/>
                </a:solidFill>
                <a:latin typeface="Calibri"/>
                <a:cs typeface="Calibri"/>
              </a:rPr>
              <a:t>r</a:t>
            </a:r>
            <a:r>
              <a:rPr sz="3200" b="1" spc="-130" dirty="0">
                <a:solidFill>
                  <a:srgbClr val="252525"/>
                </a:solidFill>
                <a:latin typeface="Calibri"/>
                <a:cs typeface="Calibri"/>
              </a:rPr>
              <a:t> </a:t>
            </a:r>
            <a:r>
              <a:rPr sz="3200" b="1" dirty="0">
                <a:solidFill>
                  <a:srgbClr val="252525"/>
                </a:solidFill>
                <a:latin typeface="Calibri"/>
                <a:cs typeface="Calibri"/>
              </a:rPr>
              <a:t>i</a:t>
            </a:r>
            <a:r>
              <a:rPr sz="3200" b="1" spc="-120" dirty="0">
                <a:solidFill>
                  <a:srgbClr val="252525"/>
                </a:solidFill>
                <a:latin typeface="Calibri"/>
                <a:cs typeface="Calibri"/>
              </a:rPr>
              <a:t> </a:t>
            </a:r>
            <a:r>
              <a:rPr sz="3200" b="1" dirty="0">
                <a:solidFill>
                  <a:srgbClr val="252525"/>
                </a:solidFill>
                <a:latin typeface="Calibri"/>
                <a:cs typeface="Calibri"/>
              </a:rPr>
              <a:t>b</a:t>
            </a:r>
            <a:r>
              <a:rPr sz="3200" b="1" spc="-130" dirty="0">
                <a:solidFill>
                  <a:srgbClr val="252525"/>
                </a:solidFill>
                <a:latin typeface="Calibri"/>
                <a:cs typeface="Calibri"/>
              </a:rPr>
              <a:t> </a:t>
            </a:r>
            <a:r>
              <a:rPr sz="3200" b="1" spc="-50" dirty="0">
                <a:solidFill>
                  <a:srgbClr val="252525"/>
                </a:solidFill>
                <a:latin typeface="Calibri"/>
                <a:cs typeface="Calibri"/>
              </a:rPr>
              <a:t>e</a:t>
            </a:r>
            <a:r>
              <a:rPr sz="3200" b="1" dirty="0">
                <a:solidFill>
                  <a:srgbClr val="252525"/>
                </a:solidFill>
                <a:latin typeface="Calibri"/>
                <a:cs typeface="Calibri"/>
              </a:rPr>
              <a:t>		A</a:t>
            </a:r>
            <a:r>
              <a:rPr sz="3200" b="1" spc="-130" dirty="0">
                <a:solidFill>
                  <a:srgbClr val="252525"/>
                </a:solidFill>
                <a:latin typeface="Calibri"/>
                <a:cs typeface="Calibri"/>
              </a:rPr>
              <a:t> </a:t>
            </a:r>
            <a:r>
              <a:rPr sz="3200" b="1" dirty="0">
                <a:solidFill>
                  <a:srgbClr val="252525"/>
                </a:solidFill>
                <a:latin typeface="Calibri"/>
                <a:cs typeface="Calibri"/>
              </a:rPr>
              <a:t>z</a:t>
            </a:r>
            <a:r>
              <a:rPr sz="3200" b="1" spc="-145" dirty="0">
                <a:solidFill>
                  <a:srgbClr val="252525"/>
                </a:solidFill>
                <a:latin typeface="Calibri"/>
                <a:cs typeface="Calibri"/>
              </a:rPr>
              <a:t> </a:t>
            </a:r>
            <a:r>
              <a:rPr sz="3200" b="1" dirty="0">
                <a:solidFill>
                  <a:srgbClr val="252525"/>
                </a:solidFill>
                <a:latin typeface="Calibri"/>
                <a:cs typeface="Calibri"/>
              </a:rPr>
              <a:t>u</a:t>
            </a:r>
            <a:r>
              <a:rPr sz="3200" b="1" spc="-130" dirty="0">
                <a:solidFill>
                  <a:srgbClr val="252525"/>
                </a:solidFill>
                <a:latin typeface="Calibri"/>
                <a:cs typeface="Calibri"/>
              </a:rPr>
              <a:t> </a:t>
            </a:r>
            <a:r>
              <a:rPr sz="3200" b="1" dirty="0">
                <a:solidFill>
                  <a:srgbClr val="252525"/>
                </a:solidFill>
                <a:latin typeface="Calibri"/>
                <a:cs typeface="Calibri"/>
              </a:rPr>
              <a:t>r</a:t>
            </a:r>
            <a:r>
              <a:rPr sz="3200" b="1" spc="-165" dirty="0">
                <a:solidFill>
                  <a:srgbClr val="252525"/>
                </a:solidFill>
                <a:latin typeface="Calibri"/>
                <a:cs typeface="Calibri"/>
              </a:rPr>
              <a:t> </a:t>
            </a:r>
            <a:r>
              <a:rPr sz="3200" b="1" spc="-50" dirty="0">
                <a:solidFill>
                  <a:srgbClr val="252525"/>
                </a:solidFill>
                <a:latin typeface="Calibri"/>
                <a:cs typeface="Calibri"/>
              </a:rPr>
              <a:t>e</a:t>
            </a:r>
            <a:r>
              <a:rPr sz="3200" b="1" dirty="0">
                <a:solidFill>
                  <a:srgbClr val="252525"/>
                </a:solidFill>
                <a:latin typeface="Calibri"/>
                <a:cs typeface="Calibri"/>
              </a:rPr>
              <a:t>	a</a:t>
            </a:r>
            <a:r>
              <a:rPr sz="3200" b="1" spc="-130" dirty="0">
                <a:solidFill>
                  <a:srgbClr val="252525"/>
                </a:solidFill>
                <a:latin typeface="Calibri"/>
                <a:cs typeface="Calibri"/>
              </a:rPr>
              <a:t> </a:t>
            </a:r>
            <a:r>
              <a:rPr sz="3200" b="1" dirty="0">
                <a:solidFill>
                  <a:srgbClr val="252525"/>
                </a:solidFill>
                <a:latin typeface="Calibri"/>
                <a:cs typeface="Calibri"/>
              </a:rPr>
              <a:t>r</a:t>
            </a:r>
            <a:r>
              <a:rPr sz="3200" b="1" spc="-180" dirty="0">
                <a:solidFill>
                  <a:srgbClr val="252525"/>
                </a:solidFill>
                <a:latin typeface="Calibri"/>
                <a:cs typeface="Calibri"/>
              </a:rPr>
              <a:t> </a:t>
            </a:r>
            <a:r>
              <a:rPr sz="3200" b="1" dirty="0">
                <a:solidFill>
                  <a:srgbClr val="252525"/>
                </a:solidFill>
                <a:latin typeface="Calibri"/>
                <a:cs typeface="Calibri"/>
              </a:rPr>
              <a:t>c</a:t>
            </a:r>
            <a:r>
              <a:rPr sz="3200" b="1" spc="-125" dirty="0">
                <a:solidFill>
                  <a:srgbClr val="252525"/>
                </a:solidFill>
                <a:latin typeface="Calibri"/>
                <a:cs typeface="Calibri"/>
              </a:rPr>
              <a:t> </a:t>
            </a:r>
            <a:r>
              <a:rPr sz="3200" b="1" dirty="0">
                <a:solidFill>
                  <a:srgbClr val="252525"/>
                </a:solidFill>
                <a:latin typeface="Calibri"/>
                <a:cs typeface="Calibri"/>
              </a:rPr>
              <a:t>h</a:t>
            </a:r>
            <a:r>
              <a:rPr sz="3200" b="1" spc="-135" dirty="0">
                <a:solidFill>
                  <a:srgbClr val="252525"/>
                </a:solidFill>
                <a:latin typeface="Calibri"/>
                <a:cs typeface="Calibri"/>
              </a:rPr>
              <a:t> </a:t>
            </a:r>
            <a:r>
              <a:rPr sz="3200" b="1" dirty="0">
                <a:solidFill>
                  <a:srgbClr val="252525"/>
                </a:solidFill>
                <a:latin typeface="Calibri"/>
                <a:cs typeface="Calibri"/>
              </a:rPr>
              <a:t>i</a:t>
            </a:r>
            <a:r>
              <a:rPr sz="3200" b="1" spc="-120" dirty="0">
                <a:solidFill>
                  <a:srgbClr val="252525"/>
                </a:solidFill>
                <a:latin typeface="Calibri"/>
                <a:cs typeface="Calibri"/>
              </a:rPr>
              <a:t> </a:t>
            </a:r>
            <a:r>
              <a:rPr sz="3200" b="1" dirty="0">
                <a:solidFill>
                  <a:srgbClr val="252525"/>
                </a:solidFill>
                <a:latin typeface="Calibri"/>
                <a:cs typeface="Calibri"/>
              </a:rPr>
              <a:t>t</a:t>
            </a:r>
            <a:r>
              <a:rPr sz="3200" b="1" spc="-160" dirty="0">
                <a:solidFill>
                  <a:srgbClr val="252525"/>
                </a:solidFill>
                <a:latin typeface="Calibri"/>
                <a:cs typeface="Calibri"/>
              </a:rPr>
              <a:t> </a:t>
            </a:r>
            <a:r>
              <a:rPr sz="3200" b="1" dirty="0">
                <a:solidFill>
                  <a:srgbClr val="252525"/>
                </a:solidFill>
                <a:latin typeface="Calibri"/>
                <a:cs typeface="Calibri"/>
              </a:rPr>
              <a:t>e</a:t>
            </a:r>
            <a:r>
              <a:rPr sz="3200" b="1" spc="-130" dirty="0">
                <a:solidFill>
                  <a:srgbClr val="252525"/>
                </a:solidFill>
                <a:latin typeface="Calibri"/>
                <a:cs typeface="Calibri"/>
              </a:rPr>
              <a:t> </a:t>
            </a:r>
            <a:r>
              <a:rPr sz="3200" b="1" dirty="0">
                <a:solidFill>
                  <a:srgbClr val="252525"/>
                </a:solidFill>
                <a:latin typeface="Calibri"/>
                <a:cs typeface="Calibri"/>
              </a:rPr>
              <a:t>c</a:t>
            </a:r>
            <a:r>
              <a:rPr sz="3200" b="1" spc="-130" dirty="0">
                <a:solidFill>
                  <a:srgbClr val="252525"/>
                </a:solidFill>
                <a:latin typeface="Calibri"/>
                <a:cs typeface="Calibri"/>
              </a:rPr>
              <a:t> </a:t>
            </a:r>
            <a:r>
              <a:rPr sz="3200" b="1" dirty="0">
                <a:solidFill>
                  <a:srgbClr val="252525"/>
                </a:solidFill>
                <a:latin typeface="Calibri"/>
                <a:cs typeface="Calibri"/>
              </a:rPr>
              <a:t>t</a:t>
            </a:r>
            <a:r>
              <a:rPr sz="3200" b="1" spc="-120" dirty="0">
                <a:solidFill>
                  <a:srgbClr val="252525"/>
                </a:solidFill>
                <a:latin typeface="Calibri"/>
                <a:cs typeface="Calibri"/>
              </a:rPr>
              <a:t> </a:t>
            </a:r>
            <a:r>
              <a:rPr sz="3200" b="1" dirty="0">
                <a:solidFill>
                  <a:srgbClr val="252525"/>
                </a:solidFill>
                <a:latin typeface="Calibri"/>
                <a:cs typeface="Calibri"/>
              </a:rPr>
              <a:t>u</a:t>
            </a:r>
            <a:r>
              <a:rPr sz="3200" b="1" spc="-135" dirty="0">
                <a:solidFill>
                  <a:srgbClr val="252525"/>
                </a:solidFill>
                <a:latin typeface="Calibri"/>
                <a:cs typeface="Calibri"/>
              </a:rPr>
              <a:t> </a:t>
            </a:r>
            <a:r>
              <a:rPr sz="3200" b="1" dirty="0">
                <a:solidFill>
                  <a:srgbClr val="252525"/>
                </a:solidFill>
                <a:latin typeface="Calibri"/>
                <a:cs typeface="Calibri"/>
              </a:rPr>
              <a:t>r</a:t>
            </a:r>
            <a:r>
              <a:rPr sz="3200" b="1" spc="-165" dirty="0">
                <a:solidFill>
                  <a:srgbClr val="252525"/>
                </a:solidFill>
                <a:latin typeface="Calibri"/>
                <a:cs typeface="Calibri"/>
              </a:rPr>
              <a:t> </a:t>
            </a:r>
            <a:r>
              <a:rPr sz="3200" b="1" spc="-50" dirty="0">
                <a:solidFill>
                  <a:srgbClr val="252525"/>
                </a:solidFill>
                <a:latin typeface="Calibri"/>
                <a:cs typeface="Calibri"/>
              </a:rPr>
              <a:t>e</a:t>
            </a:r>
            <a:r>
              <a:rPr sz="3200" b="1" dirty="0">
                <a:solidFill>
                  <a:srgbClr val="252525"/>
                </a:solidFill>
                <a:latin typeface="Calibri"/>
                <a:cs typeface="Calibri"/>
              </a:rPr>
              <a:t>	a</a:t>
            </a:r>
            <a:r>
              <a:rPr sz="3200" b="1" spc="-125" dirty="0">
                <a:solidFill>
                  <a:srgbClr val="252525"/>
                </a:solidFill>
                <a:latin typeface="Calibri"/>
                <a:cs typeface="Calibri"/>
              </a:rPr>
              <a:t> </a:t>
            </a:r>
            <a:r>
              <a:rPr sz="3200" b="1" dirty="0">
                <a:solidFill>
                  <a:srgbClr val="252525"/>
                </a:solidFill>
                <a:latin typeface="Calibri"/>
                <a:cs typeface="Calibri"/>
              </a:rPr>
              <a:t>n</a:t>
            </a:r>
            <a:r>
              <a:rPr sz="3200" b="1" spc="-130" dirty="0">
                <a:solidFill>
                  <a:srgbClr val="252525"/>
                </a:solidFill>
                <a:latin typeface="Calibri"/>
                <a:cs typeface="Calibri"/>
              </a:rPr>
              <a:t> </a:t>
            </a:r>
            <a:r>
              <a:rPr sz="3200" b="1" spc="-50" dirty="0">
                <a:solidFill>
                  <a:srgbClr val="252525"/>
                </a:solidFill>
                <a:latin typeface="Calibri"/>
                <a:cs typeface="Calibri"/>
              </a:rPr>
              <a:t>d </a:t>
            </a:r>
            <a:r>
              <a:rPr sz="3200" b="1" dirty="0">
                <a:solidFill>
                  <a:srgbClr val="252525"/>
                </a:solidFill>
                <a:latin typeface="Calibri"/>
                <a:cs typeface="Calibri"/>
              </a:rPr>
              <a:t>s</a:t>
            </a:r>
            <a:r>
              <a:rPr sz="3200" b="1" spc="-125" dirty="0">
                <a:solidFill>
                  <a:srgbClr val="252525"/>
                </a:solidFill>
                <a:latin typeface="Calibri"/>
                <a:cs typeface="Calibri"/>
              </a:rPr>
              <a:t> </a:t>
            </a:r>
            <a:r>
              <a:rPr sz="3200" b="1" dirty="0">
                <a:solidFill>
                  <a:srgbClr val="252525"/>
                </a:solidFill>
                <a:latin typeface="Calibri"/>
                <a:cs typeface="Calibri"/>
              </a:rPr>
              <a:t>e</a:t>
            </a:r>
            <a:r>
              <a:rPr sz="3200" b="1" spc="-130" dirty="0">
                <a:solidFill>
                  <a:srgbClr val="252525"/>
                </a:solidFill>
                <a:latin typeface="Calibri"/>
                <a:cs typeface="Calibri"/>
              </a:rPr>
              <a:t> </a:t>
            </a:r>
            <a:r>
              <a:rPr sz="3200" b="1" dirty="0">
                <a:solidFill>
                  <a:srgbClr val="252525"/>
                </a:solidFill>
                <a:latin typeface="Calibri"/>
                <a:cs typeface="Calibri"/>
              </a:rPr>
              <a:t>r</a:t>
            </a:r>
            <a:r>
              <a:rPr sz="3200" b="1" spc="-100" dirty="0">
                <a:solidFill>
                  <a:srgbClr val="252525"/>
                </a:solidFill>
                <a:latin typeface="Calibri"/>
                <a:cs typeface="Calibri"/>
              </a:rPr>
              <a:t> </a:t>
            </a:r>
            <a:r>
              <a:rPr sz="3200" b="1" dirty="0">
                <a:solidFill>
                  <a:srgbClr val="252525"/>
                </a:solidFill>
                <a:latin typeface="Calibri"/>
                <a:cs typeface="Calibri"/>
              </a:rPr>
              <a:t>v</a:t>
            </a:r>
            <a:r>
              <a:rPr sz="3200" b="1" spc="-130" dirty="0">
                <a:solidFill>
                  <a:srgbClr val="252525"/>
                </a:solidFill>
                <a:latin typeface="Calibri"/>
                <a:cs typeface="Calibri"/>
              </a:rPr>
              <a:t> </a:t>
            </a:r>
            <a:r>
              <a:rPr sz="3200" b="1" dirty="0">
                <a:solidFill>
                  <a:srgbClr val="252525"/>
                </a:solidFill>
                <a:latin typeface="Calibri"/>
                <a:cs typeface="Calibri"/>
              </a:rPr>
              <a:t>i</a:t>
            </a:r>
            <a:r>
              <a:rPr sz="3200" b="1" spc="-125" dirty="0">
                <a:solidFill>
                  <a:srgbClr val="252525"/>
                </a:solidFill>
                <a:latin typeface="Calibri"/>
                <a:cs typeface="Calibri"/>
              </a:rPr>
              <a:t> </a:t>
            </a:r>
            <a:r>
              <a:rPr sz="3200" b="1" dirty="0">
                <a:solidFill>
                  <a:srgbClr val="252525"/>
                </a:solidFill>
                <a:latin typeface="Calibri"/>
                <a:cs typeface="Calibri"/>
              </a:rPr>
              <a:t>c</a:t>
            </a:r>
            <a:r>
              <a:rPr sz="3200" b="1" spc="-120" dirty="0">
                <a:solidFill>
                  <a:srgbClr val="252525"/>
                </a:solidFill>
                <a:latin typeface="Calibri"/>
                <a:cs typeface="Calibri"/>
              </a:rPr>
              <a:t> </a:t>
            </a:r>
            <a:r>
              <a:rPr sz="3200" b="1" dirty="0">
                <a:solidFill>
                  <a:srgbClr val="252525"/>
                </a:solidFill>
                <a:latin typeface="Calibri"/>
                <a:cs typeface="Calibri"/>
              </a:rPr>
              <a:t>e</a:t>
            </a:r>
            <a:r>
              <a:rPr sz="3200" b="1" spc="-130" dirty="0">
                <a:solidFill>
                  <a:srgbClr val="252525"/>
                </a:solidFill>
                <a:latin typeface="Calibri"/>
                <a:cs typeface="Calibri"/>
              </a:rPr>
              <a:t> </a:t>
            </a:r>
            <a:r>
              <a:rPr sz="3200" b="1" spc="-50" dirty="0">
                <a:solidFill>
                  <a:srgbClr val="252525"/>
                </a:solidFill>
                <a:latin typeface="Calibri"/>
                <a:cs typeface="Calibri"/>
              </a:rPr>
              <a:t>s</a:t>
            </a:r>
            <a:r>
              <a:rPr sz="3200" b="1" dirty="0">
                <a:solidFill>
                  <a:srgbClr val="252525"/>
                </a:solidFill>
                <a:latin typeface="Calibri"/>
                <a:cs typeface="Calibri"/>
              </a:rPr>
              <a:t>	</a:t>
            </a:r>
            <a:r>
              <a:rPr sz="3200" b="1" spc="-50" dirty="0">
                <a:solidFill>
                  <a:srgbClr val="252525"/>
                </a:solidFill>
                <a:latin typeface="Calibri"/>
                <a:cs typeface="Calibri"/>
              </a:rPr>
              <a:t>-</a:t>
            </a:r>
            <a:r>
              <a:rPr sz="3200" b="1" dirty="0">
                <a:solidFill>
                  <a:srgbClr val="252525"/>
                </a:solidFill>
                <a:latin typeface="Calibri"/>
                <a:cs typeface="Calibri"/>
              </a:rPr>
              <a:t>	N</a:t>
            </a:r>
            <a:r>
              <a:rPr sz="3200" b="1" spc="-135" dirty="0">
                <a:solidFill>
                  <a:srgbClr val="252525"/>
                </a:solidFill>
                <a:latin typeface="Calibri"/>
                <a:cs typeface="Calibri"/>
              </a:rPr>
              <a:t> </a:t>
            </a:r>
            <a:r>
              <a:rPr sz="3200" b="1" dirty="0">
                <a:solidFill>
                  <a:srgbClr val="252525"/>
                </a:solidFill>
                <a:latin typeface="Calibri"/>
                <a:cs typeface="Calibri"/>
              </a:rPr>
              <a:t>e</a:t>
            </a:r>
            <a:r>
              <a:rPr sz="3200" b="1" spc="-160" dirty="0">
                <a:solidFill>
                  <a:srgbClr val="252525"/>
                </a:solidFill>
                <a:latin typeface="Calibri"/>
                <a:cs typeface="Calibri"/>
              </a:rPr>
              <a:t> </a:t>
            </a:r>
            <a:r>
              <a:rPr sz="3200" b="1" dirty="0">
                <a:solidFill>
                  <a:srgbClr val="252525"/>
                </a:solidFill>
                <a:latin typeface="Calibri"/>
                <a:cs typeface="Calibri"/>
              </a:rPr>
              <a:t>t</a:t>
            </a:r>
            <a:r>
              <a:rPr sz="3200" b="1" spc="-125" dirty="0">
                <a:solidFill>
                  <a:srgbClr val="252525"/>
                </a:solidFill>
                <a:latin typeface="Calibri"/>
                <a:cs typeface="Calibri"/>
              </a:rPr>
              <a:t> </a:t>
            </a:r>
            <a:r>
              <a:rPr sz="3200" b="1" dirty="0">
                <a:solidFill>
                  <a:srgbClr val="252525"/>
                </a:solidFill>
                <a:latin typeface="Calibri"/>
                <a:cs typeface="Calibri"/>
              </a:rPr>
              <a:t>w</a:t>
            </a:r>
            <a:r>
              <a:rPr sz="3200" b="1" spc="-160" dirty="0">
                <a:solidFill>
                  <a:srgbClr val="252525"/>
                </a:solidFill>
                <a:latin typeface="Calibri"/>
                <a:cs typeface="Calibri"/>
              </a:rPr>
              <a:t> </a:t>
            </a:r>
            <a:r>
              <a:rPr sz="3200" b="1" dirty="0">
                <a:solidFill>
                  <a:srgbClr val="252525"/>
                </a:solidFill>
                <a:latin typeface="Calibri"/>
                <a:cs typeface="Calibri"/>
              </a:rPr>
              <a:t>o</a:t>
            </a:r>
            <a:r>
              <a:rPr sz="3200" b="1" spc="-125" dirty="0">
                <a:solidFill>
                  <a:srgbClr val="252525"/>
                </a:solidFill>
                <a:latin typeface="Calibri"/>
                <a:cs typeface="Calibri"/>
              </a:rPr>
              <a:t> </a:t>
            </a:r>
            <a:r>
              <a:rPr sz="3200" b="1" dirty="0">
                <a:solidFill>
                  <a:srgbClr val="252525"/>
                </a:solidFill>
                <a:latin typeface="Calibri"/>
                <a:cs typeface="Calibri"/>
              </a:rPr>
              <a:t>r</a:t>
            </a:r>
            <a:r>
              <a:rPr sz="3200" b="1" spc="-130" dirty="0">
                <a:solidFill>
                  <a:srgbClr val="252525"/>
                </a:solidFill>
                <a:latin typeface="Calibri"/>
                <a:cs typeface="Calibri"/>
              </a:rPr>
              <a:t> </a:t>
            </a:r>
            <a:r>
              <a:rPr sz="3200" b="1" dirty="0">
                <a:solidFill>
                  <a:srgbClr val="252525"/>
                </a:solidFill>
                <a:latin typeface="Calibri"/>
                <a:cs typeface="Calibri"/>
              </a:rPr>
              <a:t>k</a:t>
            </a:r>
            <a:r>
              <a:rPr sz="3200" b="1" spc="-135" dirty="0">
                <a:solidFill>
                  <a:srgbClr val="252525"/>
                </a:solidFill>
                <a:latin typeface="Calibri"/>
                <a:cs typeface="Calibri"/>
              </a:rPr>
              <a:t> </a:t>
            </a:r>
            <a:r>
              <a:rPr sz="3200" b="1" dirty="0">
                <a:solidFill>
                  <a:srgbClr val="252525"/>
                </a:solidFill>
                <a:latin typeface="Calibri"/>
                <a:cs typeface="Calibri"/>
              </a:rPr>
              <a:t>i</a:t>
            </a:r>
            <a:r>
              <a:rPr sz="3200" b="1" spc="-130" dirty="0">
                <a:solidFill>
                  <a:srgbClr val="252525"/>
                </a:solidFill>
                <a:latin typeface="Calibri"/>
                <a:cs typeface="Calibri"/>
              </a:rPr>
              <a:t> </a:t>
            </a:r>
            <a:r>
              <a:rPr sz="3200" b="1" dirty="0">
                <a:solidFill>
                  <a:srgbClr val="252525"/>
                </a:solidFill>
                <a:latin typeface="Calibri"/>
                <a:cs typeface="Calibri"/>
              </a:rPr>
              <a:t>n</a:t>
            </a:r>
            <a:r>
              <a:rPr sz="3200" b="1" spc="-135" dirty="0">
                <a:solidFill>
                  <a:srgbClr val="252525"/>
                </a:solidFill>
                <a:latin typeface="Calibri"/>
                <a:cs typeface="Calibri"/>
              </a:rPr>
              <a:t> </a:t>
            </a:r>
            <a:r>
              <a:rPr sz="3200" b="1" spc="-50" dirty="0">
                <a:solidFill>
                  <a:srgbClr val="252525"/>
                </a:solidFill>
                <a:latin typeface="Calibri"/>
                <a:cs typeface="Calibri"/>
              </a:rPr>
              <a:t>g</a:t>
            </a:r>
            <a:endParaRPr sz="3200">
              <a:latin typeface="Calibri"/>
              <a:cs typeface="Calibri"/>
            </a:endParaRPr>
          </a:p>
        </p:txBody>
      </p:sp>
    </p:spTree>
    <p:extLst>
      <p:ext uri="{BB962C8B-B14F-4D97-AF65-F5344CB8AC3E}">
        <p14:creationId xmlns:p14="http://schemas.microsoft.com/office/powerpoint/2010/main" val="2370745183"/>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0842" y="2401262"/>
            <a:ext cx="6669405" cy="1031240"/>
          </a:xfrm>
          <a:prstGeom prst="rect">
            <a:avLst/>
          </a:prstGeom>
        </p:spPr>
        <p:txBody>
          <a:bodyPr vert="horz" wrap="square" lIns="0" tIns="12700" rIns="0" bIns="0" rtlCol="0">
            <a:spAutoFit/>
          </a:bodyPr>
          <a:lstStyle/>
          <a:p>
            <a:pPr marL="12700">
              <a:lnSpc>
                <a:spcPct val="100000"/>
              </a:lnSpc>
              <a:spcBef>
                <a:spcPts val="100"/>
              </a:spcBef>
              <a:tabLst>
                <a:tab pos="3171190" algn="l"/>
              </a:tabLst>
            </a:pPr>
            <a:r>
              <a:rPr sz="6600" b="1" spc="570" dirty="0">
                <a:solidFill>
                  <a:srgbClr val="252525"/>
                </a:solidFill>
                <a:latin typeface="Calibri"/>
                <a:cs typeface="Calibri"/>
              </a:rPr>
              <a:t>Vi</a:t>
            </a:r>
            <a:r>
              <a:rPr sz="6600" b="1" spc="575" dirty="0">
                <a:solidFill>
                  <a:srgbClr val="252525"/>
                </a:solidFill>
                <a:latin typeface="Calibri"/>
                <a:cs typeface="Calibri"/>
              </a:rPr>
              <a:t>rt</a:t>
            </a:r>
            <a:r>
              <a:rPr sz="6600" b="1" spc="570" dirty="0">
                <a:solidFill>
                  <a:srgbClr val="252525"/>
                </a:solidFill>
                <a:latin typeface="Calibri"/>
                <a:cs typeface="Calibri"/>
              </a:rPr>
              <a:t>u</a:t>
            </a:r>
            <a:r>
              <a:rPr sz="6600" b="1" spc="580" dirty="0">
                <a:solidFill>
                  <a:srgbClr val="252525"/>
                </a:solidFill>
                <a:latin typeface="Calibri"/>
                <a:cs typeface="Calibri"/>
              </a:rPr>
              <a:t>a</a:t>
            </a:r>
            <a:r>
              <a:rPr sz="6600" b="1" spc="-25" dirty="0">
                <a:solidFill>
                  <a:srgbClr val="252525"/>
                </a:solidFill>
                <a:latin typeface="Calibri"/>
                <a:cs typeface="Calibri"/>
              </a:rPr>
              <a:t>l</a:t>
            </a:r>
            <a:r>
              <a:rPr sz="6600" b="1" dirty="0">
                <a:solidFill>
                  <a:srgbClr val="252525"/>
                </a:solidFill>
                <a:latin typeface="Calibri"/>
                <a:cs typeface="Calibri"/>
              </a:rPr>
              <a:t>	</a:t>
            </a:r>
            <a:r>
              <a:rPr sz="6600" b="1" spc="565" dirty="0">
                <a:solidFill>
                  <a:srgbClr val="252525"/>
                </a:solidFill>
                <a:latin typeface="Calibri"/>
                <a:cs typeface="Calibri"/>
              </a:rPr>
              <a:t>N</a:t>
            </a:r>
            <a:r>
              <a:rPr sz="6600" b="1" spc="520" dirty="0">
                <a:solidFill>
                  <a:srgbClr val="252525"/>
                </a:solidFill>
                <a:latin typeface="Calibri"/>
                <a:cs typeface="Calibri"/>
              </a:rPr>
              <a:t>e</a:t>
            </a:r>
            <a:r>
              <a:rPr sz="6600" b="1" spc="570" dirty="0">
                <a:solidFill>
                  <a:srgbClr val="252525"/>
                </a:solidFill>
                <a:latin typeface="Calibri"/>
                <a:cs typeface="Calibri"/>
              </a:rPr>
              <a:t>t</a:t>
            </a:r>
            <a:r>
              <a:rPr sz="6600" b="1" spc="509" dirty="0">
                <a:solidFill>
                  <a:srgbClr val="252525"/>
                </a:solidFill>
                <a:latin typeface="Calibri"/>
                <a:cs typeface="Calibri"/>
              </a:rPr>
              <a:t>w</a:t>
            </a:r>
            <a:r>
              <a:rPr sz="6600" b="1" spc="570" dirty="0">
                <a:solidFill>
                  <a:srgbClr val="252525"/>
                </a:solidFill>
                <a:latin typeface="Calibri"/>
                <a:cs typeface="Calibri"/>
              </a:rPr>
              <a:t>or</a:t>
            </a:r>
            <a:r>
              <a:rPr sz="6600" b="1" spc="-30" dirty="0">
                <a:solidFill>
                  <a:srgbClr val="252525"/>
                </a:solidFill>
                <a:latin typeface="Calibri"/>
                <a:cs typeface="Calibri"/>
              </a:rPr>
              <a:t>k</a:t>
            </a:r>
            <a:endParaRPr sz="6600">
              <a:latin typeface="Calibri"/>
              <a:cs typeface="Calibri"/>
            </a:endParaRPr>
          </a:p>
        </p:txBody>
      </p:sp>
    </p:spTree>
    <p:extLst>
      <p:ext uri="{BB962C8B-B14F-4D97-AF65-F5344CB8AC3E}">
        <p14:creationId xmlns:p14="http://schemas.microsoft.com/office/powerpoint/2010/main" val="41160289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54554" y="2190616"/>
            <a:ext cx="334645" cy="756920"/>
          </a:xfrm>
          <a:prstGeom prst="rect">
            <a:avLst/>
          </a:prstGeom>
        </p:spPr>
        <p:txBody>
          <a:bodyPr vert="horz" wrap="square" lIns="0" tIns="12700" rIns="0" bIns="0" rtlCol="0">
            <a:spAutoFit/>
          </a:bodyPr>
          <a:lstStyle/>
          <a:p>
            <a:pPr marL="12700">
              <a:lnSpc>
                <a:spcPct val="100000"/>
              </a:lnSpc>
              <a:spcBef>
                <a:spcPts val="100"/>
              </a:spcBef>
            </a:pPr>
            <a:r>
              <a:rPr sz="4800" spc="-50" dirty="0">
                <a:solidFill>
                  <a:srgbClr val="FFFFFF"/>
                </a:solidFill>
                <a:latin typeface="Calibri Light"/>
                <a:cs typeface="Calibri Light"/>
              </a:rPr>
              <a:t>1</a:t>
            </a:r>
            <a:endParaRPr sz="4800">
              <a:latin typeface="Calibri Light"/>
              <a:cs typeface="Calibri Light"/>
            </a:endParaRPr>
          </a:p>
        </p:txBody>
      </p:sp>
      <p:sp>
        <p:nvSpPr>
          <p:cNvPr id="3" name="object 3"/>
          <p:cNvSpPr txBox="1"/>
          <p:nvPr/>
        </p:nvSpPr>
        <p:spPr>
          <a:xfrm>
            <a:off x="7296557" y="2411915"/>
            <a:ext cx="257175" cy="574040"/>
          </a:xfrm>
          <a:prstGeom prst="rect">
            <a:avLst/>
          </a:prstGeom>
        </p:spPr>
        <p:txBody>
          <a:bodyPr vert="horz" wrap="square" lIns="0" tIns="12700" rIns="0" bIns="0" rtlCol="0">
            <a:spAutoFit/>
          </a:bodyPr>
          <a:lstStyle/>
          <a:p>
            <a:pPr marL="12700">
              <a:lnSpc>
                <a:spcPct val="100000"/>
              </a:lnSpc>
              <a:spcBef>
                <a:spcPts val="100"/>
              </a:spcBef>
            </a:pPr>
            <a:r>
              <a:rPr sz="3600" spc="-50" dirty="0">
                <a:solidFill>
                  <a:srgbClr val="FFFFFF"/>
                </a:solidFill>
                <a:latin typeface="Calibri Light"/>
                <a:cs typeface="Calibri Light"/>
              </a:rPr>
              <a:t>3</a:t>
            </a:r>
            <a:endParaRPr sz="3600">
              <a:latin typeface="Calibri Light"/>
              <a:cs typeface="Calibri Light"/>
            </a:endParaRPr>
          </a:p>
        </p:txBody>
      </p:sp>
      <p:sp>
        <p:nvSpPr>
          <p:cNvPr id="4" name="object 4"/>
          <p:cNvSpPr txBox="1"/>
          <p:nvPr/>
        </p:nvSpPr>
        <p:spPr>
          <a:xfrm>
            <a:off x="7275444" y="4844905"/>
            <a:ext cx="334645" cy="756920"/>
          </a:xfrm>
          <a:prstGeom prst="rect">
            <a:avLst/>
          </a:prstGeom>
        </p:spPr>
        <p:txBody>
          <a:bodyPr vert="horz" wrap="square" lIns="0" tIns="12700" rIns="0" bIns="0" rtlCol="0">
            <a:spAutoFit/>
          </a:bodyPr>
          <a:lstStyle/>
          <a:p>
            <a:pPr marL="12700">
              <a:lnSpc>
                <a:spcPct val="100000"/>
              </a:lnSpc>
              <a:spcBef>
                <a:spcPts val="100"/>
              </a:spcBef>
            </a:pPr>
            <a:r>
              <a:rPr sz="4800" spc="-50" dirty="0">
                <a:solidFill>
                  <a:srgbClr val="FFFFFF"/>
                </a:solidFill>
                <a:latin typeface="Calibri Light"/>
                <a:cs typeface="Calibri Light"/>
              </a:rPr>
              <a:t>4</a:t>
            </a:r>
            <a:endParaRPr sz="4800">
              <a:latin typeface="Calibri Light"/>
              <a:cs typeface="Calibri Light"/>
            </a:endParaRPr>
          </a:p>
        </p:txBody>
      </p:sp>
      <p:sp>
        <p:nvSpPr>
          <p:cNvPr id="5" name="object 5"/>
          <p:cNvSpPr txBox="1"/>
          <p:nvPr/>
        </p:nvSpPr>
        <p:spPr>
          <a:xfrm>
            <a:off x="4854033" y="4547212"/>
            <a:ext cx="257175" cy="574040"/>
          </a:xfrm>
          <a:prstGeom prst="rect">
            <a:avLst/>
          </a:prstGeom>
        </p:spPr>
        <p:txBody>
          <a:bodyPr vert="horz" wrap="square" lIns="0" tIns="12700" rIns="0" bIns="0" rtlCol="0">
            <a:spAutoFit/>
          </a:bodyPr>
          <a:lstStyle/>
          <a:p>
            <a:pPr marL="12700">
              <a:lnSpc>
                <a:spcPct val="100000"/>
              </a:lnSpc>
              <a:spcBef>
                <a:spcPts val="100"/>
              </a:spcBef>
            </a:pPr>
            <a:r>
              <a:rPr sz="3600" spc="-50" dirty="0">
                <a:solidFill>
                  <a:srgbClr val="FFFFFF"/>
                </a:solidFill>
                <a:latin typeface="Calibri Light"/>
                <a:cs typeface="Calibri Light"/>
              </a:rPr>
              <a:t>2</a:t>
            </a:r>
            <a:endParaRPr sz="3600">
              <a:latin typeface="Calibri Light"/>
              <a:cs typeface="Calibri Light"/>
            </a:endParaRPr>
          </a:p>
        </p:txBody>
      </p:sp>
      <p:sp>
        <p:nvSpPr>
          <p:cNvPr id="6" name="object 6"/>
          <p:cNvSpPr txBox="1"/>
          <p:nvPr/>
        </p:nvSpPr>
        <p:spPr>
          <a:xfrm>
            <a:off x="8463188" y="2166657"/>
            <a:ext cx="1093470" cy="330835"/>
          </a:xfrm>
          <a:prstGeom prst="rect">
            <a:avLst/>
          </a:prstGeom>
        </p:spPr>
        <p:txBody>
          <a:bodyPr vert="horz" wrap="square" lIns="0" tIns="13335" rIns="0" bIns="0" rtlCol="0">
            <a:spAutoFit/>
          </a:bodyPr>
          <a:lstStyle/>
          <a:p>
            <a:pPr marL="12700">
              <a:lnSpc>
                <a:spcPct val="100000"/>
              </a:lnSpc>
              <a:spcBef>
                <a:spcPts val="105"/>
              </a:spcBef>
            </a:pPr>
            <a:r>
              <a:rPr sz="2000" b="1" spc="-10" dirty="0">
                <a:latin typeface="Calibri"/>
                <a:cs typeface="Calibri"/>
              </a:rPr>
              <a:t>Resources</a:t>
            </a:r>
            <a:endParaRPr sz="2000">
              <a:latin typeface="Calibri"/>
              <a:cs typeface="Calibri"/>
            </a:endParaRPr>
          </a:p>
        </p:txBody>
      </p:sp>
      <p:sp>
        <p:nvSpPr>
          <p:cNvPr id="7" name="object 7"/>
          <p:cNvSpPr txBox="1"/>
          <p:nvPr/>
        </p:nvSpPr>
        <p:spPr>
          <a:xfrm>
            <a:off x="569183" y="2217205"/>
            <a:ext cx="2553970" cy="1030605"/>
          </a:xfrm>
          <a:prstGeom prst="rect">
            <a:avLst/>
          </a:prstGeom>
        </p:spPr>
        <p:txBody>
          <a:bodyPr vert="horz" wrap="square" lIns="0" tIns="33655" rIns="0" bIns="0" rtlCol="0">
            <a:spAutoFit/>
          </a:bodyPr>
          <a:lstStyle/>
          <a:p>
            <a:pPr marL="12700" marR="5080" indent="1685289">
              <a:lnSpc>
                <a:spcPct val="114599"/>
              </a:lnSpc>
              <a:spcBef>
                <a:spcPts val="265"/>
              </a:spcBef>
            </a:pPr>
            <a:r>
              <a:rPr sz="2000" b="1" spc="-10" dirty="0">
                <a:latin typeface="Calibri"/>
                <a:cs typeface="Calibri"/>
              </a:rPr>
              <a:t>Isolated </a:t>
            </a:r>
            <a:r>
              <a:rPr sz="1800" dirty="0">
                <a:latin typeface="Calibri"/>
                <a:cs typeface="Calibri"/>
              </a:rPr>
              <a:t>This</a:t>
            </a:r>
            <a:r>
              <a:rPr sz="1800" spc="-35" dirty="0">
                <a:latin typeface="Calibri"/>
                <a:cs typeface="Calibri"/>
              </a:rPr>
              <a:t> </a:t>
            </a:r>
            <a:r>
              <a:rPr sz="1800" dirty="0">
                <a:latin typeface="Calibri"/>
                <a:cs typeface="Calibri"/>
              </a:rPr>
              <a:t>is</a:t>
            </a:r>
            <a:r>
              <a:rPr sz="1800" spc="-30" dirty="0">
                <a:latin typeface="Calibri"/>
                <a:cs typeface="Calibri"/>
              </a:rPr>
              <a:t> </a:t>
            </a:r>
            <a:r>
              <a:rPr sz="1800" dirty="0">
                <a:latin typeface="Calibri"/>
                <a:cs typeface="Calibri"/>
              </a:rPr>
              <a:t>an</a:t>
            </a:r>
            <a:r>
              <a:rPr sz="1800" spc="-25" dirty="0">
                <a:latin typeface="Calibri"/>
                <a:cs typeface="Calibri"/>
              </a:rPr>
              <a:t> </a:t>
            </a:r>
            <a:r>
              <a:rPr sz="1800" dirty="0">
                <a:latin typeface="Calibri"/>
                <a:cs typeface="Calibri"/>
              </a:rPr>
              <a:t>isolated</a:t>
            </a:r>
            <a:r>
              <a:rPr sz="1800" spc="-35" dirty="0">
                <a:latin typeface="Calibri"/>
                <a:cs typeface="Calibri"/>
              </a:rPr>
              <a:t> </a:t>
            </a:r>
            <a:r>
              <a:rPr sz="1800" spc="-10" dirty="0">
                <a:latin typeface="Calibri"/>
                <a:cs typeface="Calibri"/>
              </a:rPr>
              <a:t>network </a:t>
            </a:r>
            <a:r>
              <a:rPr sz="1800" dirty="0">
                <a:latin typeface="Calibri"/>
                <a:cs typeface="Calibri"/>
              </a:rPr>
              <a:t>on</a:t>
            </a:r>
            <a:r>
              <a:rPr sz="1800" spc="-30" dirty="0">
                <a:latin typeface="Calibri"/>
                <a:cs typeface="Calibri"/>
              </a:rPr>
              <a:t> </a:t>
            </a:r>
            <a:r>
              <a:rPr sz="1800" dirty="0">
                <a:latin typeface="Calibri"/>
                <a:cs typeface="Calibri"/>
              </a:rPr>
              <a:t>Azure</a:t>
            </a:r>
            <a:r>
              <a:rPr sz="1800" spc="-40" dirty="0">
                <a:latin typeface="Calibri"/>
                <a:cs typeface="Calibri"/>
              </a:rPr>
              <a:t> </a:t>
            </a:r>
            <a:r>
              <a:rPr sz="1800" spc="-10" dirty="0">
                <a:latin typeface="Calibri"/>
                <a:cs typeface="Calibri"/>
              </a:rPr>
              <a:t>cloud.</a:t>
            </a:r>
            <a:endParaRPr sz="1800">
              <a:latin typeface="Calibri"/>
              <a:cs typeface="Calibri"/>
            </a:endParaRPr>
          </a:p>
        </p:txBody>
      </p:sp>
      <p:sp>
        <p:nvSpPr>
          <p:cNvPr id="8" name="object 8"/>
          <p:cNvSpPr txBox="1">
            <a:spLocks noGrp="1"/>
          </p:cNvSpPr>
          <p:nvPr>
            <p:ph type="title"/>
          </p:nvPr>
        </p:nvSpPr>
        <p:spPr>
          <a:prstGeom prst="rect">
            <a:avLst/>
          </a:prstGeom>
        </p:spPr>
        <p:txBody>
          <a:bodyPr vert="horz" wrap="square" lIns="0" tIns="12700" rIns="0" bIns="0" rtlCol="0">
            <a:spAutoFit/>
          </a:bodyPr>
          <a:lstStyle/>
          <a:p>
            <a:pPr marL="1734820">
              <a:lnSpc>
                <a:spcPct val="100000"/>
              </a:lnSpc>
              <a:spcBef>
                <a:spcPts val="100"/>
              </a:spcBef>
            </a:pPr>
            <a:r>
              <a:rPr dirty="0"/>
              <a:t>Virtual</a:t>
            </a:r>
            <a:r>
              <a:rPr spc="-50" dirty="0"/>
              <a:t> </a:t>
            </a:r>
            <a:r>
              <a:rPr spc="-10" dirty="0"/>
              <a:t>Network</a:t>
            </a:r>
          </a:p>
        </p:txBody>
      </p:sp>
      <p:sp>
        <p:nvSpPr>
          <p:cNvPr id="9" name="object 9"/>
          <p:cNvSpPr txBox="1"/>
          <p:nvPr/>
        </p:nvSpPr>
        <p:spPr>
          <a:xfrm>
            <a:off x="1267460" y="4638803"/>
            <a:ext cx="2511425" cy="1371600"/>
          </a:xfrm>
          <a:prstGeom prst="rect">
            <a:avLst/>
          </a:prstGeom>
        </p:spPr>
        <p:txBody>
          <a:bodyPr vert="horz" wrap="square" lIns="0" tIns="98425" rIns="0" bIns="0" rtlCol="0">
            <a:spAutoFit/>
          </a:bodyPr>
          <a:lstStyle/>
          <a:p>
            <a:pPr marL="1347470">
              <a:lnSpc>
                <a:spcPct val="100000"/>
              </a:lnSpc>
              <a:spcBef>
                <a:spcPts val="775"/>
              </a:spcBef>
            </a:pPr>
            <a:r>
              <a:rPr sz="2000" b="1" spc="-10" dirty="0">
                <a:latin typeface="Calibri"/>
                <a:cs typeface="Calibri"/>
              </a:rPr>
              <a:t>Managed</a:t>
            </a:r>
            <a:endParaRPr sz="2000">
              <a:latin typeface="Calibri"/>
              <a:cs typeface="Calibri"/>
            </a:endParaRPr>
          </a:p>
          <a:p>
            <a:pPr marL="12700" marR="5080">
              <a:lnSpc>
                <a:spcPct val="110000"/>
              </a:lnSpc>
              <a:spcBef>
                <a:spcPts val="395"/>
              </a:spcBef>
            </a:pPr>
            <a:r>
              <a:rPr sz="1800" dirty="0">
                <a:latin typeface="Calibri"/>
                <a:cs typeface="Calibri"/>
              </a:rPr>
              <a:t>Here</a:t>
            </a:r>
            <a:r>
              <a:rPr sz="1800" spc="-40" dirty="0">
                <a:latin typeface="Calibri"/>
                <a:cs typeface="Calibri"/>
              </a:rPr>
              <a:t> </a:t>
            </a:r>
            <a:r>
              <a:rPr sz="1800" dirty="0">
                <a:latin typeface="Calibri"/>
                <a:cs typeface="Calibri"/>
              </a:rPr>
              <a:t>you</a:t>
            </a:r>
            <a:r>
              <a:rPr sz="1800" spc="-40" dirty="0">
                <a:latin typeface="Calibri"/>
                <a:cs typeface="Calibri"/>
              </a:rPr>
              <a:t> </a:t>
            </a:r>
            <a:r>
              <a:rPr sz="1800" dirty="0">
                <a:latin typeface="Calibri"/>
                <a:cs typeface="Calibri"/>
              </a:rPr>
              <a:t>don’t</a:t>
            </a:r>
            <a:r>
              <a:rPr sz="1800" spc="-45" dirty="0">
                <a:latin typeface="Calibri"/>
                <a:cs typeface="Calibri"/>
              </a:rPr>
              <a:t> </a:t>
            </a:r>
            <a:r>
              <a:rPr sz="1800" dirty="0">
                <a:latin typeface="Calibri"/>
                <a:cs typeface="Calibri"/>
              </a:rPr>
              <a:t>need</a:t>
            </a:r>
            <a:r>
              <a:rPr sz="1800" spc="-40" dirty="0">
                <a:latin typeface="Calibri"/>
                <a:cs typeface="Calibri"/>
              </a:rPr>
              <a:t> </a:t>
            </a:r>
            <a:r>
              <a:rPr sz="1800" spc="-25" dirty="0">
                <a:latin typeface="Calibri"/>
                <a:cs typeface="Calibri"/>
              </a:rPr>
              <a:t>to </a:t>
            </a:r>
            <a:r>
              <a:rPr sz="1800" dirty="0">
                <a:latin typeface="Calibri"/>
                <a:cs typeface="Calibri"/>
              </a:rPr>
              <a:t>deploy</a:t>
            </a:r>
            <a:r>
              <a:rPr sz="1800" spc="-30" dirty="0">
                <a:latin typeface="Calibri"/>
                <a:cs typeface="Calibri"/>
              </a:rPr>
              <a:t> </a:t>
            </a:r>
            <a:r>
              <a:rPr sz="1800" dirty="0">
                <a:latin typeface="Calibri"/>
                <a:cs typeface="Calibri"/>
              </a:rPr>
              <a:t>an</a:t>
            </a:r>
            <a:r>
              <a:rPr sz="1800" spc="-30" dirty="0">
                <a:latin typeface="Calibri"/>
                <a:cs typeface="Calibri"/>
              </a:rPr>
              <a:t> </a:t>
            </a:r>
            <a:r>
              <a:rPr sz="1800" spc="-10" dirty="0">
                <a:latin typeface="Calibri"/>
                <a:cs typeface="Calibri"/>
              </a:rPr>
              <a:t>infrastructure</a:t>
            </a:r>
            <a:r>
              <a:rPr sz="1800" spc="-25" dirty="0">
                <a:latin typeface="Calibri"/>
                <a:cs typeface="Calibri"/>
              </a:rPr>
              <a:t> to </a:t>
            </a:r>
            <a:r>
              <a:rPr sz="1800" dirty="0">
                <a:latin typeface="Calibri"/>
                <a:cs typeface="Calibri"/>
              </a:rPr>
              <a:t>have</a:t>
            </a:r>
            <a:r>
              <a:rPr sz="1800" spc="-55" dirty="0">
                <a:latin typeface="Calibri"/>
                <a:cs typeface="Calibri"/>
              </a:rPr>
              <a:t> </a:t>
            </a:r>
            <a:r>
              <a:rPr sz="1800" dirty="0">
                <a:latin typeface="Calibri"/>
                <a:cs typeface="Calibri"/>
              </a:rPr>
              <a:t>a</a:t>
            </a:r>
            <a:r>
              <a:rPr sz="1800" spc="-40" dirty="0">
                <a:latin typeface="Calibri"/>
                <a:cs typeface="Calibri"/>
              </a:rPr>
              <a:t> </a:t>
            </a:r>
            <a:r>
              <a:rPr sz="1800" dirty="0">
                <a:latin typeface="Calibri"/>
                <a:cs typeface="Calibri"/>
              </a:rPr>
              <a:t>network</a:t>
            </a:r>
            <a:r>
              <a:rPr sz="1800" spc="-35" dirty="0">
                <a:latin typeface="Calibri"/>
                <a:cs typeface="Calibri"/>
              </a:rPr>
              <a:t> </a:t>
            </a:r>
            <a:r>
              <a:rPr sz="1800" dirty="0">
                <a:latin typeface="Calibri"/>
                <a:cs typeface="Calibri"/>
              </a:rPr>
              <a:t>in</a:t>
            </a:r>
            <a:r>
              <a:rPr sz="1800" spc="-35" dirty="0">
                <a:latin typeface="Calibri"/>
                <a:cs typeface="Calibri"/>
              </a:rPr>
              <a:t> </a:t>
            </a:r>
            <a:r>
              <a:rPr sz="1800" spc="-10" dirty="0">
                <a:latin typeface="Calibri"/>
                <a:cs typeface="Calibri"/>
              </a:rPr>
              <a:t>place.</a:t>
            </a:r>
            <a:endParaRPr sz="1800">
              <a:latin typeface="Calibri"/>
              <a:cs typeface="Calibri"/>
            </a:endParaRPr>
          </a:p>
        </p:txBody>
      </p:sp>
      <p:pic>
        <p:nvPicPr>
          <p:cNvPr id="10" name="object 10"/>
          <p:cNvPicPr/>
          <p:nvPr/>
        </p:nvPicPr>
        <p:blipFill>
          <a:blip r:embed="rId2" cstate="print"/>
          <a:stretch>
            <a:fillRect/>
          </a:stretch>
        </p:blipFill>
        <p:spPr>
          <a:xfrm>
            <a:off x="152400" y="6289547"/>
            <a:ext cx="406908" cy="405384"/>
          </a:xfrm>
          <a:prstGeom prst="rect">
            <a:avLst/>
          </a:prstGeom>
        </p:spPr>
      </p:pic>
      <p:sp>
        <p:nvSpPr>
          <p:cNvPr id="11" name="object 11"/>
          <p:cNvSpPr txBox="1"/>
          <p:nvPr/>
        </p:nvSpPr>
        <p:spPr>
          <a:xfrm>
            <a:off x="248071" y="4724242"/>
            <a:ext cx="203835" cy="1211580"/>
          </a:xfrm>
          <a:prstGeom prst="rect">
            <a:avLst/>
          </a:prstGeom>
        </p:spPr>
        <p:txBody>
          <a:bodyPr vert="vert270" wrap="square" lIns="0" tIns="0" rIns="0" bIns="0" rtlCol="0">
            <a:spAutoFit/>
          </a:bodyPr>
          <a:lstStyle/>
          <a:p>
            <a:pPr marL="12700">
              <a:lnSpc>
                <a:spcPts val="1435"/>
              </a:lnSpc>
            </a:pPr>
            <a:r>
              <a:rPr sz="1400" b="1" dirty="0">
                <a:solidFill>
                  <a:srgbClr val="00AFEF"/>
                </a:solidFill>
                <a:latin typeface="Calibri"/>
                <a:cs typeface="Calibri"/>
              </a:rPr>
              <a:t>Virtual</a:t>
            </a:r>
            <a:r>
              <a:rPr sz="1400" b="1" spc="-40" dirty="0">
                <a:solidFill>
                  <a:srgbClr val="00AFEF"/>
                </a:solidFill>
                <a:latin typeface="Calibri"/>
                <a:cs typeface="Calibri"/>
              </a:rPr>
              <a:t> </a:t>
            </a:r>
            <a:r>
              <a:rPr sz="1400" b="1" spc="-10" dirty="0">
                <a:solidFill>
                  <a:srgbClr val="00AFEF"/>
                </a:solidFill>
                <a:latin typeface="Calibri"/>
                <a:cs typeface="Calibri"/>
              </a:rPr>
              <a:t>Network</a:t>
            </a:r>
            <a:endParaRPr sz="1400">
              <a:latin typeface="Calibri"/>
              <a:cs typeface="Calibri"/>
            </a:endParaRPr>
          </a:p>
        </p:txBody>
      </p:sp>
      <p:sp>
        <p:nvSpPr>
          <p:cNvPr id="12" name="object 12"/>
          <p:cNvSpPr txBox="1"/>
          <p:nvPr/>
        </p:nvSpPr>
        <p:spPr>
          <a:xfrm>
            <a:off x="8463102" y="2616443"/>
            <a:ext cx="2871470" cy="930910"/>
          </a:xfrm>
          <a:prstGeom prst="rect">
            <a:avLst/>
          </a:prstGeom>
        </p:spPr>
        <p:txBody>
          <a:bodyPr vert="horz" wrap="square" lIns="0" tIns="12700" rIns="0" bIns="0" rtlCol="0">
            <a:spAutoFit/>
          </a:bodyPr>
          <a:lstStyle/>
          <a:p>
            <a:pPr marL="12700" marR="5080">
              <a:lnSpc>
                <a:spcPct val="110000"/>
              </a:lnSpc>
              <a:spcBef>
                <a:spcPts val="100"/>
              </a:spcBef>
            </a:pPr>
            <a:r>
              <a:rPr sz="1800" spc="-35" dirty="0">
                <a:latin typeface="Calibri"/>
                <a:cs typeface="Calibri"/>
              </a:rPr>
              <a:t>You</a:t>
            </a:r>
            <a:r>
              <a:rPr sz="1800" spc="-50" dirty="0">
                <a:latin typeface="Calibri"/>
                <a:cs typeface="Calibri"/>
              </a:rPr>
              <a:t> </a:t>
            </a:r>
            <a:r>
              <a:rPr sz="1800" dirty="0">
                <a:latin typeface="Calibri"/>
                <a:cs typeface="Calibri"/>
              </a:rPr>
              <a:t>can</a:t>
            </a:r>
            <a:r>
              <a:rPr sz="1800" spc="-35" dirty="0">
                <a:latin typeface="Calibri"/>
                <a:cs typeface="Calibri"/>
              </a:rPr>
              <a:t> </a:t>
            </a:r>
            <a:r>
              <a:rPr sz="1800" dirty="0">
                <a:latin typeface="Calibri"/>
                <a:cs typeface="Calibri"/>
              </a:rPr>
              <a:t>then</a:t>
            </a:r>
            <a:r>
              <a:rPr sz="1800" spc="-35" dirty="0">
                <a:latin typeface="Calibri"/>
                <a:cs typeface="Calibri"/>
              </a:rPr>
              <a:t> </a:t>
            </a:r>
            <a:r>
              <a:rPr sz="1800" dirty="0">
                <a:latin typeface="Calibri"/>
                <a:cs typeface="Calibri"/>
              </a:rPr>
              <a:t>place</a:t>
            </a:r>
            <a:r>
              <a:rPr sz="1800" spc="-35" dirty="0">
                <a:latin typeface="Calibri"/>
                <a:cs typeface="Calibri"/>
              </a:rPr>
              <a:t> </a:t>
            </a:r>
            <a:r>
              <a:rPr sz="1800" spc="-10" dirty="0">
                <a:latin typeface="Calibri"/>
                <a:cs typeface="Calibri"/>
              </a:rPr>
              <a:t>resources </a:t>
            </a:r>
            <a:r>
              <a:rPr sz="1800" dirty="0">
                <a:latin typeface="Calibri"/>
                <a:cs typeface="Calibri"/>
              </a:rPr>
              <a:t>such</a:t>
            </a:r>
            <a:r>
              <a:rPr sz="1800" spc="-25" dirty="0">
                <a:latin typeface="Calibri"/>
                <a:cs typeface="Calibri"/>
              </a:rPr>
              <a:t> </a:t>
            </a:r>
            <a:r>
              <a:rPr sz="1800" dirty="0">
                <a:latin typeface="Calibri"/>
                <a:cs typeface="Calibri"/>
              </a:rPr>
              <a:t>as</a:t>
            </a:r>
            <a:r>
              <a:rPr sz="1800" spc="-45" dirty="0">
                <a:latin typeface="Calibri"/>
                <a:cs typeface="Calibri"/>
              </a:rPr>
              <a:t> </a:t>
            </a:r>
            <a:r>
              <a:rPr sz="1800" dirty="0">
                <a:latin typeface="Calibri"/>
                <a:cs typeface="Calibri"/>
              </a:rPr>
              <a:t>Azure</a:t>
            </a:r>
            <a:r>
              <a:rPr sz="1800" spc="-20" dirty="0">
                <a:latin typeface="Calibri"/>
                <a:cs typeface="Calibri"/>
              </a:rPr>
              <a:t> </a:t>
            </a:r>
            <a:r>
              <a:rPr sz="1800" dirty="0">
                <a:latin typeface="Calibri"/>
                <a:cs typeface="Calibri"/>
              </a:rPr>
              <a:t>virtual</a:t>
            </a:r>
            <a:r>
              <a:rPr sz="1800" spc="-25" dirty="0">
                <a:latin typeface="Calibri"/>
                <a:cs typeface="Calibri"/>
              </a:rPr>
              <a:t> </a:t>
            </a:r>
            <a:r>
              <a:rPr sz="1800" spc="-10" dirty="0">
                <a:latin typeface="Calibri"/>
                <a:cs typeface="Calibri"/>
              </a:rPr>
              <a:t>machines </a:t>
            </a:r>
            <a:r>
              <a:rPr sz="1800" dirty="0">
                <a:latin typeface="Calibri"/>
                <a:cs typeface="Calibri"/>
              </a:rPr>
              <a:t>within</a:t>
            </a:r>
            <a:r>
              <a:rPr sz="1800" spc="-20" dirty="0">
                <a:latin typeface="Calibri"/>
                <a:cs typeface="Calibri"/>
              </a:rPr>
              <a:t> </a:t>
            </a:r>
            <a:r>
              <a:rPr sz="1800" dirty="0">
                <a:latin typeface="Calibri"/>
                <a:cs typeface="Calibri"/>
              </a:rPr>
              <a:t>the</a:t>
            </a:r>
            <a:r>
              <a:rPr sz="1800" spc="-35" dirty="0">
                <a:latin typeface="Calibri"/>
                <a:cs typeface="Calibri"/>
              </a:rPr>
              <a:t> </a:t>
            </a:r>
            <a:r>
              <a:rPr sz="1800" dirty="0">
                <a:latin typeface="Calibri"/>
                <a:cs typeface="Calibri"/>
              </a:rPr>
              <a:t>virtual</a:t>
            </a:r>
            <a:r>
              <a:rPr sz="1800" spc="-30" dirty="0">
                <a:latin typeface="Calibri"/>
                <a:cs typeface="Calibri"/>
              </a:rPr>
              <a:t> </a:t>
            </a:r>
            <a:r>
              <a:rPr sz="1800" spc="-10" dirty="0">
                <a:latin typeface="Calibri"/>
                <a:cs typeface="Calibri"/>
              </a:rPr>
              <a:t>network.</a:t>
            </a:r>
            <a:endParaRPr sz="1800">
              <a:latin typeface="Calibri"/>
              <a:cs typeface="Calibri"/>
            </a:endParaRPr>
          </a:p>
        </p:txBody>
      </p:sp>
      <p:sp>
        <p:nvSpPr>
          <p:cNvPr id="13" name="object 13"/>
          <p:cNvSpPr txBox="1"/>
          <p:nvPr/>
        </p:nvSpPr>
        <p:spPr>
          <a:xfrm>
            <a:off x="8806230" y="4558917"/>
            <a:ext cx="2763520" cy="1654810"/>
          </a:xfrm>
          <a:prstGeom prst="rect">
            <a:avLst/>
          </a:prstGeom>
        </p:spPr>
        <p:txBody>
          <a:bodyPr vert="horz" wrap="square" lIns="0" tIns="88900" rIns="0" bIns="0" rtlCol="0">
            <a:spAutoFit/>
          </a:bodyPr>
          <a:lstStyle/>
          <a:p>
            <a:pPr marL="17780">
              <a:lnSpc>
                <a:spcPct val="100000"/>
              </a:lnSpc>
              <a:spcBef>
                <a:spcPts val="700"/>
              </a:spcBef>
            </a:pPr>
            <a:r>
              <a:rPr sz="2000" b="1" spc="-10" dirty="0">
                <a:latin typeface="Calibri"/>
                <a:cs typeface="Calibri"/>
              </a:rPr>
              <a:t>Internet</a:t>
            </a:r>
            <a:endParaRPr sz="2000">
              <a:latin typeface="Calibri"/>
              <a:cs typeface="Calibri"/>
            </a:endParaRPr>
          </a:p>
          <a:p>
            <a:pPr marL="12700" marR="5080">
              <a:lnSpc>
                <a:spcPct val="110000"/>
              </a:lnSpc>
              <a:spcBef>
                <a:spcPts val="325"/>
              </a:spcBef>
            </a:pPr>
            <a:r>
              <a:rPr sz="1800" dirty="0">
                <a:latin typeface="Calibri"/>
                <a:cs typeface="Calibri"/>
              </a:rPr>
              <a:t>By</a:t>
            </a:r>
            <a:r>
              <a:rPr sz="1800" spc="-45" dirty="0">
                <a:latin typeface="Calibri"/>
                <a:cs typeface="Calibri"/>
              </a:rPr>
              <a:t> </a:t>
            </a:r>
            <a:r>
              <a:rPr sz="1800" dirty="0">
                <a:latin typeface="Calibri"/>
                <a:cs typeface="Calibri"/>
              </a:rPr>
              <a:t>default</a:t>
            </a:r>
            <a:r>
              <a:rPr sz="1800" spc="-35" dirty="0">
                <a:latin typeface="Calibri"/>
                <a:cs typeface="Calibri"/>
              </a:rPr>
              <a:t> </a:t>
            </a:r>
            <a:r>
              <a:rPr sz="1800" dirty="0">
                <a:latin typeface="Calibri"/>
                <a:cs typeface="Calibri"/>
              </a:rPr>
              <a:t>all</a:t>
            </a:r>
            <a:r>
              <a:rPr sz="1800" spc="-25" dirty="0">
                <a:latin typeface="Calibri"/>
                <a:cs typeface="Calibri"/>
              </a:rPr>
              <a:t> </a:t>
            </a:r>
            <a:r>
              <a:rPr sz="1800" spc="-10" dirty="0">
                <a:latin typeface="Calibri"/>
                <a:cs typeface="Calibri"/>
              </a:rPr>
              <a:t>resources</a:t>
            </a:r>
            <a:r>
              <a:rPr sz="1800" spc="-25" dirty="0">
                <a:latin typeface="Calibri"/>
                <a:cs typeface="Calibri"/>
              </a:rPr>
              <a:t> </a:t>
            </a:r>
            <a:r>
              <a:rPr sz="1800" dirty="0">
                <a:latin typeface="Calibri"/>
                <a:cs typeface="Calibri"/>
              </a:rPr>
              <a:t>in</a:t>
            </a:r>
            <a:r>
              <a:rPr sz="1800" spc="-20" dirty="0">
                <a:latin typeface="Calibri"/>
                <a:cs typeface="Calibri"/>
              </a:rPr>
              <a:t> </a:t>
            </a:r>
            <a:r>
              <a:rPr sz="1800" spc="-25" dirty="0">
                <a:latin typeface="Calibri"/>
                <a:cs typeface="Calibri"/>
              </a:rPr>
              <a:t>the </a:t>
            </a:r>
            <a:r>
              <a:rPr sz="1800" dirty="0">
                <a:latin typeface="Calibri"/>
                <a:cs typeface="Calibri"/>
              </a:rPr>
              <a:t>virtual</a:t>
            </a:r>
            <a:r>
              <a:rPr sz="1800" spc="-50" dirty="0">
                <a:latin typeface="Calibri"/>
                <a:cs typeface="Calibri"/>
              </a:rPr>
              <a:t> </a:t>
            </a:r>
            <a:r>
              <a:rPr sz="1800" dirty="0">
                <a:latin typeface="Calibri"/>
                <a:cs typeface="Calibri"/>
              </a:rPr>
              <a:t>network</a:t>
            </a:r>
            <a:r>
              <a:rPr sz="1800" spc="-45" dirty="0">
                <a:latin typeface="Calibri"/>
                <a:cs typeface="Calibri"/>
              </a:rPr>
              <a:t> </a:t>
            </a:r>
            <a:r>
              <a:rPr sz="1800" spc="-25" dirty="0">
                <a:latin typeface="Calibri"/>
                <a:cs typeface="Calibri"/>
              </a:rPr>
              <a:t>can </a:t>
            </a:r>
            <a:r>
              <a:rPr sz="1800" spc="-10" dirty="0">
                <a:latin typeface="Calibri"/>
                <a:cs typeface="Calibri"/>
              </a:rPr>
              <a:t>communicate</a:t>
            </a:r>
            <a:r>
              <a:rPr sz="1800" spc="-65" dirty="0">
                <a:latin typeface="Calibri"/>
                <a:cs typeface="Calibri"/>
              </a:rPr>
              <a:t> </a:t>
            </a:r>
            <a:r>
              <a:rPr sz="1800" dirty="0">
                <a:latin typeface="Calibri"/>
                <a:cs typeface="Calibri"/>
              </a:rPr>
              <a:t>outbound</a:t>
            </a:r>
            <a:r>
              <a:rPr sz="1800" spc="-60" dirty="0">
                <a:latin typeface="Calibri"/>
                <a:cs typeface="Calibri"/>
              </a:rPr>
              <a:t> </a:t>
            </a:r>
            <a:r>
              <a:rPr sz="1800" spc="-20" dirty="0">
                <a:latin typeface="Calibri"/>
                <a:cs typeface="Calibri"/>
              </a:rPr>
              <a:t>with </a:t>
            </a:r>
            <a:r>
              <a:rPr sz="1800" dirty="0">
                <a:latin typeface="Calibri"/>
                <a:cs typeface="Calibri"/>
              </a:rPr>
              <a:t>the</a:t>
            </a:r>
            <a:r>
              <a:rPr sz="1800" spc="-15" dirty="0">
                <a:latin typeface="Calibri"/>
                <a:cs typeface="Calibri"/>
              </a:rPr>
              <a:t> </a:t>
            </a:r>
            <a:r>
              <a:rPr sz="1800" spc="-10" dirty="0">
                <a:latin typeface="Calibri"/>
                <a:cs typeface="Calibri"/>
              </a:rPr>
              <a:t>internet.</a:t>
            </a:r>
            <a:endParaRPr sz="1800">
              <a:latin typeface="Calibri"/>
              <a:cs typeface="Calibri"/>
            </a:endParaRPr>
          </a:p>
        </p:txBody>
      </p:sp>
    </p:spTree>
    <p:extLst>
      <p:ext uri="{BB962C8B-B14F-4D97-AF65-F5344CB8AC3E}">
        <p14:creationId xmlns:p14="http://schemas.microsoft.com/office/powerpoint/2010/main" val="15598232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0842" y="2413454"/>
            <a:ext cx="5260975" cy="788035"/>
          </a:xfrm>
          <a:prstGeom prst="rect">
            <a:avLst/>
          </a:prstGeom>
        </p:spPr>
        <p:txBody>
          <a:bodyPr vert="horz" wrap="square" lIns="0" tIns="13335" rIns="0" bIns="0" rtlCol="0">
            <a:spAutoFit/>
          </a:bodyPr>
          <a:lstStyle/>
          <a:p>
            <a:pPr marL="12700">
              <a:lnSpc>
                <a:spcPct val="100000"/>
              </a:lnSpc>
              <a:spcBef>
                <a:spcPts val="105"/>
              </a:spcBef>
              <a:tabLst>
                <a:tab pos="2968625" algn="l"/>
              </a:tabLst>
            </a:pPr>
            <a:r>
              <a:rPr sz="5000" b="1" spc="580" dirty="0">
                <a:solidFill>
                  <a:srgbClr val="252525"/>
                </a:solidFill>
                <a:latin typeface="Calibri"/>
                <a:cs typeface="Calibri"/>
              </a:rPr>
              <a:t>Se</a:t>
            </a:r>
            <a:r>
              <a:rPr sz="5000" b="1" spc="590" dirty="0">
                <a:solidFill>
                  <a:srgbClr val="252525"/>
                </a:solidFill>
                <a:latin typeface="Calibri"/>
                <a:cs typeface="Calibri"/>
              </a:rPr>
              <a:t>c</a:t>
            </a:r>
            <a:r>
              <a:rPr sz="5000" b="1" spc="585" dirty="0">
                <a:solidFill>
                  <a:srgbClr val="252525"/>
                </a:solidFill>
                <a:latin typeface="Calibri"/>
                <a:cs typeface="Calibri"/>
              </a:rPr>
              <a:t>u</a:t>
            </a:r>
            <a:r>
              <a:rPr sz="5000" b="1" spc="580" dirty="0">
                <a:solidFill>
                  <a:srgbClr val="252525"/>
                </a:solidFill>
                <a:latin typeface="Calibri"/>
                <a:cs typeface="Calibri"/>
              </a:rPr>
              <a:t>r</a:t>
            </a:r>
            <a:r>
              <a:rPr sz="5000" b="1" spc="575" dirty="0">
                <a:solidFill>
                  <a:srgbClr val="252525"/>
                </a:solidFill>
                <a:latin typeface="Calibri"/>
                <a:cs typeface="Calibri"/>
              </a:rPr>
              <a:t>i</a:t>
            </a:r>
            <a:r>
              <a:rPr sz="5000" b="1" spc="590" dirty="0">
                <a:solidFill>
                  <a:srgbClr val="252525"/>
                </a:solidFill>
                <a:latin typeface="Calibri"/>
                <a:cs typeface="Calibri"/>
              </a:rPr>
              <a:t>t</a:t>
            </a:r>
            <a:r>
              <a:rPr sz="5000" b="1" spc="-15" dirty="0">
                <a:solidFill>
                  <a:srgbClr val="252525"/>
                </a:solidFill>
                <a:latin typeface="Calibri"/>
                <a:cs typeface="Calibri"/>
              </a:rPr>
              <a:t>y</a:t>
            </a:r>
            <a:r>
              <a:rPr sz="5000" b="1" dirty="0">
                <a:solidFill>
                  <a:srgbClr val="252525"/>
                </a:solidFill>
                <a:latin typeface="Calibri"/>
                <a:cs typeface="Calibri"/>
              </a:rPr>
              <a:t>	</a:t>
            </a:r>
            <a:r>
              <a:rPr sz="5000" b="1" spc="575" dirty="0">
                <a:solidFill>
                  <a:srgbClr val="252525"/>
                </a:solidFill>
                <a:latin typeface="Calibri"/>
                <a:cs typeface="Calibri"/>
              </a:rPr>
              <a:t>G</a:t>
            </a:r>
            <a:r>
              <a:rPr sz="5000" b="1" spc="509" dirty="0">
                <a:solidFill>
                  <a:srgbClr val="252525"/>
                </a:solidFill>
                <a:latin typeface="Calibri"/>
                <a:cs typeface="Calibri"/>
              </a:rPr>
              <a:t>r</a:t>
            </a:r>
            <a:r>
              <a:rPr sz="5000" b="1" spc="570" dirty="0">
                <a:solidFill>
                  <a:srgbClr val="252525"/>
                </a:solidFill>
                <a:latin typeface="Calibri"/>
                <a:cs typeface="Calibri"/>
              </a:rPr>
              <a:t>o</a:t>
            </a:r>
            <a:r>
              <a:rPr sz="5000" b="1" spc="575" dirty="0">
                <a:solidFill>
                  <a:srgbClr val="252525"/>
                </a:solidFill>
                <a:latin typeface="Calibri"/>
                <a:cs typeface="Calibri"/>
              </a:rPr>
              <a:t>u</a:t>
            </a:r>
            <a:r>
              <a:rPr sz="5000" b="1" spc="550" dirty="0">
                <a:solidFill>
                  <a:srgbClr val="252525"/>
                </a:solidFill>
                <a:latin typeface="Calibri"/>
                <a:cs typeface="Calibri"/>
              </a:rPr>
              <a:t>p</a:t>
            </a:r>
            <a:r>
              <a:rPr sz="5000" b="1" spc="-25" dirty="0">
                <a:solidFill>
                  <a:srgbClr val="252525"/>
                </a:solidFill>
                <a:latin typeface="Calibri"/>
                <a:cs typeface="Calibri"/>
              </a:rPr>
              <a:t>s</a:t>
            </a:r>
            <a:endParaRPr sz="5000">
              <a:latin typeface="Calibri"/>
              <a:cs typeface="Calibri"/>
            </a:endParaRPr>
          </a:p>
        </p:txBody>
      </p:sp>
    </p:spTree>
    <p:extLst>
      <p:ext uri="{BB962C8B-B14F-4D97-AF65-F5344CB8AC3E}">
        <p14:creationId xmlns:p14="http://schemas.microsoft.com/office/powerpoint/2010/main" val="2879925073"/>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51977" y="1172146"/>
            <a:ext cx="5755906" cy="479285"/>
          </a:xfrm>
          <a:prstGeom prst="rect">
            <a:avLst/>
          </a:prstGeom>
        </p:spPr>
      </p:pic>
      <p:sp>
        <p:nvSpPr>
          <p:cNvPr id="3" name="object 3"/>
          <p:cNvSpPr/>
          <p:nvPr/>
        </p:nvSpPr>
        <p:spPr>
          <a:xfrm>
            <a:off x="4624578" y="1856994"/>
            <a:ext cx="1390650" cy="0"/>
          </a:xfrm>
          <a:custGeom>
            <a:avLst/>
            <a:gdLst/>
            <a:ahLst/>
            <a:cxnLst/>
            <a:rect l="l" t="t" r="r" b="b"/>
            <a:pathLst>
              <a:path w="1390650">
                <a:moveTo>
                  <a:pt x="0" y="0"/>
                </a:moveTo>
                <a:lnTo>
                  <a:pt x="1390650" y="0"/>
                </a:lnTo>
              </a:path>
            </a:pathLst>
          </a:custGeom>
          <a:ln w="25400">
            <a:solidFill>
              <a:srgbClr val="F1F1F1"/>
            </a:solidFill>
          </a:ln>
        </p:spPr>
        <p:txBody>
          <a:bodyPr wrap="square" lIns="0" tIns="0" rIns="0" bIns="0" rtlCol="0"/>
          <a:lstStyle/>
          <a:p>
            <a:endParaRPr/>
          </a:p>
        </p:txBody>
      </p:sp>
      <p:sp>
        <p:nvSpPr>
          <p:cNvPr id="4" name="object 4"/>
          <p:cNvSpPr txBox="1"/>
          <p:nvPr/>
        </p:nvSpPr>
        <p:spPr>
          <a:xfrm>
            <a:off x="793038" y="2257957"/>
            <a:ext cx="9987915" cy="1432560"/>
          </a:xfrm>
          <a:prstGeom prst="rect">
            <a:avLst/>
          </a:prstGeom>
        </p:spPr>
        <p:txBody>
          <a:bodyPr vert="horz" wrap="square" lIns="0" tIns="12700" rIns="0" bIns="0" rtlCol="0">
            <a:spAutoFit/>
          </a:bodyPr>
          <a:lstStyle/>
          <a:p>
            <a:pPr marL="304165" indent="-286385">
              <a:lnSpc>
                <a:spcPct val="100000"/>
              </a:lnSpc>
              <a:spcBef>
                <a:spcPts val="100"/>
              </a:spcBef>
              <a:buFont typeface="Arial MT"/>
              <a:buChar char="•"/>
              <a:tabLst>
                <a:tab pos="304165" algn="l"/>
              </a:tabLst>
            </a:pPr>
            <a:r>
              <a:rPr sz="1800" dirty="0">
                <a:latin typeface="Calibri"/>
                <a:cs typeface="Calibri"/>
              </a:rPr>
              <a:t>This</a:t>
            </a:r>
            <a:r>
              <a:rPr sz="1800" spc="-40" dirty="0">
                <a:latin typeface="Calibri"/>
                <a:cs typeface="Calibri"/>
              </a:rPr>
              <a:t> </a:t>
            </a:r>
            <a:r>
              <a:rPr sz="1800" dirty="0">
                <a:latin typeface="Calibri"/>
                <a:cs typeface="Calibri"/>
              </a:rPr>
              <a:t>is</a:t>
            </a:r>
            <a:r>
              <a:rPr sz="1800" spc="-35" dirty="0">
                <a:latin typeface="Calibri"/>
                <a:cs typeface="Calibri"/>
              </a:rPr>
              <a:t> </a:t>
            </a:r>
            <a:r>
              <a:rPr sz="1800" dirty="0">
                <a:latin typeface="Calibri"/>
                <a:cs typeface="Calibri"/>
              </a:rPr>
              <a:t>used</a:t>
            </a:r>
            <a:r>
              <a:rPr sz="1800" spc="-40" dirty="0">
                <a:latin typeface="Calibri"/>
                <a:cs typeface="Calibri"/>
              </a:rPr>
              <a:t> </a:t>
            </a:r>
            <a:r>
              <a:rPr sz="1800" dirty="0">
                <a:latin typeface="Calibri"/>
                <a:cs typeface="Calibri"/>
              </a:rPr>
              <a:t>to</a:t>
            </a:r>
            <a:r>
              <a:rPr sz="1800" spc="-45" dirty="0">
                <a:latin typeface="Calibri"/>
                <a:cs typeface="Calibri"/>
              </a:rPr>
              <a:t> </a:t>
            </a:r>
            <a:r>
              <a:rPr sz="1800" dirty="0">
                <a:latin typeface="Calibri"/>
                <a:cs typeface="Calibri"/>
              </a:rPr>
              <a:t>filter</a:t>
            </a:r>
            <a:r>
              <a:rPr sz="1800" spc="-20" dirty="0">
                <a:latin typeface="Calibri"/>
                <a:cs typeface="Calibri"/>
              </a:rPr>
              <a:t> </a:t>
            </a:r>
            <a:r>
              <a:rPr sz="1800" dirty="0">
                <a:latin typeface="Calibri"/>
                <a:cs typeface="Calibri"/>
              </a:rPr>
              <a:t>network</a:t>
            </a:r>
            <a:r>
              <a:rPr sz="1800" spc="-45" dirty="0">
                <a:latin typeface="Calibri"/>
                <a:cs typeface="Calibri"/>
              </a:rPr>
              <a:t> </a:t>
            </a:r>
            <a:r>
              <a:rPr sz="1800" dirty="0">
                <a:latin typeface="Calibri"/>
                <a:cs typeface="Calibri"/>
              </a:rPr>
              <a:t>traffic</a:t>
            </a:r>
            <a:r>
              <a:rPr sz="1800" spc="-40" dirty="0">
                <a:latin typeface="Calibri"/>
                <a:cs typeface="Calibri"/>
              </a:rPr>
              <a:t> </a:t>
            </a:r>
            <a:r>
              <a:rPr sz="1800" dirty="0">
                <a:latin typeface="Calibri"/>
                <a:cs typeface="Calibri"/>
              </a:rPr>
              <a:t>in</a:t>
            </a:r>
            <a:r>
              <a:rPr sz="1800" spc="-25" dirty="0">
                <a:latin typeface="Calibri"/>
                <a:cs typeface="Calibri"/>
              </a:rPr>
              <a:t> </a:t>
            </a:r>
            <a:r>
              <a:rPr sz="1800" dirty="0">
                <a:latin typeface="Calibri"/>
                <a:cs typeface="Calibri"/>
              </a:rPr>
              <a:t>an</a:t>
            </a:r>
            <a:r>
              <a:rPr sz="1800" spc="-45" dirty="0">
                <a:latin typeface="Calibri"/>
                <a:cs typeface="Calibri"/>
              </a:rPr>
              <a:t> </a:t>
            </a:r>
            <a:r>
              <a:rPr sz="1800" dirty="0">
                <a:latin typeface="Calibri"/>
                <a:cs typeface="Calibri"/>
              </a:rPr>
              <a:t>Azure</a:t>
            </a:r>
            <a:r>
              <a:rPr sz="1800" spc="-25" dirty="0">
                <a:latin typeface="Calibri"/>
                <a:cs typeface="Calibri"/>
              </a:rPr>
              <a:t> </a:t>
            </a:r>
            <a:r>
              <a:rPr sz="1800" dirty="0">
                <a:latin typeface="Calibri"/>
                <a:cs typeface="Calibri"/>
              </a:rPr>
              <a:t>virtual</a:t>
            </a:r>
            <a:r>
              <a:rPr sz="1800" spc="-40" dirty="0">
                <a:latin typeface="Calibri"/>
                <a:cs typeface="Calibri"/>
              </a:rPr>
              <a:t> </a:t>
            </a:r>
            <a:r>
              <a:rPr sz="1800" spc="-10" dirty="0">
                <a:latin typeface="Calibri"/>
                <a:cs typeface="Calibri"/>
              </a:rPr>
              <a:t>network.</a:t>
            </a:r>
            <a:endParaRPr sz="1800">
              <a:latin typeface="Calibri"/>
              <a:cs typeface="Calibri"/>
            </a:endParaRPr>
          </a:p>
          <a:p>
            <a:pPr marL="304165" indent="-286385">
              <a:lnSpc>
                <a:spcPct val="100000"/>
              </a:lnSpc>
              <a:spcBef>
                <a:spcPts val="1845"/>
              </a:spcBef>
              <a:buFont typeface="Arial MT"/>
              <a:buChar char="•"/>
              <a:tabLst>
                <a:tab pos="304165" algn="l"/>
              </a:tabLst>
            </a:pPr>
            <a:r>
              <a:rPr sz="1800" spc="-35" dirty="0">
                <a:latin typeface="Calibri"/>
                <a:cs typeface="Calibri"/>
              </a:rPr>
              <a:t>You</a:t>
            </a:r>
            <a:r>
              <a:rPr sz="1800" spc="-50" dirty="0">
                <a:latin typeface="Calibri"/>
                <a:cs typeface="Calibri"/>
              </a:rPr>
              <a:t> </a:t>
            </a:r>
            <a:r>
              <a:rPr sz="1800" dirty="0">
                <a:latin typeface="Calibri"/>
                <a:cs typeface="Calibri"/>
              </a:rPr>
              <a:t>define</a:t>
            </a:r>
            <a:r>
              <a:rPr sz="1800" spc="-35" dirty="0">
                <a:latin typeface="Calibri"/>
                <a:cs typeface="Calibri"/>
              </a:rPr>
              <a:t> </a:t>
            </a:r>
            <a:r>
              <a:rPr sz="1800" spc="-10" dirty="0">
                <a:latin typeface="Calibri"/>
                <a:cs typeface="Calibri"/>
              </a:rPr>
              <a:t>different</a:t>
            </a:r>
            <a:r>
              <a:rPr sz="1800" spc="-50" dirty="0">
                <a:latin typeface="Calibri"/>
                <a:cs typeface="Calibri"/>
              </a:rPr>
              <a:t> </a:t>
            </a:r>
            <a:r>
              <a:rPr sz="1800" dirty="0">
                <a:latin typeface="Calibri"/>
                <a:cs typeface="Calibri"/>
              </a:rPr>
              <a:t>rules</a:t>
            </a:r>
            <a:r>
              <a:rPr sz="1800" spc="-35" dirty="0">
                <a:latin typeface="Calibri"/>
                <a:cs typeface="Calibri"/>
              </a:rPr>
              <a:t> </a:t>
            </a:r>
            <a:r>
              <a:rPr sz="1800" dirty="0">
                <a:latin typeface="Calibri"/>
                <a:cs typeface="Calibri"/>
              </a:rPr>
              <a:t>as</a:t>
            </a:r>
            <a:r>
              <a:rPr sz="1800" spc="-60" dirty="0">
                <a:latin typeface="Calibri"/>
                <a:cs typeface="Calibri"/>
              </a:rPr>
              <a:t> </a:t>
            </a:r>
            <a:r>
              <a:rPr sz="1800" dirty="0">
                <a:latin typeface="Calibri"/>
                <a:cs typeface="Calibri"/>
              </a:rPr>
              <a:t>part</a:t>
            </a:r>
            <a:r>
              <a:rPr sz="1800" spc="-40" dirty="0">
                <a:latin typeface="Calibri"/>
                <a:cs typeface="Calibri"/>
              </a:rPr>
              <a:t> </a:t>
            </a:r>
            <a:r>
              <a:rPr sz="1800" dirty="0">
                <a:latin typeface="Calibri"/>
                <a:cs typeface="Calibri"/>
              </a:rPr>
              <a:t>of</a:t>
            </a:r>
            <a:r>
              <a:rPr sz="1800" spc="-50" dirty="0">
                <a:latin typeface="Calibri"/>
                <a:cs typeface="Calibri"/>
              </a:rPr>
              <a:t> </a:t>
            </a:r>
            <a:r>
              <a:rPr sz="1800" dirty="0">
                <a:latin typeface="Calibri"/>
                <a:cs typeface="Calibri"/>
              </a:rPr>
              <a:t>the</a:t>
            </a:r>
            <a:r>
              <a:rPr sz="1800" spc="-35" dirty="0">
                <a:latin typeface="Calibri"/>
                <a:cs typeface="Calibri"/>
              </a:rPr>
              <a:t> </a:t>
            </a:r>
            <a:r>
              <a:rPr sz="1800" dirty="0">
                <a:latin typeface="Calibri"/>
                <a:cs typeface="Calibri"/>
              </a:rPr>
              <a:t>Network</a:t>
            </a:r>
            <a:r>
              <a:rPr sz="1800" spc="-50" dirty="0">
                <a:latin typeface="Calibri"/>
                <a:cs typeface="Calibri"/>
              </a:rPr>
              <a:t> </a:t>
            </a:r>
            <a:r>
              <a:rPr sz="1800" dirty="0">
                <a:latin typeface="Calibri"/>
                <a:cs typeface="Calibri"/>
              </a:rPr>
              <a:t>Security</a:t>
            </a:r>
            <a:r>
              <a:rPr sz="1800" spc="-40" dirty="0">
                <a:latin typeface="Calibri"/>
                <a:cs typeface="Calibri"/>
              </a:rPr>
              <a:t> </a:t>
            </a:r>
            <a:r>
              <a:rPr sz="1800" dirty="0">
                <a:latin typeface="Calibri"/>
                <a:cs typeface="Calibri"/>
              </a:rPr>
              <a:t>Group.</a:t>
            </a:r>
            <a:r>
              <a:rPr sz="1800" spc="-45" dirty="0">
                <a:latin typeface="Calibri"/>
                <a:cs typeface="Calibri"/>
              </a:rPr>
              <a:t> </a:t>
            </a:r>
            <a:r>
              <a:rPr sz="1800" spc="-35" dirty="0">
                <a:latin typeface="Calibri"/>
                <a:cs typeface="Calibri"/>
              </a:rPr>
              <a:t>You</a:t>
            </a:r>
            <a:r>
              <a:rPr sz="1800" spc="-50" dirty="0">
                <a:latin typeface="Calibri"/>
                <a:cs typeface="Calibri"/>
              </a:rPr>
              <a:t> </a:t>
            </a:r>
            <a:r>
              <a:rPr sz="1800" dirty="0">
                <a:latin typeface="Calibri"/>
                <a:cs typeface="Calibri"/>
              </a:rPr>
              <a:t>have</a:t>
            </a:r>
            <a:r>
              <a:rPr sz="1800" spc="-55" dirty="0">
                <a:latin typeface="Calibri"/>
                <a:cs typeface="Calibri"/>
              </a:rPr>
              <a:t> </a:t>
            </a:r>
            <a:r>
              <a:rPr sz="1800" dirty="0">
                <a:latin typeface="Calibri"/>
                <a:cs typeface="Calibri"/>
              </a:rPr>
              <a:t>Inbound</a:t>
            </a:r>
            <a:r>
              <a:rPr sz="1800" spc="-40" dirty="0">
                <a:latin typeface="Calibri"/>
                <a:cs typeface="Calibri"/>
              </a:rPr>
              <a:t> </a:t>
            </a:r>
            <a:r>
              <a:rPr sz="1800" dirty="0">
                <a:latin typeface="Calibri"/>
                <a:cs typeface="Calibri"/>
              </a:rPr>
              <a:t>and</a:t>
            </a:r>
            <a:r>
              <a:rPr sz="1800" spc="-40" dirty="0">
                <a:latin typeface="Calibri"/>
                <a:cs typeface="Calibri"/>
              </a:rPr>
              <a:t> </a:t>
            </a:r>
            <a:r>
              <a:rPr sz="1800" dirty="0">
                <a:latin typeface="Calibri"/>
                <a:cs typeface="Calibri"/>
              </a:rPr>
              <a:t>Outbound</a:t>
            </a:r>
            <a:r>
              <a:rPr sz="1800" spc="-40" dirty="0">
                <a:latin typeface="Calibri"/>
                <a:cs typeface="Calibri"/>
              </a:rPr>
              <a:t> </a:t>
            </a:r>
            <a:r>
              <a:rPr sz="1800" spc="-10" dirty="0">
                <a:latin typeface="Calibri"/>
                <a:cs typeface="Calibri"/>
              </a:rPr>
              <a:t>rules.</a:t>
            </a:r>
            <a:endParaRPr sz="1800">
              <a:latin typeface="Calibri"/>
              <a:cs typeface="Calibri"/>
            </a:endParaRPr>
          </a:p>
          <a:p>
            <a:pPr>
              <a:lnSpc>
                <a:spcPct val="100000"/>
              </a:lnSpc>
              <a:spcBef>
                <a:spcPts val="550"/>
              </a:spcBef>
              <a:buFont typeface="Arial MT"/>
              <a:buChar char="•"/>
            </a:pPr>
            <a:endParaRPr sz="1800">
              <a:latin typeface="Calibri"/>
              <a:cs typeface="Calibri"/>
            </a:endParaRPr>
          </a:p>
          <a:p>
            <a:pPr marL="299085" indent="-286385">
              <a:lnSpc>
                <a:spcPct val="100000"/>
              </a:lnSpc>
              <a:spcBef>
                <a:spcPts val="5"/>
              </a:spcBef>
              <a:buFont typeface="Arial MT"/>
              <a:buChar char="•"/>
              <a:tabLst>
                <a:tab pos="299085" algn="l"/>
              </a:tabLst>
            </a:pPr>
            <a:r>
              <a:rPr sz="1800" dirty="0">
                <a:latin typeface="Calibri"/>
                <a:cs typeface="Calibri"/>
              </a:rPr>
              <a:t>For</a:t>
            </a:r>
            <a:r>
              <a:rPr sz="1800" spc="-45" dirty="0">
                <a:latin typeface="Calibri"/>
                <a:cs typeface="Calibri"/>
              </a:rPr>
              <a:t> </a:t>
            </a:r>
            <a:r>
              <a:rPr sz="1800" dirty="0">
                <a:latin typeface="Calibri"/>
                <a:cs typeface="Calibri"/>
              </a:rPr>
              <a:t>each</a:t>
            </a:r>
            <a:r>
              <a:rPr sz="1800" spc="-25" dirty="0">
                <a:latin typeface="Calibri"/>
                <a:cs typeface="Calibri"/>
              </a:rPr>
              <a:t> </a:t>
            </a:r>
            <a:r>
              <a:rPr sz="1800" dirty="0">
                <a:latin typeface="Calibri"/>
                <a:cs typeface="Calibri"/>
              </a:rPr>
              <a:t>rule</a:t>
            </a:r>
            <a:r>
              <a:rPr sz="1800" spc="-25" dirty="0">
                <a:latin typeface="Calibri"/>
                <a:cs typeface="Calibri"/>
              </a:rPr>
              <a:t> </a:t>
            </a:r>
            <a:r>
              <a:rPr sz="1800" dirty="0">
                <a:latin typeface="Calibri"/>
                <a:cs typeface="Calibri"/>
              </a:rPr>
              <a:t>you</a:t>
            </a:r>
            <a:r>
              <a:rPr sz="1800" spc="-25" dirty="0">
                <a:latin typeface="Calibri"/>
                <a:cs typeface="Calibri"/>
              </a:rPr>
              <a:t> </a:t>
            </a:r>
            <a:r>
              <a:rPr sz="1800" dirty="0">
                <a:latin typeface="Calibri"/>
                <a:cs typeface="Calibri"/>
              </a:rPr>
              <a:t>mention</a:t>
            </a:r>
            <a:r>
              <a:rPr sz="1800" spc="-30" dirty="0">
                <a:latin typeface="Calibri"/>
                <a:cs typeface="Calibri"/>
              </a:rPr>
              <a:t> </a:t>
            </a:r>
            <a:r>
              <a:rPr sz="1800" dirty="0">
                <a:latin typeface="Calibri"/>
                <a:cs typeface="Calibri"/>
              </a:rPr>
              <a:t>the</a:t>
            </a:r>
            <a:r>
              <a:rPr sz="1800" spc="-30" dirty="0">
                <a:latin typeface="Calibri"/>
                <a:cs typeface="Calibri"/>
              </a:rPr>
              <a:t> </a:t>
            </a:r>
            <a:r>
              <a:rPr sz="1800" dirty="0">
                <a:latin typeface="Calibri"/>
                <a:cs typeface="Calibri"/>
              </a:rPr>
              <a:t>source</a:t>
            </a:r>
            <a:r>
              <a:rPr sz="1800" spc="-20" dirty="0">
                <a:latin typeface="Calibri"/>
                <a:cs typeface="Calibri"/>
              </a:rPr>
              <a:t> </a:t>
            </a:r>
            <a:r>
              <a:rPr sz="1800" dirty="0">
                <a:latin typeface="Calibri"/>
                <a:cs typeface="Calibri"/>
              </a:rPr>
              <a:t>and</a:t>
            </a:r>
            <a:r>
              <a:rPr sz="1800" spc="-40" dirty="0">
                <a:latin typeface="Calibri"/>
                <a:cs typeface="Calibri"/>
              </a:rPr>
              <a:t> </a:t>
            </a:r>
            <a:r>
              <a:rPr sz="1800" spc="-10" dirty="0">
                <a:latin typeface="Calibri"/>
                <a:cs typeface="Calibri"/>
              </a:rPr>
              <a:t>destination</a:t>
            </a:r>
            <a:r>
              <a:rPr sz="1800" spc="-25" dirty="0">
                <a:latin typeface="Calibri"/>
                <a:cs typeface="Calibri"/>
              </a:rPr>
              <a:t> </a:t>
            </a:r>
            <a:r>
              <a:rPr sz="1800" dirty="0">
                <a:latin typeface="Calibri"/>
                <a:cs typeface="Calibri"/>
              </a:rPr>
              <a:t>of</a:t>
            </a:r>
            <a:r>
              <a:rPr sz="1800" spc="-25" dirty="0">
                <a:latin typeface="Calibri"/>
                <a:cs typeface="Calibri"/>
              </a:rPr>
              <a:t> </a:t>
            </a:r>
            <a:r>
              <a:rPr sz="1800" spc="-10" dirty="0">
                <a:latin typeface="Calibri"/>
                <a:cs typeface="Calibri"/>
              </a:rPr>
              <a:t>traffic,</a:t>
            </a:r>
            <a:r>
              <a:rPr sz="1800" spc="-30" dirty="0">
                <a:latin typeface="Calibri"/>
                <a:cs typeface="Calibri"/>
              </a:rPr>
              <a:t> </a:t>
            </a:r>
            <a:r>
              <a:rPr sz="1800" dirty="0">
                <a:latin typeface="Calibri"/>
                <a:cs typeface="Calibri"/>
              </a:rPr>
              <a:t>the</a:t>
            </a:r>
            <a:r>
              <a:rPr sz="1800" spc="-30" dirty="0">
                <a:latin typeface="Calibri"/>
                <a:cs typeface="Calibri"/>
              </a:rPr>
              <a:t> </a:t>
            </a:r>
            <a:r>
              <a:rPr sz="1800" dirty="0">
                <a:latin typeface="Calibri"/>
                <a:cs typeface="Calibri"/>
              </a:rPr>
              <a:t>port</a:t>
            </a:r>
            <a:r>
              <a:rPr sz="1800" spc="-35" dirty="0">
                <a:latin typeface="Calibri"/>
                <a:cs typeface="Calibri"/>
              </a:rPr>
              <a:t> </a:t>
            </a:r>
            <a:r>
              <a:rPr sz="1800" dirty="0">
                <a:latin typeface="Calibri"/>
                <a:cs typeface="Calibri"/>
              </a:rPr>
              <a:t>and</a:t>
            </a:r>
            <a:r>
              <a:rPr sz="1800" spc="-35" dirty="0">
                <a:latin typeface="Calibri"/>
                <a:cs typeface="Calibri"/>
              </a:rPr>
              <a:t> </a:t>
            </a:r>
            <a:r>
              <a:rPr sz="1800" spc="-10" dirty="0">
                <a:latin typeface="Calibri"/>
                <a:cs typeface="Calibri"/>
              </a:rPr>
              <a:t>protocol.</a:t>
            </a:r>
            <a:endParaRPr sz="1800">
              <a:latin typeface="Calibri"/>
              <a:cs typeface="Calibri"/>
            </a:endParaRPr>
          </a:p>
        </p:txBody>
      </p:sp>
      <p:pic>
        <p:nvPicPr>
          <p:cNvPr id="5" name="object 5"/>
          <p:cNvPicPr/>
          <p:nvPr/>
        </p:nvPicPr>
        <p:blipFill>
          <a:blip r:embed="rId3" cstate="print"/>
          <a:stretch>
            <a:fillRect/>
          </a:stretch>
        </p:blipFill>
        <p:spPr>
          <a:xfrm>
            <a:off x="11655552" y="6289547"/>
            <a:ext cx="406907" cy="405384"/>
          </a:xfrm>
          <a:prstGeom prst="rect">
            <a:avLst/>
          </a:prstGeom>
        </p:spPr>
      </p:pic>
      <p:sp>
        <p:nvSpPr>
          <p:cNvPr id="6" name="object 6"/>
          <p:cNvSpPr txBox="1"/>
          <p:nvPr/>
        </p:nvSpPr>
        <p:spPr>
          <a:xfrm>
            <a:off x="11751271" y="4710750"/>
            <a:ext cx="203835" cy="1196975"/>
          </a:xfrm>
          <a:prstGeom prst="rect">
            <a:avLst/>
          </a:prstGeom>
        </p:spPr>
        <p:txBody>
          <a:bodyPr vert="vert270" wrap="square" lIns="0" tIns="0" rIns="0" bIns="0" rtlCol="0">
            <a:spAutoFit/>
          </a:bodyPr>
          <a:lstStyle/>
          <a:p>
            <a:pPr marL="12700">
              <a:lnSpc>
                <a:spcPts val="1435"/>
              </a:lnSpc>
            </a:pPr>
            <a:r>
              <a:rPr sz="1400" b="1" dirty="0">
                <a:solidFill>
                  <a:srgbClr val="00AFEF"/>
                </a:solidFill>
                <a:latin typeface="Calibri"/>
                <a:cs typeface="Calibri"/>
              </a:rPr>
              <a:t>Security</a:t>
            </a:r>
            <a:r>
              <a:rPr sz="1400" b="1" spc="-35" dirty="0">
                <a:solidFill>
                  <a:srgbClr val="00AFEF"/>
                </a:solidFill>
                <a:latin typeface="Calibri"/>
                <a:cs typeface="Calibri"/>
              </a:rPr>
              <a:t> </a:t>
            </a:r>
            <a:r>
              <a:rPr sz="1400" b="1" spc="-10" dirty="0">
                <a:solidFill>
                  <a:srgbClr val="00AFEF"/>
                </a:solidFill>
                <a:latin typeface="Calibri"/>
                <a:cs typeface="Calibri"/>
              </a:rPr>
              <a:t>Groups</a:t>
            </a:r>
            <a:endParaRPr sz="1400">
              <a:latin typeface="Calibri"/>
              <a:cs typeface="Calibri"/>
            </a:endParaRPr>
          </a:p>
        </p:txBody>
      </p:sp>
      <p:pic>
        <p:nvPicPr>
          <p:cNvPr id="7" name="object 7"/>
          <p:cNvPicPr/>
          <p:nvPr/>
        </p:nvPicPr>
        <p:blipFill>
          <a:blip r:embed="rId4" cstate="print"/>
          <a:stretch>
            <a:fillRect/>
          </a:stretch>
        </p:blipFill>
        <p:spPr>
          <a:xfrm>
            <a:off x="0" y="4867655"/>
            <a:ext cx="1994915" cy="1990343"/>
          </a:xfrm>
          <a:prstGeom prst="rect">
            <a:avLst/>
          </a:prstGeom>
        </p:spPr>
      </p:pic>
    </p:spTree>
    <p:extLst>
      <p:ext uri="{BB962C8B-B14F-4D97-AF65-F5344CB8AC3E}">
        <p14:creationId xmlns:p14="http://schemas.microsoft.com/office/powerpoint/2010/main" val="1516709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4064600-4854-4CD3-88DC-4DD71F11CFFE}">
  <ds:schemaRefs>
    <ds:schemaRef ds:uri="http://schemas.microsoft.com/sharepoint/v3/contenttype/forms"/>
  </ds:schemaRefs>
</ds:datastoreItem>
</file>

<file path=customXml/itemProps2.xml><?xml version="1.0" encoding="utf-8"?>
<ds:datastoreItem xmlns:ds="http://schemas.openxmlformats.org/officeDocument/2006/customXml" ds:itemID="{80EC5D45-9261-4D8E-BB6F-6EDCCD3351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441A27A-878C-426A-BE1F-FD6C109B7049}">
  <ds:schemaRefs>
    <ds:schemaRef ds:uri="http://purl.org/dc/terms/"/>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http://www.w3.org/XML/1998/namespace"/>
    <ds:schemaRef ds:uri="e7cc3f53-dbdf-4ffb-90f1-33d3d1806439"/>
    <ds:schemaRef ds:uri="6656ffad-92b0-4efb-bc78-5d5af2c7fd93"/>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895</Words>
  <Application>Microsoft Office PowerPoint</Application>
  <PresentationFormat>Custom</PresentationFormat>
  <Paragraphs>125</Paragraphs>
  <Slides>23</Slides>
  <Notes>8</Notes>
  <HiddenSlides>0</HiddenSlides>
  <MMClips>0</MMClips>
  <ScaleCrop>false</ScaleCrop>
  <HeadingPairs>
    <vt:vector size="4" baseType="variant">
      <vt:variant>
        <vt:lpstr>Theme</vt:lpstr>
      </vt:variant>
      <vt:variant>
        <vt:i4>3</vt:i4>
      </vt:variant>
      <vt:variant>
        <vt:lpstr>Slide Titles</vt:lpstr>
      </vt:variant>
      <vt:variant>
        <vt:i4>23</vt:i4>
      </vt:variant>
    </vt:vector>
  </HeadingPairs>
  <TitlesOfParts>
    <vt:vector size="26" baseType="lpstr">
      <vt:lpstr>WHITE TEMPLATE</vt:lpstr>
      <vt:lpstr>Microsoft Power Platform Template</vt:lpstr>
      <vt:lpstr>Microsoft Power Platform Template</vt:lpstr>
      <vt:lpstr>AZ-900T0x Module 01:  Cloud concepts</vt:lpstr>
      <vt:lpstr>Module Outline</vt:lpstr>
      <vt:lpstr>Module 01 - Outline</vt:lpstr>
      <vt:lpstr>Cloud Models</vt:lpstr>
      <vt:lpstr>D e s c r i b e  A z u r e a r c h i t e c t u r e a n d s e r v i c e s - N e t w o r k i n g</vt:lpstr>
      <vt:lpstr>Virtual Network</vt:lpstr>
      <vt:lpstr>Virtual Network</vt:lpstr>
      <vt:lpstr>Security Groups</vt:lpstr>
      <vt:lpstr>PowerPoint Presentation</vt:lpstr>
      <vt:lpstr>PowerPoint Presentation</vt:lpstr>
      <vt:lpstr>Connectivity</vt:lpstr>
      <vt:lpstr>PowerPoint Presentation</vt:lpstr>
      <vt:lpstr>PowerPoint Presentation</vt:lpstr>
      <vt:lpstr>PowerPoint Presentation</vt:lpstr>
      <vt:lpstr>PowerPoint Presentation</vt:lpstr>
      <vt:lpstr>Azure Load Balancer</vt:lpstr>
      <vt:lpstr>PowerPoint Presentation</vt:lpstr>
      <vt:lpstr>Basic Load Balancer</vt:lpstr>
      <vt:lpstr>Standard Load Balancer</vt:lpstr>
      <vt:lpstr>Components of a Load Balancer</vt:lpstr>
      <vt:lpstr>Azure networking services</vt:lpstr>
      <vt:lpstr>Walkthrough - Create a virtual network</vt:lpstr>
      <vt:lpstr>Module 02 Review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01:  Cloud concepts</dc:title>
  <dc:creator/>
  <cp:lastModifiedBy/>
  <cp:revision>11</cp:revision>
  <dcterms:created xsi:type="dcterms:W3CDTF">2020-08-24T20:48:51Z</dcterms:created>
  <dcterms:modified xsi:type="dcterms:W3CDTF">2024-07-19T18:56:01Z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