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63"/>
  </p:notesMasterIdLst>
  <p:handoutMasterIdLst>
    <p:handoutMasterId r:id="rId64"/>
  </p:handoutMasterIdLst>
  <p:sldIdLst>
    <p:sldId id="1719" r:id="rId5"/>
    <p:sldId id="1886" r:id="rId6"/>
    <p:sldId id="1750" r:id="rId7"/>
    <p:sldId id="1751" r:id="rId8"/>
    <p:sldId id="1752" r:id="rId9"/>
    <p:sldId id="270" r:id="rId10"/>
    <p:sldId id="1887" r:id="rId11"/>
    <p:sldId id="1878" r:id="rId12"/>
    <p:sldId id="1873" r:id="rId13"/>
    <p:sldId id="1876" r:id="rId14"/>
    <p:sldId id="1890" r:id="rId15"/>
    <p:sldId id="1745" r:id="rId16"/>
    <p:sldId id="1778" r:id="rId17"/>
    <p:sldId id="1780" r:id="rId18"/>
    <p:sldId id="1781" r:id="rId19"/>
    <p:sldId id="1779" r:id="rId20"/>
    <p:sldId id="1782" r:id="rId21"/>
    <p:sldId id="1684" r:id="rId22"/>
    <p:sldId id="1678" r:id="rId23"/>
    <p:sldId id="1763" r:id="rId24"/>
    <p:sldId id="1702" r:id="rId25"/>
    <p:sldId id="1766" r:id="rId26"/>
    <p:sldId id="1747" r:id="rId27"/>
    <p:sldId id="1748" r:id="rId28"/>
    <p:sldId id="1759" r:id="rId29"/>
    <p:sldId id="1764" r:id="rId30"/>
    <p:sldId id="1888" r:id="rId31"/>
    <p:sldId id="1775" r:id="rId32"/>
    <p:sldId id="1776" r:id="rId33"/>
    <p:sldId id="1773" r:id="rId34"/>
    <p:sldId id="1767" r:id="rId35"/>
    <p:sldId id="1765" r:id="rId36"/>
    <p:sldId id="1761" r:id="rId37"/>
    <p:sldId id="1771" r:id="rId38"/>
    <p:sldId id="1889" r:id="rId39"/>
    <p:sldId id="1768" r:id="rId40"/>
    <p:sldId id="1769" r:id="rId41"/>
    <p:sldId id="1770" r:id="rId42"/>
    <p:sldId id="1762" r:id="rId43"/>
    <p:sldId id="1772" r:id="rId44"/>
    <p:sldId id="1690" r:id="rId45"/>
    <p:sldId id="1729" r:id="rId46"/>
    <p:sldId id="1692" r:id="rId47"/>
    <p:sldId id="1693" r:id="rId48"/>
    <p:sldId id="1754" r:id="rId49"/>
    <p:sldId id="1755" r:id="rId50"/>
    <p:sldId id="1784" r:id="rId51"/>
    <p:sldId id="1785" r:id="rId52"/>
    <p:sldId id="1695" r:id="rId53"/>
    <p:sldId id="1753" r:id="rId54"/>
    <p:sldId id="1699" r:id="rId55"/>
    <p:sldId id="1789" r:id="rId56"/>
    <p:sldId id="1790" r:id="rId57"/>
    <p:sldId id="1787" r:id="rId58"/>
    <p:sldId id="1788" r:id="rId59"/>
    <p:sldId id="1786" r:id="rId60"/>
    <p:sldId id="1738" r:id="rId61"/>
    <p:sldId id="1701" r:id="rId6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Ellen Brady" initials="EB" lastIdx="2" clrIdx="5">
    <p:extLst>
      <p:ext uri="{19B8F6BF-5375-455C-9EA6-DF929625EA0E}">
        <p15:presenceInfo xmlns:p15="http://schemas.microsoft.com/office/powerpoint/2012/main" userId="S::ebrady@skillup.tech::94b505eb-2f61-485b-ba2b-b73ccaa70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000000"/>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0696A-BC11-889C-B3A0-A68395B29E5C}" v="138" dt="2020-12-07T19:37:05.146"/>
    <p1510:client id="{4D118A44-3848-4269-A71E-7457B4398BC9}" v="18" dt="2020-07-15T16:50:24.401"/>
    <p1510:client id="{6D375029-CAC1-E058-7A1F-ABA7764E597B}" v="16" dt="2020-12-10T17:46:07.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3015" autoAdjust="0"/>
  </p:normalViewPr>
  <p:slideViewPr>
    <p:cSldViewPr snapToGrid="0">
      <p:cViewPr varScale="1">
        <p:scale>
          <a:sx n="104" d="100"/>
          <a:sy n="104" d="100"/>
        </p:scale>
        <p:origin x="67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1:50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1:48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73637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11810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36126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2989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906886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91202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068087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2747234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31263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342461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818229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3301279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33303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75012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42801466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8667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566960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712615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644644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2022872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947507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2719597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163150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5D0FC-B07B-4F4D-953A-53E89E1EC26F}" type="slidenum">
              <a:rPr lang="en-US" smtClean="0"/>
              <a:t>6</a:t>
            </a:fld>
            <a:endParaRPr lang="en-US"/>
          </a:p>
        </p:txBody>
      </p:sp>
    </p:spTree>
    <p:extLst>
      <p:ext uri="{BB962C8B-B14F-4D97-AF65-F5344CB8AC3E}">
        <p14:creationId xmlns:p14="http://schemas.microsoft.com/office/powerpoint/2010/main" val="869946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742795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982489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234136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42243474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6849228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4261112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81105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197571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16605150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6503684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5905885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WWL recommends using polling to be completed for every 7 – 10 slides and preferably at the end of each section. This helps break classes up and adds more interactivity especially for remote classes.</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a:effectLst/>
                <a:latin typeface="Calibri" panose="020F0502020204030204" pitchFamily="34" charset="0"/>
                <a:ea typeface="Times New Roman" panose="02020603050405020304" pitchFamily="18" charset="0"/>
              </a:rPr>
              <a:t>In order to promote interactivity, WWL suggests the use of Mentimeter, Kahoot or a similar polling technology. Please feel free to adjust this slide as needed and populate with the instructions based on the polling tool of your choice.</a:t>
            </a:r>
            <a:endParaRPr lang="en-US" sz="1800">
              <a:effectLst/>
              <a:latin typeface="Calibri" panose="020F0502020204030204" pitchFamily="34" charset="0"/>
              <a:ea typeface="Calibri" panose="020F0502020204030204" pitchFamily="34" charset="0"/>
            </a:endParaRP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3680939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900" kern="120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900" b="1" kern="120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900" kern="1200">
                <a:solidFill>
                  <a:schemeClr val="tx1"/>
                </a:solidFill>
                <a:latin typeface="Segoe UI Light" pitchFamily="34" charset="0"/>
                <a:ea typeface="+mn-ea"/>
                <a:cs typeface="+mn-cs"/>
              </a:rPr>
              <a:t>1. Insert the page title here along with the </a:t>
            </a:r>
            <a:r>
              <a:rPr lang="en-US" sz="900" kern="1200" err="1">
                <a:solidFill>
                  <a:schemeClr val="tx1"/>
                </a:solidFill>
                <a:latin typeface="Segoe UI Light" pitchFamily="34" charset="0"/>
                <a:ea typeface="+mn-ea"/>
                <a:cs typeface="+mn-cs"/>
              </a:rPr>
              <a:t>url</a:t>
            </a:r>
            <a:r>
              <a:rPr lang="en-US" sz="900" kern="120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900" kern="1200">
                <a:solidFill>
                  <a:schemeClr val="tx1"/>
                </a:solidFill>
                <a:latin typeface="Segoe UI Light" pitchFamily="34" charset="0"/>
                <a:ea typeface="+mn-ea"/>
                <a:cs typeface="+mn-cs"/>
              </a:rPr>
              <a:t>2. It is only necessary to duplicate this slide if there are more than 6 references that need to be shared with the students.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15409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Microsoft Azure DevOps Solutions - </a:t>
            </a:r>
            <a:r>
              <a:rPr lang="en-US" sz="882" b="0" kern="1200">
                <a:solidFill>
                  <a:schemeClr val="tx1"/>
                </a:solidFill>
                <a:effectLst/>
                <a:latin typeface="Segoe UI Light" pitchFamily="34" charset="0"/>
                <a:ea typeface="+mn-ea"/>
                <a:cs typeface="+mn-cs"/>
              </a:rPr>
              <a:t>https://www.microsoft.com/en-us/learning/exam-az-400.aspx</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38170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updates</a:t>
            </a:r>
          </a:p>
          <a:p>
            <a:endParaRPr lang="en-US" dirty="0"/>
          </a:p>
          <a:p>
            <a:r>
              <a:rPr lang="en-US" dirty="0"/>
              <a:t>The labs are updated on a regular basis. For the latest information please visit: </a:t>
            </a:r>
          </a:p>
          <a:p>
            <a:r>
              <a:rPr lang="en-US" dirty="0"/>
              <a:t>    </a:t>
            </a:r>
          </a:p>
          <a:p>
            <a:r>
              <a:rPr lang="en-US" dirty="0"/>
              <a:t>https://github.com/MicrosoftLearning/AZ400-DesigningandImplementingMicrosoftDevOpsSolutions</a:t>
            </a:r>
          </a:p>
          <a:p>
            <a:endParaRPr lang="en-US" dirty="0"/>
          </a:p>
          <a:p>
            <a:r>
              <a:rPr lang="en-US" dirty="0"/>
              <a:t>If you find something that needs to be corrected in the labs, submit an issue on the repository. Also, you may want to review any recent issues that have been submitted by other instructors.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41614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935227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160066" y="1005327"/>
            <a:ext cx="7849372"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160066" y="2385983"/>
            <a:ext cx="7849372"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160066" y="3766638"/>
            <a:ext cx="7849372"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160066" y="5147293"/>
            <a:ext cx="7849372"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141933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160066" y="704884"/>
            <a:ext cx="7849372" cy="839022"/>
          </a:xfrm>
        </p:spPr>
        <p:txBody>
          <a:bodyPr vert="horz" wrap="square" lIns="0" tIns="0" rIns="0" bIns="0" rtlCol="0" anchor="ctr">
            <a:noAutofit/>
          </a:bodyPr>
          <a:lstStyle>
            <a:lvl2pPr>
              <a:defRPr lang="en-US" sz="1836"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160066" y="1652182"/>
            <a:ext cx="7849372" cy="839022"/>
          </a:xfrm>
        </p:spPr>
        <p:txBody>
          <a:bodyPr vert="horz" wrap="square" lIns="0" tIns="0" rIns="0" bIns="0" rtlCol="0" anchor="ctr">
            <a:noAutofit/>
          </a:bodyPr>
          <a:lstStyle>
            <a:lvl2pPr>
              <a:defRPr lang="en-US" sz="1836"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160066" y="2599480"/>
            <a:ext cx="7849372" cy="839022"/>
          </a:xfrm>
        </p:spPr>
        <p:txBody>
          <a:bodyPr vert="horz" wrap="square" lIns="0" tIns="0" rIns="0" bIns="0" rtlCol="0" anchor="ctr">
            <a:noAutofit/>
          </a:bodyPr>
          <a:lstStyle>
            <a:lvl2pPr>
              <a:defRPr lang="en-US" sz="1836"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160066" y="3546778"/>
            <a:ext cx="7849372" cy="839022"/>
          </a:xfrm>
        </p:spPr>
        <p:txBody>
          <a:bodyPr vert="horz" wrap="square" lIns="0" tIns="0" rIns="0" bIns="0" rtlCol="0" anchor="ctr">
            <a:noAutofit/>
          </a:bodyPr>
          <a:lstStyle>
            <a:lvl2pPr>
              <a:defRPr lang="en-US" sz="1836"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160066" y="4494077"/>
            <a:ext cx="7849372" cy="839022"/>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6" y="5441377"/>
            <a:ext cx="7849372" cy="839022"/>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4930315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160067" y="47563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160067" y="1240477"/>
            <a:ext cx="7849371" cy="689344"/>
          </a:xfrm>
        </p:spPr>
        <p:txBody>
          <a:bodyPr vert="horz" wrap="square" lIns="0" tIns="0" rIns="0" bIns="0" rtlCol="0" anchor="ctr">
            <a:noAutofit/>
          </a:bodyPr>
          <a:lstStyle>
            <a:lvl2pPr>
              <a:defRPr lang="en-US" sz="1632"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160067" y="2005322"/>
            <a:ext cx="7849371" cy="689344"/>
          </a:xfrm>
        </p:spPr>
        <p:txBody>
          <a:bodyPr vert="horz" wrap="square" lIns="0" tIns="0" rIns="0" bIns="0" rtlCol="0" anchor="ctr">
            <a:noAutofit/>
          </a:bodyPr>
          <a:lstStyle>
            <a:lvl2pPr>
              <a:defRPr lang="en-US" sz="1632"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160067" y="2770167"/>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160067" y="3535012"/>
            <a:ext cx="7849371" cy="689344"/>
          </a:xfrm>
        </p:spPr>
        <p:txBody>
          <a:bodyPr vert="horz" wrap="square" lIns="0" tIns="0" rIns="0" bIns="0" rtlCol="0" anchor="ctr">
            <a:noAutofit/>
          </a:bodyPr>
          <a:lstStyle>
            <a:lvl2pPr>
              <a:defRPr lang="en-US" sz="1632"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160067" y="4299857"/>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160067" y="5064702"/>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160067" y="5829550"/>
            <a:ext cx="7849371"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1929231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1" y="0"/>
            <a:ext cx="2425760"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92078" y="475632"/>
            <a:ext cx="339735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92078" y="1334664"/>
            <a:ext cx="3397359" cy="689344"/>
          </a:xfrm>
        </p:spPr>
        <p:txBody>
          <a:bodyPr vert="horz" wrap="square" lIns="0" tIns="0" rIns="0" bIns="0" rtlCol="0" anchor="ctr">
            <a:noAutofit/>
          </a:bodyPr>
          <a:lstStyle>
            <a:lvl2pPr>
              <a:defRPr lang="en-US" sz="1428"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92078" y="2193695"/>
            <a:ext cx="3397359" cy="689344"/>
          </a:xfrm>
        </p:spPr>
        <p:txBody>
          <a:bodyPr vert="horz" wrap="square" lIns="0" tIns="0" rIns="0" bIns="0" rtlCol="0" anchor="ctr">
            <a:noAutofit/>
          </a:bodyPr>
          <a:lstStyle>
            <a:lvl2pPr>
              <a:defRPr lang="en-US" sz="1428"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92078" y="3052726"/>
            <a:ext cx="339735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92078" y="3911758"/>
            <a:ext cx="339735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92078" y="4770789"/>
            <a:ext cx="3397359"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428"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92078" y="5629818"/>
            <a:ext cx="3397359"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428"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498259" y="475632"/>
            <a:ext cx="351117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498259" y="1334664"/>
            <a:ext cx="3511179" cy="689344"/>
          </a:xfrm>
        </p:spPr>
        <p:txBody>
          <a:bodyPr vert="horz" wrap="square" lIns="0" tIns="0" rIns="0" bIns="0" rtlCol="0" anchor="ctr">
            <a:noAutofit/>
          </a:bodyPr>
          <a:lstStyle>
            <a:lvl2pPr>
              <a:defRPr lang="en-US" sz="1428"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498259" y="2193695"/>
            <a:ext cx="3511179" cy="689344"/>
          </a:xfrm>
        </p:spPr>
        <p:txBody>
          <a:bodyPr vert="horz" wrap="square" lIns="0" tIns="0" rIns="0" bIns="0" rtlCol="0" anchor="ctr">
            <a:noAutofit/>
          </a:bodyPr>
          <a:lstStyle>
            <a:lvl2pPr>
              <a:defRPr lang="en-US" sz="1428"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498259" y="3052726"/>
            <a:ext cx="351117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498259" y="3911758"/>
            <a:ext cx="3511179" cy="689344"/>
          </a:xfrm>
        </p:spPr>
        <p:txBody>
          <a:bodyPr vert="horz" wrap="square" lIns="0" tIns="0" rIns="0" bIns="0" rtlCol="0" anchor="ctr">
            <a:noAutofit/>
          </a:bodyPr>
          <a:lstStyle>
            <a:lvl2pPr>
              <a:defRPr lang="en-US" sz="1428"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498259" y="4770789"/>
            <a:ext cx="3511179"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428"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498259" y="5629818"/>
            <a:ext cx="3511179" cy="689344"/>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428"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487937547"/>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76945"/>
            <a:ext cx="9892145" cy="18195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27039" y="2576945"/>
            <a:ext cx="9374187" cy="1819564"/>
          </a:xfrm>
          <a:prstGeom prst="rect">
            <a:avLst/>
          </a:prstGeom>
          <a:noFill/>
        </p:spPr>
        <p:txBody>
          <a:bodyPr vert="horz" wrap="square" lIns="0" tIns="0" rIns="0" bIns="0" rtlCol="0" anchor="ctr" anchorCtr="0">
            <a:noAutofit/>
          </a:bodyPr>
          <a:lstStyle>
            <a:lvl1pPr>
              <a:defRPr lang="en-US" sz="3672" spc="-50" baseline="0" dirty="0">
                <a:solidFill>
                  <a:schemeClr val="bg1"/>
                </a:solidFill>
              </a:defRPr>
            </a:lvl1pPr>
          </a:lstStyle>
          <a:p>
            <a:pPr marL="0" lvl="0">
              <a:lnSpc>
                <a:spcPts val="5599"/>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892145" y="2576945"/>
            <a:ext cx="2124364" cy="1819564"/>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80147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892145" y="2530475"/>
            <a:ext cx="207962" cy="191250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300854" y="2833254"/>
            <a:ext cx="1306946" cy="130694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8744061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1104900"/>
            <a:ext cx="11568684" cy="408075"/>
          </a:xfrm>
        </p:spPr>
        <p:txBody>
          <a:bodyPr tIns="45720" rIns="0" bIns="45720"/>
          <a:lstStyle>
            <a:lvl1pPr>
              <a:defRPr sz="204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137393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1966885"/>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983230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504" y="1485900"/>
            <a:ext cx="11568218" cy="1966885"/>
          </a:xfrm>
        </p:spPr>
        <p:txBody>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783436"/>
            <a:ext cx="12436475" cy="7618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27038" y="5913226"/>
            <a:ext cx="11568684" cy="502246"/>
          </a:xfrm>
        </p:spPr>
        <p:txBody>
          <a:bodyPr anchor="ctr"/>
          <a:lstStyle>
            <a:lvl1pPr>
              <a:defRPr sz="204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6508569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354261" y="1485899"/>
            <a:ext cx="5654710" cy="3837711"/>
          </a:xfrm>
          <a:solidFill>
            <a:schemeClr val="bg1">
              <a:lumMod val="95000"/>
            </a:schemeClr>
          </a:solidFill>
        </p:spPr>
        <p:txBody>
          <a:bodyPr lIns="137160">
            <a:noAutofit/>
          </a:bodyPr>
          <a:lstStyle>
            <a:lvl1pPr>
              <a:spcBef>
                <a:spcPts val="400"/>
              </a:spcBef>
              <a:spcAft>
                <a:spcPts val="600"/>
              </a:spcAft>
              <a:defRPr sz="2448"/>
            </a:lvl1pPr>
            <a:lvl2pPr>
              <a:spcBef>
                <a:spcPts val="400"/>
              </a:spcBef>
              <a:spcAft>
                <a:spcPts val="600"/>
              </a:spcAft>
              <a:defRPr/>
            </a:lvl2pPr>
            <a:lvl3pPr>
              <a:spcBef>
                <a:spcPts val="400"/>
              </a:spcBef>
              <a:spcAft>
                <a:spcPts val="600"/>
              </a:spcAft>
              <a:defRPr/>
            </a:lvl3pPr>
            <a:lvl4pPr>
              <a:spcBef>
                <a:spcPts val="400"/>
              </a:spcBef>
              <a:spcAft>
                <a:spcPts val="600"/>
              </a:spcAft>
              <a:defRPr/>
            </a:lvl4pPr>
            <a:lvl5pPr>
              <a:spcBef>
                <a:spcPts val="400"/>
              </a:spcBef>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0769714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50321" y="1485899"/>
            <a:ext cx="5654949" cy="1684757"/>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54262" y="1485899"/>
            <a:ext cx="5642497" cy="1684757"/>
          </a:xfrm>
          <a:solidFill>
            <a:schemeClr val="bg1">
              <a:lumMod val="95000"/>
            </a:schemeClr>
          </a:solidFill>
        </p:spPr>
        <p:txBody>
          <a:bodyPr lIns="137160" rIns="137160"/>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7078665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038" y="1485900"/>
            <a:ext cx="5503140" cy="2419347"/>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211380" y="1643326"/>
            <a:ext cx="0" cy="229946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492582" y="1485900"/>
            <a:ext cx="5503140" cy="2419347"/>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69226982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27038" y="449263"/>
            <a:ext cx="11568684" cy="693737"/>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27037" y="1485901"/>
            <a:ext cx="5503140" cy="4522501"/>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211379" y="1643326"/>
            <a:ext cx="0" cy="465405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492582" y="1485901"/>
            <a:ext cx="5503140" cy="4522501"/>
          </a:xfrm>
        </p:spPr>
        <p:txBody>
          <a:bodyPr/>
          <a:lstStyle>
            <a:lvl1pPr>
              <a:spcBef>
                <a:spcPts val="400"/>
              </a:spcBef>
              <a:spcAft>
                <a:spcPts val="600"/>
              </a:spcAft>
              <a:defRPr sz="2448"/>
            </a:lvl1pPr>
            <a:lvl2pPr marL="342834" indent="-228557">
              <a:spcBef>
                <a:spcPts val="400"/>
              </a:spcBef>
              <a:spcAft>
                <a:spcPts val="600"/>
              </a:spcAft>
              <a:buFont typeface="Arial" panose="020B0604020202020204" pitchFamily="34" charset="0"/>
              <a:buChar char="•"/>
              <a:defRPr>
                <a:solidFill>
                  <a:schemeClr val="tx1"/>
                </a:solidFill>
                <a:latin typeface="+mn-lt"/>
              </a:defRPr>
            </a:lvl2pPr>
            <a:lvl3pPr marL="285695" indent="-285695">
              <a:spcBef>
                <a:spcPts val="400"/>
              </a:spcBef>
              <a:spcAft>
                <a:spcPts val="600"/>
              </a:spcAft>
              <a:buFont typeface="Arial" panose="020B0604020202020204" pitchFamily="34" charset="0"/>
              <a:buChar char="•"/>
              <a:defRPr>
                <a:solidFill>
                  <a:schemeClr val="tx1"/>
                </a:solidFill>
                <a:latin typeface="+mn-lt"/>
              </a:defRPr>
            </a:lvl3pPr>
            <a:lvl4pPr marL="685669" indent="-285695">
              <a:spcBef>
                <a:spcPts val="400"/>
              </a:spcBef>
              <a:spcAft>
                <a:spcPts val="600"/>
              </a:spcAft>
              <a:buSzPct val="100000"/>
              <a:buFont typeface="Arial" panose="020B0604020202020204" pitchFamily="34" charset="0"/>
              <a:buChar char="‒"/>
              <a:defRPr>
                <a:solidFill>
                  <a:schemeClr val="tx1"/>
                </a:solidFill>
                <a:latin typeface="+mn-lt"/>
              </a:defRPr>
            </a:lvl4pPr>
            <a:lvl5pPr marL="171417" indent="-171417">
              <a:spcBef>
                <a:spcPts val="400"/>
              </a:spcBef>
              <a:spcAft>
                <a:spcPts val="600"/>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a:p>
            <a:pPr marL="685669" marR="0" lvl="3" indent="-285695" algn="l" defTabSz="932563" rtl="0" eaLnBrk="1" fontAlgn="auto" latinLnBrk="0" hangingPunct="1">
              <a:lnSpc>
                <a:spcPct val="100000"/>
              </a:lnSpc>
              <a:spcBef>
                <a:spcPts val="400"/>
              </a:spcBef>
              <a:spcAft>
                <a:spcPts val="600"/>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7472385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3163263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40754" y="1485899"/>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4" y="2033769"/>
            <a:ext cx="3723554"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363318" y="2033769"/>
            <a:ext cx="3723554"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285884" y="2033769"/>
            <a:ext cx="3723554"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97800908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40754" y="1485899"/>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4" y="2033769"/>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363318" y="2033769"/>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285884" y="2033769"/>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40754" y="4002598"/>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363318" y="4002598"/>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285884" y="4002598"/>
            <a:ext cx="3723554" cy="1787314"/>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73613466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72018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3040063"/>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5178822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2685944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600201" y="249908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975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600201" y="3610621"/>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7092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600201" y="4722156"/>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8209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8378377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600201" y="2460993"/>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0" y="2521391"/>
            <a:ext cx="10409238"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600201" y="3496337"/>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0" y="3556883"/>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600201" y="4531683"/>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0" y="459237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600201" y="5567028"/>
            <a:ext cx="1039552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600200" y="5627865"/>
            <a:ext cx="10409238"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40725110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417321" y="1485899"/>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31236" y="2289187"/>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417321" y="2349182"/>
            <a:ext cx="10592118" cy="74295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31236" y="315234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417321" y="3212465"/>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31236" y="401550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417321" y="4075748"/>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31236" y="4878666"/>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417321" y="4939031"/>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31236" y="5741825"/>
            <a:ext cx="105644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417321" y="5802313"/>
            <a:ext cx="10592118" cy="74295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6446527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600201" y="1485899"/>
            <a:ext cx="4481513" cy="1297188"/>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600201" y="2932344"/>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1" y="3081601"/>
            <a:ext cx="4481513" cy="1297188"/>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600201" y="4528046"/>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1" y="4677302"/>
            <a:ext cx="4481513" cy="1297188"/>
          </a:xfrm>
        </p:spPr>
        <p:txBody>
          <a:bodyPr wrap="square" lIns="0" tIns="0" rIns="0" bIns="0" anchor="t">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527925" y="1485899"/>
            <a:ext cx="4481513" cy="1297188"/>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527927" y="2932344"/>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527925" y="3081601"/>
            <a:ext cx="4481513" cy="1297188"/>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527927" y="4528046"/>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527925" y="4677302"/>
            <a:ext cx="4481513" cy="1297188"/>
          </a:xfrm>
        </p:spPr>
        <p:txBody>
          <a:bodyPr wrap="square" lIns="0" tIns="0" rIns="0" bIns="0" anchor="t">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98768721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600201" y="1485899"/>
            <a:ext cx="4481513"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600201" y="2460993"/>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600201" y="2521391"/>
            <a:ext cx="4481513"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600201" y="3496337"/>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600201" y="3556883"/>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600201" y="4531683"/>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600201" y="4592375"/>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600201" y="5567028"/>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600201" y="5627865"/>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527925" y="1485899"/>
            <a:ext cx="4481513"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527927" y="2460993"/>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527925" y="2521391"/>
            <a:ext cx="4481513" cy="914400"/>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527927" y="3496337"/>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527925" y="3556883"/>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527927" y="4531683"/>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527925" y="4592375"/>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527927" y="5567028"/>
            <a:ext cx="4495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527925" y="5627865"/>
            <a:ext cx="4481513" cy="914400"/>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632" b="0">
                <a:solidFill>
                  <a:schemeClr val="tx1"/>
                </a:solidFill>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0239801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77521" y="1485899"/>
            <a:ext cx="3675699" cy="3162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604644" y="1595268"/>
            <a:ext cx="3421450" cy="2943564"/>
          </a:xfrm>
          <a:prstGeom prst="rect">
            <a:avLst/>
          </a:prstGeom>
          <a:blipFill>
            <a:blip r:embed="rId2"/>
            <a:stretch>
              <a:fillRect/>
            </a:stretch>
          </a:blipFill>
          <a:ln w="19050">
            <a:noFill/>
          </a:ln>
        </p:spPr>
        <p:txBody>
          <a:bodyPr lIns="914400" rIns="914400"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99"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27038" y="4801943"/>
            <a:ext cx="3726180" cy="606488"/>
          </a:xfrm>
          <a:prstGeom prst="rect">
            <a:avLst/>
          </a:prstGeom>
        </p:spPr>
        <p:txBody>
          <a:bodyPr lIns="0" tIns="45720" rIns="0" bIns="45720"/>
          <a:lstStyle>
            <a:lvl1pPr marL="0" indent="0">
              <a:lnSpc>
                <a:spcPct val="100000"/>
              </a:lnSpc>
              <a:spcBef>
                <a:spcPts val="1224"/>
              </a:spcBef>
              <a:buNone/>
              <a:defRPr lang="en-US" sz="1632"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27038" y="5114661"/>
            <a:ext cx="3726180" cy="973101"/>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428"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95311" y="1485899"/>
            <a:ext cx="3675699" cy="3162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522436" y="1595268"/>
            <a:ext cx="3421450" cy="2943564"/>
          </a:xfrm>
          <a:prstGeom prst="rect">
            <a:avLst/>
          </a:prstGeom>
          <a:blipFill>
            <a:blip r:embed="rId2"/>
            <a:stretch>
              <a:fillRect/>
            </a:stretch>
          </a:blipFill>
          <a:ln w="19050">
            <a:noFill/>
          </a:ln>
        </p:spPr>
        <p:txBody>
          <a:bodyPr lIns="914400" rIns="914400"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99"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0073" y="4801943"/>
            <a:ext cx="3690937" cy="606488"/>
          </a:xfrm>
          <a:prstGeom prst="rect">
            <a:avLst/>
          </a:prstGeom>
        </p:spPr>
        <p:txBody>
          <a:bodyPr lIns="0" tIns="45720" rIns="0" bIns="45720"/>
          <a:lstStyle>
            <a:lvl1pPr marL="0" indent="0">
              <a:lnSpc>
                <a:spcPct val="100000"/>
              </a:lnSpc>
              <a:spcBef>
                <a:spcPts val="1224"/>
              </a:spcBef>
              <a:buNone/>
              <a:defRPr lang="en-US" sz="1632"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80073" y="5114661"/>
            <a:ext cx="3690937" cy="973101"/>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428"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322626" y="1485899"/>
            <a:ext cx="3675699" cy="3162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449752" y="1595268"/>
            <a:ext cx="3421450" cy="2943564"/>
          </a:xfrm>
          <a:prstGeom prst="rect">
            <a:avLst/>
          </a:prstGeom>
          <a:blipFill>
            <a:blip r:embed="rId2"/>
            <a:stretch>
              <a:fillRect/>
            </a:stretch>
          </a:blipFill>
          <a:ln w="19050">
            <a:noFill/>
          </a:ln>
        </p:spPr>
        <p:txBody>
          <a:bodyPr lIns="914400" rIns="914400"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99"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307389" y="4801943"/>
            <a:ext cx="3690937" cy="606488"/>
          </a:xfrm>
          <a:prstGeom prst="rect">
            <a:avLst/>
          </a:prstGeom>
        </p:spPr>
        <p:txBody>
          <a:bodyPr lIns="0" tIns="45720" rIns="0" bIns="45720"/>
          <a:lstStyle>
            <a:lvl1pPr marL="0" indent="0">
              <a:lnSpc>
                <a:spcPct val="100000"/>
              </a:lnSpc>
              <a:spcBef>
                <a:spcPts val="1224"/>
              </a:spcBef>
              <a:buNone/>
              <a:defRPr lang="en-US" sz="1632"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9" y="5114661"/>
            <a:ext cx="3690937" cy="973101"/>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428" b="0" i="0" spc="0">
                <a:solidFill>
                  <a:srgbClr val="000000"/>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24024352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9740" y="2795445"/>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dirty="0"/>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411644" y="2794000"/>
            <a:ext cx="2655570" cy="3048000"/>
          </a:xfrm>
        </p:spPr>
        <p:txBody>
          <a:bodyPr lIns="0" tIns="0" rIns="0" bIns="0">
            <a:noAutofit/>
          </a:bodyPr>
          <a:lstStyle>
            <a:lvl1pPr marL="0" indent="0">
              <a:lnSpc>
                <a:spcPct val="100000"/>
              </a:lnSpc>
              <a:spcBef>
                <a:spcPts val="204"/>
              </a:spcBef>
              <a:spcAft>
                <a:spcPts val="612"/>
              </a:spcAft>
              <a:buNone/>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sz="1428">
                <a:solidFill>
                  <a:schemeClr val="tx1"/>
                </a:solidFill>
              </a:defRPr>
            </a:lvl2pPr>
            <a:lvl3pPr marL="457112" indent="0">
              <a:buNone/>
              <a:defRPr/>
            </a:lvl3pPr>
            <a:lvl4pPr marL="685669" indent="0">
              <a:buNone/>
              <a:defRPr/>
            </a:lvl4pPr>
            <a:lvl5pPr marL="914224"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383550"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355455" y="2794000"/>
            <a:ext cx="2655570" cy="3048000"/>
          </a:xfrm>
        </p:spPr>
        <p:txBody>
          <a:bodyPr lIns="0" tIns="0" rIns="0" bIns="0">
            <a:noAutofit/>
          </a:bodyPr>
          <a:lstStyle>
            <a:lvl1pPr marL="0" marR="0" indent="0" algn="l" defTabSz="932563" rtl="0" eaLnBrk="1" fontAlgn="auto" latinLnBrk="0" hangingPunct="1">
              <a:lnSpc>
                <a:spcPct val="100000"/>
              </a:lnSpc>
              <a:spcBef>
                <a:spcPts val="204"/>
              </a:spcBef>
              <a:spcAft>
                <a:spcPts val="612"/>
              </a:spcAft>
              <a:buClrTx/>
              <a:buSzPct val="90000"/>
              <a:buFont typeface="Wingdings" panose="05000000000000000000" pitchFamily="2" charset="2"/>
              <a:buNone/>
              <a:tabLst/>
              <a:defRPr lang="en-US" sz="1428" b="1"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204"/>
              </a:spcBef>
              <a:spcAft>
                <a:spcPts val="612"/>
              </a:spcAft>
              <a:buClrTx/>
              <a:buSzPct val="90000"/>
              <a:buFont typeface="Arial" panose="020B0604020202020204" pitchFamily="34" charset="0"/>
              <a:buNone/>
              <a:tabLst/>
              <a:defRPr lang="en-US" sz="1428" kern="1200" spc="0" baseline="0" dirty="0">
                <a:solidFill>
                  <a:schemeClr val="tx1"/>
                </a:solidFill>
                <a:latin typeface="+mn-lt"/>
                <a:ea typeface="+mn-ea"/>
                <a:cs typeface="+mn-cs"/>
              </a:defRPr>
            </a:lvl2pPr>
            <a:lvl3pPr marL="457112" indent="0">
              <a:buNone/>
              <a:defRPr/>
            </a:lvl3pPr>
            <a:lvl4pPr marL="685669" indent="0">
              <a:buNone/>
              <a:defRPr/>
            </a:lvl4pPr>
            <a:lvl5pPr marL="914224" indent="0">
              <a:buNone/>
              <a:defRPr/>
            </a:lvl5pPr>
          </a:lstStyle>
          <a:p>
            <a:pPr marL="0" marR="0" lvl="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pPr>
            <a:r>
              <a:rPr lang="en-US"/>
              <a:t>Paragraph title Segoe UI bold 14</a:t>
            </a:r>
          </a:p>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253478"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225384"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197289" y="2853725"/>
            <a:ext cx="0" cy="182854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3862117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27039" y="449263"/>
            <a:ext cx="5654675" cy="742950"/>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27039" y="1485901"/>
            <a:ext cx="5691187" cy="313904"/>
          </a:xfrm>
          <a:prstGeom prst="rect">
            <a:avLst/>
          </a:prstGeom>
        </p:spPr>
        <p:txBody>
          <a:bodyPr wrap="square" lIns="0" tIns="0" rIns="0" bIns="0">
            <a:spAutoFit/>
          </a:bodyPr>
          <a:lstStyle>
            <a:lvl1pPr marL="0" indent="0">
              <a:lnSpc>
                <a:spcPts val="2400"/>
              </a:lnSpc>
              <a:buNone/>
              <a:defRPr lang="en-US" sz="2040" kern="1200" spc="0" baseline="0" dirty="0">
                <a:solidFill>
                  <a:schemeClr val="tx1"/>
                </a:solidFill>
                <a:latin typeface="+mj-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27038" y="2204661"/>
            <a:ext cx="5691188" cy="350330"/>
          </a:xfrm>
          <a:prstGeom prst="rect">
            <a:avLst/>
          </a:prstGeom>
        </p:spPr>
        <p:txBody>
          <a:bodyPr lIns="0" tIns="45720" rIns="0" bIns="45720"/>
          <a:lstStyle>
            <a:lvl1pPr marL="0" indent="0">
              <a:lnSpc>
                <a:spcPct val="100000"/>
              </a:lnSpc>
              <a:spcBef>
                <a:spcPts val="1224"/>
              </a:spcBef>
              <a:buNone/>
              <a:defRPr lang="en-US" sz="1632"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27039" y="2523354"/>
            <a:ext cx="5691187" cy="751552"/>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428"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27038" y="3701120"/>
            <a:ext cx="5691188" cy="350330"/>
          </a:xfrm>
          <a:prstGeom prst="rect">
            <a:avLst/>
          </a:prstGeom>
        </p:spPr>
        <p:txBody>
          <a:bodyPr lIns="0" tIns="45720" rIns="0" bIns="45720"/>
          <a:lstStyle>
            <a:lvl1pPr marL="0" indent="0">
              <a:lnSpc>
                <a:spcPct val="100000"/>
              </a:lnSpc>
              <a:spcBef>
                <a:spcPts val="1224"/>
              </a:spcBef>
              <a:buNone/>
              <a:defRPr lang="en-US" sz="1632" b="0" kern="1200" spc="0" baseline="0" dirty="0">
                <a:solidFill>
                  <a:schemeClr val="tx2"/>
                </a:solidFill>
                <a:latin typeface="+mj-lt"/>
                <a:ea typeface="+mn-ea"/>
                <a:cs typeface="+mn-cs"/>
              </a:defRPr>
            </a:lvl1pPr>
            <a:lvl2pPr marL="0" marR="0" indent="0" algn="l" defTabSz="932563" rtl="0" eaLnBrk="1" fontAlgn="auto" latinLnBrk="0" hangingPunct="1">
              <a:lnSpc>
                <a:spcPts val="1800"/>
              </a:lnSpc>
              <a:spcBef>
                <a:spcPts val="450"/>
              </a:spcBef>
              <a:spcAft>
                <a:spcPts val="0"/>
              </a:spcAft>
              <a:buClrTx/>
              <a:buSzPct val="90000"/>
              <a:buFont typeface="Arial" panose="020B0604020202020204" pitchFamily="34" charset="0"/>
              <a:buNone/>
              <a:tabLst/>
              <a:defRPr sz="1399">
                <a:solidFill>
                  <a:srgbClr val="000000"/>
                </a:solidFill>
              </a:defRPr>
            </a:lvl2pPr>
            <a:lvl3pPr marL="457112" indent="0">
              <a:buNone/>
              <a:defRPr/>
            </a:lvl3pPr>
            <a:lvl4pPr marL="685669" indent="0">
              <a:buNone/>
              <a:defRPr/>
            </a:lvl4pPr>
            <a:lvl5pPr marL="914224"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27039" y="4007229"/>
            <a:ext cx="5691187" cy="751552"/>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428"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4" y="-1"/>
            <a:ext cx="6092825" cy="6994526"/>
          </a:xfrm>
          <a:prstGeom prst="rect">
            <a:avLst/>
          </a:prstGeom>
          <a:blipFill>
            <a:blip r:embed="rId2"/>
            <a:stretch>
              <a:fillRect/>
            </a:stretch>
          </a:blipFill>
        </p:spPr>
        <p:txBody>
          <a:bodyPr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99"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27039"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sz="918" dirty="0"/>
              <a:t>© Copyright Microsoft Corporation. All rights reserved.</a:t>
            </a:r>
          </a:p>
        </p:txBody>
      </p:sp>
    </p:spTree>
    <p:extLst>
      <p:ext uri="{BB962C8B-B14F-4D97-AF65-F5344CB8AC3E}">
        <p14:creationId xmlns:p14="http://schemas.microsoft.com/office/powerpoint/2010/main" val="8285373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27039" y="449263"/>
            <a:ext cx="11582398" cy="742950"/>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27039" y="1485901"/>
            <a:ext cx="5691187" cy="1151293"/>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27039" y="2788590"/>
            <a:ext cx="5691187" cy="1151293"/>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27039" y="4091280"/>
            <a:ext cx="5691187" cy="1151293"/>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27039" y="5393972"/>
            <a:ext cx="5691187" cy="1151293"/>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354763" y="1485899"/>
            <a:ext cx="5654673" cy="505936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477003" y="1595268"/>
            <a:ext cx="5410198" cy="4840626"/>
          </a:xfrm>
          <a:prstGeom prst="rect">
            <a:avLst/>
          </a:prstGeom>
          <a:blipFill dpi="0" rotWithShape="1">
            <a:blip r:embed="rId2"/>
            <a:srcRect/>
            <a:stretch>
              <a:fillRect/>
            </a:stretch>
          </a:blipFill>
          <a:ln w="19050">
            <a:noFill/>
          </a:ln>
        </p:spPr>
        <p:txBody>
          <a:bodyPr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99"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27039" y="2713003"/>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27039" y="4015509"/>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27039" y="5318015"/>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900678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27038" y="449263"/>
            <a:ext cx="11582400" cy="742950"/>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27039" y="1485901"/>
            <a:ext cx="5691187" cy="1151293"/>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27039" y="2788590"/>
            <a:ext cx="5691187" cy="1151293"/>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27039" y="4091280"/>
            <a:ext cx="5691187" cy="1151293"/>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27039" y="5393972"/>
            <a:ext cx="5691187" cy="1151293"/>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354763" y="1485899"/>
            <a:ext cx="5654673" cy="505936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477003" y="1595268"/>
            <a:ext cx="5410198" cy="4840626"/>
          </a:xfrm>
          <a:prstGeom prst="rect">
            <a:avLst/>
          </a:prstGeom>
          <a:blipFill dpi="0" rotWithShape="1">
            <a:blip r:embed="rId2"/>
            <a:srcRect/>
            <a:stretch>
              <a:fillRect/>
            </a:stretch>
          </a:blipFill>
          <a:ln w="19050">
            <a:noFill/>
          </a:ln>
        </p:spPr>
        <p:txBody>
          <a:bodyPr tIns="91440"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99"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5770265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27039" y="449263"/>
            <a:ext cx="5654675" cy="742950"/>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27039" y="1485899"/>
            <a:ext cx="5691187" cy="376684"/>
          </a:xfrm>
          <a:prstGeom prst="rect">
            <a:avLst/>
          </a:prstGeom>
        </p:spPr>
        <p:txBody>
          <a:bodyPr wrap="square" lIns="0" tIns="0" rIns="0" bIns="0" anchor="t">
            <a:spAutoFit/>
          </a:bodyPr>
          <a:lstStyle>
            <a:lvl1pPr marL="0" indent="0">
              <a:lnSpc>
                <a:spcPct val="100000"/>
              </a:lnSpc>
              <a:buNone/>
              <a:defRPr lang="en-US" sz="2448" kern="1200" spc="0" baseline="0" dirty="0">
                <a:solidFill>
                  <a:schemeClr val="tx1"/>
                </a:solidFill>
                <a:latin typeface="+mj-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27039" y="2314116"/>
            <a:ext cx="5691187"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27039" y="3129121"/>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27039" y="3347711"/>
            <a:ext cx="5691187"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27039" y="4162716"/>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27039" y="4381307"/>
            <a:ext cx="5691187"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27039" y="5196312"/>
            <a:ext cx="561181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27039" y="5414901"/>
            <a:ext cx="5691187"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354763" y="1485899"/>
            <a:ext cx="5654673" cy="505936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477003" y="1595268"/>
            <a:ext cx="5410198" cy="4840626"/>
          </a:xfrm>
          <a:prstGeom prst="rect">
            <a:avLst/>
          </a:prstGeom>
          <a:blipFill dpi="0" rotWithShape="1">
            <a:blip r:embed="rId2"/>
            <a:srcRect/>
            <a:stretch>
              <a:fillRect/>
            </a:stretch>
          </a:blipFill>
          <a:ln w="19050">
            <a:noFill/>
          </a:ln>
        </p:spPr>
        <p:txBody>
          <a:bodyPr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99"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1396101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27039" y="449263"/>
            <a:ext cx="5654675" cy="742950"/>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27039" y="1743525"/>
            <a:ext cx="5691187" cy="376684"/>
          </a:xfrm>
          <a:prstGeom prst="rect">
            <a:avLst/>
          </a:prstGeom>
        </p:spPr>
        <p:txBody>
          <a:bodyPr wrap="square" lIns="0" tIns="0" rIns="0" bIns="0" anchor="b">
            <a:spAutoFit/>
          </a:bodyPr>
          <a:lstStyle>
            <a:lvl1pPr marL="0" indent="0">
              <a:lnSpc>
                <a:spcPct val="100000"/>
              </a:lnSpc>
              <a:buNone/>
              <a:defRPr lang="en-US" sz="2448" kern="1200" spc="0" baseline="0" dirty="0">
                <a:solidFill>
                  <a:schemeClr val="tx1"/>
                </a:solidFill>
                <a:latin typeface="+mj-lt"/>
                <a:ea typeface="+mn-ea"/>
                <a:cs typeface="+mn-cs"/>
              </a:defRPr>
            </a:lvl1pPr>
            <a:lvl2pPr marL="228557" indent="0">
              <a:buNone/>
              <a:defRPr/>
            </a:lvl2pPr>
            <a:lvl3pPr marL="457112" indent="0">
              <a:buNone/>
              <a:defRPr/>
            </a:lvl3pPr>
            <a:lvl4pPr marL="685669" indent="0">
              <a:buNone/>
              <a:defRPr/>
            </a:lvl4pPr>
            <a:lvl5pPr marL="914224"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50922" y="2312456"/>
            <a:ext cx="4667303"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50922" y="3127461"/>
            <a:ext cx="45879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50922" y="3346052"/>
            <a:ext cx="4667303"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50922" y="4161057"/>
            <a:ext cx="45879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50922" y="4379647"/>
            <a:ext cx="4667303"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50922" y="5194653"/>
            <a:ext cx="458792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50922" y="5413242"/>
            <a:ext cx="4667303" cy="596416"/>
          </a:xfrm>
          <a:prstGeom prst="rect">
            <a:avLst/>
          </a:prstGeom>
        </p:spPr>
        <p:txBody>
          <a:bodyPr lIns="0" tIns="45720" rIns="0" bIns="45720"/>
          <a:lstStyle>
            <a:lvl1pPr marL="0" indent="0">
              <a:lnSpc>
                <a:spcPct val="100000"/>
              </a:lnSpc>
              <a:spcBef>
                <a:spcPts val="0"/>
              </a:spcBef>
              <a:spcAft>
                <a:spcPts val="612"/>
              </a:spcAft>
              <a:buFont typeface="Arial" panose="020B0604020202020204" pitchFamily="34" charset="0"/>
              <a:buNone/>
              <a:defRPr sz="1632"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4" y="-1"/>
            <a:ext cx="6092825" cy="6994526"/>
          </a:xfrm>
          <a:prstGeom prst="rect">
            <a:avLst/>
          </a:prstGeom>
          <a:blipFill>
            <a:blip r:embed="rId2"/>
            <a:stretch>
              <a:fillRect/>
            </a:stretch>
          </a:blipFill>
        </p:spPr>
        <p:txBody>
          <a:bodyPr anchor="ctr">
            <a:noAutofit/>
          </a:bodyPr>
          <a:lstStyle>
            <a:lvl1pPr marL="0" marR="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99"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27039"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sz="918" dirty="0"/>
              <a:t>© Copyright Microsoft Corporation. All rights reserved.</a:t>
            </a:r>
          </a:p>
        </p:txBody>
      </p:sp>
    </p:spTree>
    <p:extLst>
      <p:ext uri="{BB962C8B-B14F-4D97-AF65-F5344CB8AC3E}">
        <p14:creationId xmlns:p14="http://schemas.microsoft.com/office/powerpoint/2010/main" val="153984733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27038" y="449263"/>
            <a:ext cx="11568684" cy="74295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27039" y="1485902"/>
            <a:ext cx="5516563" cy="627807"/>
          </a:xfrm>
          <a:prstGeom prst="rect">
            <a:avLst/>
          </a:prstGeom>
        </p:spPr>
        <p:txBody>
          <a:bodyPr wrap="square" lIns="0" tIns="0" rIns="0" bIns="0">
            <a:spAutoFit/>
          </a:bodyPr>
          <a:lstStyle>
            <a:lvl1pPr marL="0" indent="0">
              <a:lnSpc>
                <a:spcPts val="2400"/>
              </a:lnSpc>
              <a:buNone/>
              <a:defRPr sz="2448" b="0" i="0" spc="0">
                <a:solidFill>
                  <a:schemeClr val="tx1"/>
                </a:solidFill>
                <a:latin typeface="+mj-lt"/>
              </a:defRPr>
            </a:lvl1pPr>
            <a:lvl2pPr marL="228557" indent="0">
              <a:buNone/>
              <a:defRPr/>
            </a:lvl2pPr>
            <a:lvl3pPr marL="457112" indent="0">
              <a:buNone/>
              <a:defRPr/>
            </a:lvl3pPr>
            <a:lvl4pPr marL="685669" indent="0">
              <a:buNone/>
              <a:defRPr/>
            </a:lvl4pPr>
            <a:lvl5pPr marL="914224"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27038" y="2201864"/>
            <a:ext cx="5516562" cy="2385667"/>
          </a:xfrm>
          <a:prstGeom prst="rect">
            <a:avLst/>
          </a:prstGeom>
        </p:spPr>
        <p:txBody>
          <a:bodyPr lIns="0" tIns="45720" rIns="0" bIns="45720"/>
          <a:lstStyle>
            <a:lvl1pPr marL="0" indent="0">
              <a:lnSpc>
                <a:spcPct val="100000"/>
              </a:lnSpc>
              <a:spcBef>
                <a:spcPts val="0"/>
              </a:spcBef>
              <a:spcAft>
                <a:spcPts val="1224"/>
              </a:spcAft>
              <a:buFont typeface="Arial" panose="020B0604020202020204" pitchFamily="34" charset="0"/>
              <a:buNone/>
              <a:defRPr sz="1428" b="0" i="0" spc="0">
                <a:solidFill>
                  <a:schemeClr val="tx1"/>
                </a:solidFill>
                <a:latin typeface="+mn-lt"/>
              </a:defRPr>
            </a:lvl1pPr>
            <a:lvl2pPr marL="0" indent="0">
              <a:lnSpc>
                <a:spcPts val="1800"/>
              </a:lnSpc>
              <a:spcBef>
                <a:spcPts val="0"/>
              </a:spcBef>
              <a:buNone/>
              <a:defRPr sz="1399">
                <a:solidFill>
                  <a:schemeClr val="tx1"/>
                </a:solidFill>
              </a:defRPr>
            </a:lvl2pPr>
            <a:lvl3pPr marL="457112" indent="0">
              <a:buNone/>
              <a:defRPr/>
            </a:lvl3pPr>
            <a:lvl4pPr marL="685669" indent="0">
              <a:buNone/>
              <a:defRPr/>
            </a:lvl4pPr>
            <a:lvl5pPr marL="914224"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533902" y="597925"/>
            <a:ext cx="7902575" cy="6396601"/>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485450" y="1733551"/>
            <a:ext cx="5951026" cy="4405313"/>
          </a:xfrm>
          <a:prstGeom prst="rect">
            <a:avLst/>
          </a:prstGeom>
        </p:spPr>
        <p:txBody>
          <a:bodyPr anchor="ctr" anchorCtr="0">
            <a:noAutofit/>
          </a:bodyPr>
          <a:lstStyle>
            <a:lvl1pPr algn="ctr">
              <a:defRPr sz="359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97784021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41153" y="598241"/>
            <a:ext cx="11087895" cy="6396284"/>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311400" y="1736726"/>
            <a:ext cx="7813676" cy="4397375"/>
          </a:xfrm>
          <a:prstGeom prst="rect">
            <a:avLst/>
          </a:prstGeom>
        </p:spPr>
        <p:txBody>
          <a:bodyPr anchor="ctr" anchorCtr="0">
            <a:noAutofit/>
          </a:bodyPr>
          <a:lstStyle>
            <a:lvl1pPr algn="ctr">
              <a:defRPr sz="359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14563533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5690802"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354262" y="2680516"/>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320131" y="1486335"/>
            <a:ext cx="5684547"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354262" y="3737414"/>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5673715"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354262" y="4794311"/>
            <a:ext cx="5650416"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569080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354261" y="3603027"/>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354261" y="4659923"/>
            <a:ext cx="564971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3593437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27037"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27038" y="2680516"/>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89439"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89439"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24853" y="2680516"/>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5" y="1486335"/>
            <a:ext cx="3702053" cy="1068456"/>
          </a:xfrm>
          <a:prstGeom prst="rect">
            <a:avLst/>
          </a:prstGeom>
          <a:solidFill>
            <a:srgbClr val="243A5E"/>
          </a:solidFill>
        </p:spPr>
        <p:txBody>
          <a:bodyPr lIns="91440" tIns="91440" rIns="91440" anchor="ctr">
            <a:noAutofit/>
          </a:bodyPr>
          <a:lstStyle>
            <a:lvl1pPr>
              <a:lnSpc>
                <a:spcPct val="100000"/>
              </a:lnSpc>
              <a:defRPr lang="en-US" sz="204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27038" y="3737413"/>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89439"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324853" y="3737414"/>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27038" y="4794311"/>
            <a:ext cx="3690937" cy="788126"/>
          </a:xfrm>
          <a:prstGeom prst="rect">
            <a:avLst/>
          </a:prstGeom>
        </p:spPr>
        <p:txBody>
          <a:bodyPr lIns="0" tIns="0" rIns="0" bIns="0" anchor="ctr">
            <a:noAutofit/>
          </a:bodyPr>
          <a:lstStyle>
            <a:lvl1pPr marL="0" indent="0">
              <a:lnSpc>
                <a:spcPct val="100000"/>
              </a:lnSpc>
              <a:spcBef>
                <a:spcPts val="900"/>
              </a:spcBef>
              <a:buFont typeface="Arial" panose="020B0604020202020204" pitchFamily="34" charset="0"/>
              <a:buNone/>
              <a:defRPr sz="1428" b="0" i="0" spc="0">
                <a:solidFill>
                  <a:srgbClr val="000000"/>
                </a:solidFill>
                <a:latin typeface="+mn-lt"/>
              </a:defRPr>
            </a:lvl1pPr>
            <a:lvl2pPr marL="0" marR="0" indent="0" algn="l" defTabSz="932563" rtl="0" eaLnBrk="1" fontAlgn="auto" latinLnBrk="0" hangingPunct="1">
              <a:lnSpc>
                <a:spcPts val="1199"/>
              </a:lnSpc>
              <a:spcBef>
                <a:spcPts val="450"/>
              </a:spcBef>
              <a:spcAft>
                <a:spcPts val="0"/>
              </a:spcAft>
              <a:buClrTx/>
              <a:buSzPct val="90000"/>
              <a:buFont typeface="Arial" panose="020B0604020202020204" pitchFamily="34" charset="0"/>
              <a:buNone/>
              <a:tabLst/>
              <a:defRPr sz="1000">
                <a:solidFill>
                  <a:schemeClr val="tx1"/>
                </a:solidFill>
              </a:defRPr>
            </a:lvl2pPr>
            <a:lvl3pPr marL="457112" indent="0">
              <a:buNone/>
              <a:defRPr/>
            </a:lvl3pPr>
            <a:lvl4pPr marL="685669" indent="0">
              <a:buNone/>
              <a:defRPr/>
            </a:lvl4pPr>
            <a:lvl5pPr marL="914224"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89439"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324853" y="4794311"/>
            <a:ext cx="3679825" cy="788126"/>
          </a:xfrm>
          <a:prstGeom prst="rect">
            <a:avLst/>
          </a:prstGeom>
        </p:spPr>
        <p:txBody>
          <a:bodyPr vert="horz" wrap="square" lIns="0" tIns="0" rIns="0" bIns="0" rtlCol="0" anchor="ctr">
            <a:noAutofit/>
          </a:bodyPr>
          <a:lstStyle>
            <a:lvl1pPr>
              <a:lnSpc>
                <a:spcPct val="100000"/>
              </a:lnSpc>
              <a:tabLst/>
              <a:defRPr lang="en-US" sz="1428"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27038" y="3603027"/>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27038" y="4659923"/>
            <a:ext cx="3706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90011"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90011"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27038" y="449263"/>
            <a:ext cx="11568684" cy="693737"/>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324853" y="3603027"/>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324853" y="4659923"/>
            <a:ext cx="36791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61884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7"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457295"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487553" y="1486336"/>
            <a:ext cx="3508169" cy="3507672"/>
          </a:xfrm>
          <a:prstGeom prst="ellipse">
            <a:avLst/>
          </a:prstGeom>
          <a:solidFill>
            <a:schemeClr val="bg1">
              <a:lumMod val="95000"/>
            </a:schemeClr>
          </a:solidFill>
        </p:spPr>
        <p:txBody>
          <a:bodyPr tIns="0" rIns="0" bIns="0" anchor="ctr">
            <a:noAutofit/>
          </a:bodyPr>
          <a:lstStyle>
            <a:lvl1pPr algn="ctr">
              <a:defRPr sz="2856"/>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13056657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2703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77211"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127384"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477558"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827733" y="2406566"/>
            <a:ext cx="2181704" cy="2181394"/>
          </a:xfrm>
          <a:prstGeom prst="ellipse">
            <a:avLst/>
          </a:prstGeom>
          <a:solidFill>
            <a:srgbClr val="243A5E"/>
          </a:solidFill>
        </p:spPr>
        <p:txBody>
          <a:bodyPr tIns="0" rIns="0" bIns="0" anchor="ctr">
            <a:noAutofit/>
          </a:bodyPr>
          <a:lstStyle>
            <a:lvl1pPr algn="ctr">
              <a:defRPr sz="2448">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38303618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9345" y="162872"/>
            <a:ext cx="3541112" cy="889108"/>
          </a:xfrm>
          <a:prstGeom prst="rect">
            <a:avLst/>
          </a:prstGeom>
        </p:spPr>
      </p:pic>
    </p:spTree>
    <p:extLst>
      <p:ext uri="{BB962C8B-B14F-4D97-AF65-F5344CB8AC3E}">
        <p14:creationId xmlns:p14="http://schemas.microsoft.com/office/powerpoint/2010/main" val="15342624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61202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8" y="1486337"/>
            <a:ext cx="11571694" cy="715644"/>
          </a:xfrm>
          <a:prstGeom prst="rect">
            <a:avLst/>
          </a:prstGeom>
          <a:noFill/>
        </p:spPr>
        <p:txBody>
          <a:bodyPr lIns="0" tIns="0" rIns="0" bIns="182880" anchor="t" anchorCtr="0"/>
          <a:lstStyle>
            <a:lvl1pPr>
              <a:defRPr sz="3264" strike="noStrike" spc="-50"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2201980"/>
            <a:ext cx="11557633" cy="565027"/>
          </a:xfrm>
          <a:prstGeom prst="rect">
            <a:avLst/>
          </a:prstGeom>
        </p:spPr>
        <p:txBody>
          <a:bodyPr/>
          <a:lst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48" kern="1200" spc="-50" baseline="0" dirty="0">
                <a:solidFill>
                  <a:schemeClr val="bg2"/>
                </a:solidFill>
                <a:latin typeface="+mj-lt"/>
                <a:ea typeface="+mn-ea"/>
                <a:cs typeface="+mn-cs"/>
              </a:defRPr>
            </a:lvl1pPr>
            <a:lvl2pPr>
              <a:defRPr sz="1800">
                <a:solidFill>
                  <a:srgbClr val="000000"/>
                </a:solidFill>
              </a:defRPr>
            </a:lvl2pPr>
            <a:lvl3pPr>
              <a:defRPr sz="1399"/>
            </a:lvl3pPr>
            <a:lvl4pPr>
              <a:defRPr sz="1399"/>
            </a:lvl4pPr>
            <a:lvl5pPr>
              <a:defRPr sz="104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5583" y="87431"/>
            <a:ext cx="2432239" cy="1089992"/>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solidFill>
                  <a:schemeClr val="bg1"/>
                </a:solidFill>
              </a:rPr>
              <a:t>© Copyright Microsoft Corporation. All rights reserved.</a:t>
            </a:r>
          </a:p>
        </p:txBody>
      </p:sp>
    </p:spTree>
    <p:extLst>
      <p:ext uri="{BB962C8B-B14F-4D97-AF65-F5344CB8AC3E}">
        <p14:creationId xmlns:p14="http://schemas.microsoft.com/office/powerpoint/2010/main" val="22444840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98207" cy="699452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27038" y="3150394"/>
            <a:ext cx="1998723" cy="693737"/>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160066" y="1385953"/>
            <a:ext cx="7849372" cy="1248809"/>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160066" y="2872859"/>
            <a:ext cx="7849372" cy="1248809"/>
          </a:xfrm>
        </p:spPr>
        <p:txBody>
          <a:bodyPr wrap="square" lIns="0" tIns="0" rIns="0" bIns="0" anchor="ctr">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160066" y="4359765"/>
            <a:ext cx="7849372" cy="1248809"/>
          </a:xfrm>
        </p:spPr>
        <p:txBody>
          <a:bodyPr wrap="square" lIns="0" tIns="0" rIns="0" bIns="0" anchor="ctr">
            <a:noAutofit/>
          </a:bodyPr>
          <a:lstStyle>
            <a:lvl1pPr marL="0" marR="0" indent="0" algn="l" defTabSz="932563"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1836" b="0">
                <a:solidFill>
                  <a:schemeClr val="tx1"/>
                </a:solidFill>
              </a:defRPr>
            </a:lvl2pPr>
            <a:lvl3pPr marL="457112" indent="0">
              <a:buNone/>
              <a:defRPr/>
            </a:lvl3pPr>
            <a:lvl4pPr marL="685669" indent="0">
              <a:buNone/>
              <a:defRPr/>
            </a:lvl4pPr>
            <a:lvl5pPr marL="914224"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723859784"/>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4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22" r:id="rId6"/>
    <p:sldLayoutId id="2147484615" r:id="rId7"/>
    <p:sldLayoutId id="2147484623" r:id="rId8"/>
    <p:sldLayoutId id="2147484626" r:id="rId9"/>
    <p:sldLayoutId id="2147484627" r:id="rId10"/>
    <p:sldLayoutId id="2147484628" r:id="rId11"/>
    <p:sldLayoutId id="2147484629" r:id="rId12"/>
    <p:sldLayoutId id="2147484630" r:id="rId13"/>
    <p:sldLayoutId id="2147484631" r:id="rId14"/>
    <p:sldLayoutId id="2147484632" r:id="rId15"/>
    <p:sldLayoutId id="2147484633" r:id="rId16"/>
    <p:sldLayoutId id="2147484634" r:id="rId17"/>
    <p:sldLayoutId id="2147484635" r:id="rId18"/>
    <p:sldLayoutId id="2147484636" r:id="rId19"/>
    <p:sldLayoutId id="2147484637" r:id="rId20"/>
    <p:sldLayoutId id="2147484638" r:id="rId21"/>
    <p:sldLayoutId id="2147484639" r:id="rId22"/>
    <p:sldLayoutId id="2147484640" r:id="rId23"/>
    <p:sldLayoutId id="2147484641" r:id="rId24"/>
    <p:sldLayoutId id="2147484642" r:id="rId25"/>
    <p:sldLayoutId id="2147484643" r:id="rId26"/>
    <p:sldLayoutId id="2147484644" r:id="rId27"/>
    <p:sldLayoutId id="2147484645" r:id="rId28"/>
    <p:sldLayoutId id="2147484646" r:id="rId29"/>
    <p:sldLayoutId id="2147484647" r:id="rId30"/>
    <p:sldLayoutId id="2147484648" r:id="rId31"/>
    <p:sldLayoutId id="2147484649" r:id="rId32"/>
    <p:sldLayoutId id="2147484650" r:id="rId33"/>
    <p:sldLayoutId id="2147484651" r:id="rId34"/>
    <p:sldLayoutId id="2147484652" r:id="rId35"/>
    <p:sldLayoutId id="2147484653" r:id="rId36"/>
    <p:sldLayoutId id="2147484654" r:id="rId37"/>
    <p:sldLayoutId id="2147484655" r:id="rId38"/>
    <p:sldLayoutId id="2147484656" r:id="rId39"/>
    <p:sldLayoutId id="2147484657" r:id="rId40"/>
    <p:sldLayoutId id="2147484658" r:id="rId41"/>
    <p:sldLayoutId id="2147484659" r:id="rId42"/>
    <p:sldLayoutId id="2147484660" r:id="rId43"/>
    <p:sldLayoutId id="2147484661" r:id="rId44"/>
    <p:sldLayoutId id="2147484662" r:id="rId45"/>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55.emf"/><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3.emf"/><Relationship Id="rId5" Type="http://schemas.openxmlformats.org/officeDocument/2006/relationships/image" Target="../media/image55.emf"/><Relationship Id="rId10" Type="http://schemas.openxmlformats.org/officeDocument/2006/relationships/image" Target="../media/image59.emf"/><Relationship Id="rId4" Type="http://schemas.openxmlformats.org/officeDocument/2006/relationships/image" Target="../media/image27.emf"/><Relationship Id="rId9" Type="http://schemas.openxmlformats.org/officeDocument/2006/relationships/image" Target="../media/image58.emf"/></Relationships>
</file>

<file path=ppt/slides/_rels/slide17.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4.emf"/><Relationship Id="rId7" Type="http://schemas.openxmlformats.org/officeDocument/2006/relationships/image" Target="../media/image56.emf"/><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27.emf"/><Relationship Id="rId9" Type="http://schemas.openxmlformats.org/officeDocument/2006/relationships/image" Target="../media/image58.emf"/></Relationships>
</file>

<file path=ppt/slides/_rels/slide1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4.xml"/><Relationship Id="rId1" Type="http://schemas.openxmlformats.org/officeDocument/2006/relationships/slideLayout" Target="../slideLayouts/slideLayout22.xml"/><Relationship Id="rId4" Type="http://schemas.openxmlformats.org/officeDocument/2006/relationships/image" Target="../media/image59.emf"/></Relationships>
</file>

<file path=ppt/slides/_rels/slide2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8.xml"/><Relationship Id="rId1" Type="http://schemas.openxmlformats.org/officeDocument/2006/relationships/slideLayout" Target="../slideLayouts/slideLayout26.xml"/><Relationship Id="rId5" Type="http://schemas.openxmlformats.org/officeDocument/2006/relationships/image" Target="../media/image59.emf"/><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9.xml"/><Relationship Id="rId1" Type="http://schemas.openxmlformats.org/officeDocument/2006/relationships/slideLayout" Target="../slideLayouts/slideLayout27.xml"/><Relationship Id="rId6" Type="http://schemas.openxmlformats.org/officeDocument/2006/relationships/image" Target="../media/image53.emf"/><Relationship Id="rId5" Type="http://schemas.openxmlformats.org/officeDocument/2006/relationships/image" Target="../media/image59.emf"/><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7.emf"/><Relationship Id="rId2" Type="http://schemas.openxmlformats.org/officeDocument/2006/relationships/notesSlide" Target="../notesSlides/notesSlide30.xml"/><Relationship Id="rId1" Type="http://schemas.openxmlformats.org/officeDocument/2006/relationships/slideLayout" Target="../slideLayouts/slideLayout28.xml"/><Relationship Id="rId6" Type="http://schemas.openxmlformats.org/officeDocument/2006/relationships/image" Target="../media/image53.emf"/><Relationship Id="rId5" Type="http://schemas.openxmlformats.org/officeDocument/2006/relationships/image" Target="../media/image59.emf"/><Relationship Id="rId4" Type="http://schemas.openxmlformats.org/officeDocument/2006/relationships/image" Target="../media/image27.emf"/></Relationships>
</file>

<file path=ppt/slides/_rels/slide3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4.emf"/><Relationship Id="rId7" Type="http://schemas.openxmlformats.org/officeDocument/2006/relationships/image" Target="../media/image57.emf"/><Relationship Id="rId2" Type="http://schemas.openxmlformats.org/officeDocument/2006/relationships/notesSlide" Target="../notesSlides/notesSlide31.xml"/><Relationship Id="rId1" Type="http://schemas.openxmlformats.org/officeDocument/2006/relationships/slideLayout" Target="../slideLayouts/slideLayout29.xml"/><Relationship Id="rId6" Type="http://schemas.openxmlformats.org/officeDocument/2006/relationships/image" Target="../media/image53.emf"/><Relationship Id="rId5" Type="http://schemas.openxmlformats.org/officeDocument/2006/relationships/image" Target="../media/image59.emf"/><Relationship Id="rId4" Type="http://schemas.openxmlformats.org/officeDocument/2006/relationships/image" Target="../media/image27.emf"/></Relationships>
</file>

<file path=ppt/slides/_rels/slide3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30.xml"/><Relationship Id="rId5" Type="http://schemas.openxmlformats.org/officeDocument/2006/relationships/image" Target="../media/image59.emf"/><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7.emf"/><Relationship Id="rId2" Type="http://schemas.openxmlformats.org/officeDocument/2006/relationships/notesSlide" Target="../notesSlides/notesSlide33.xml"/><Relationship Id="rId1" Type="http://schemas.openxmlformats.org/officeDocument/2006/relationships/slideLayout" Target="../slideLayouts/slideLayout31.xml"/><Relationship Id="rId6" Type="http://schemas.openxmlformats.org/officeDocument/2006/relationships/image" Target="../media/image53.emf"/><Relationship Id="rId5" Type="http://schemas.openxmlformats.org/officeDocument/2006/relationships/image" Target="../media/image59.emf"/><Relationship Id="rId4" Type="http://schemas.openxmlformats.org/officeDocument/2006/relationships/image" Target="../media/image27.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39.xml"/><Relationship Id="rId1" Type="http://schemas.openxmlformats.org/officeDocument/2006/relationships/slideLayout" Target="../slideLayouts/slideLayout33.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27.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5.xml"/><Relationship Id="rId1" Type="http://schemas.openxmlformats.org/officeDocument/2006/relationships/slideLayout" Target="../slideLayouts/slideLayout38.xml"/><Relationship Id="rId6" Type="http://schemas.openxmlformats.org/officeDocument/2006/relationships/image" Target="../media/image53.emf"/><Relationship Id="rId5" Type="http://schemas.openxmlformats.org/officeDocument/2006/relationships/image" Target="../media/image55.emf"/><Relationship Id="rId4" Type="http://schemas.openxmlformats.org/officeDocument/2006/relationships/image" Target="../media/image27.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w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3.xml"/></Relationships>
</file>

<file path=ppt/slides/_rels/slide55.xml.rels><?xml version="1.0" encoding="UTF-8" standalone="yes"?>
<Relationships xmlns="http://schemas.openxmlformats.org/package/2006/relationships"><Relationship Id="rId3" Type="http://schemas.openxmlformats.org/officeDocument/2006/relationships/image" Target="../media/image54.emf"/><Relationship Id="rId7" Type="http://schemas.openxmlformats.org/officeDocument/2006/relationships/image" Target="../media/image57.emf"/><Relationship Id="rId2" Type="http://schemas.openxmlformats.org/officeDocument/2006/relationships/notesSlide" Target="../notesSlides/notesSlide52.xml"/><Relationship Id="rId1" Type="http://schemas.openxmlformats.org/officeDocument/2006/relationships/slideLayout" Target="../slideLayouts/slideLayout44.xml"/><Relationship Id="rId6" Type="http://schemas.openxmlformats.org/officeDocument/2006/relationships/image" Target="../media/image53.emf"/><Relationship Id="rId5" Type="http://schemas.openxmlformats.org/officeDocument/2006/relationships/image" Target="../media/image59.emf"/><Relationship Id="rId4" Type="http://schemas.openxmlformats.org/officeDocument/2006/relationships/image" Target="../media/image2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54.xml"/><Relationship Id="rId1" Type="http://schemas.openxmlformats.org/officeDocument/2006/relationships/slideLayout" Target="../slideLayouts/slideLayout16.xml"/><Relationship Id="rId4" Type="http://schemas.openxmlformats.org/officeDocument/2006/relationships/image" Target="../media/image61.emf"/></Relationships>
</file>

<file path=ppt/slides/_rels/slide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30.wmf"/></Relationships>
</file>

<file path=ppt/slides/_rels/slide7.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2.wmf"/><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notesSlide" Target="../notesSlides/notesSlide5.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emf"/><Relationship Id="rId11" Type="http://schemas.openxmlformats.org/officeDocument/2006/relationships/image" Target="../media/image40.emf"/><Relationship Id="rId5" Type="http://schemas.openxmlformats.org/officeDocument/2006/relationships/image" Target="../media/image34.emf"/><Relationship Id="rId15" Type="http://schemas.openxmlformats.org/officeDocument/2006/relationships/image" Target="../media/image44.wmf"/><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wmf"/><Relationship Id="rId14" Type="http://schemas.openxmlformats.org/officeDocument/2006/relationships/image" Target="../media/image43.emf"/></Relationships>
</file>

<file path=ppt/slides/_rels/slide8.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37.emf"/><Relationship Id="rId4" Type="http://schemas.openxmlformats.org/officeDocument/2006/relationships/image" Target="../media/image47.emf"/><Relationship Id="rId9" Type="http://schemas.openxmlformats.org/officeDocument/2006/relationships/image" Target="../media/image5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629581"/>
            <a:ext cx="5537797" cy="3231654"/>
          </a:xfrm>
        </p:spPr>
        <p:txBody>
          <a:bodyPr>
            <a:noAutofit/>
          </a:bodyPr>
          <a:lstStyle/>
          <a:p>
            <a:r>
              <a:rPr lang="en-US" sz="4400">
                <a:latin typeface="Segoe UI"/>
                <a:cs typeface="Segoe UI"/>
              </a:rPr>
              <a:t>AZ-400.00</a:t>
            </a:r>
            <a:br>
              <a:rPr lang="en-US" sz="4400">
                <a:latin typeface="Segoe UI"/>
              </a:rPr>
            </a:br>
            <a:r>
              <a:rPr lang="en-US" sz="4400">
                <a:latin typeface="Segoe UI"/>
                <a:cs typeface="Segoe UI"/>
              </a:rPr>
              <a:t>Designing and Implementing Microsoft DevOps Solutions</a:t>
            </a:r>
            <a:br>
              <a:rPr lang="en-US" sz="4400"/>
            </a:br>
            <a:endParaRPr lang="en-US" sz="4400" dirty="0"/>
          </a:p>
        </p:txBody>
      </p:sp>
      <p:sp>
        <p:nvSpPr>
          <p:cNvPr id="2" name="AutoShape 2">
            <a:extLst>
              <a:ext uri="{FF2B5EF4-FFF2-40B4-BE49-F238E27FC236}">
                <a16:creationId xmlns:a16="http://schemas.microsoft.com/office/drawing/2014/main" id="{5F164C6D-C00B-4C70-8550-E94E245FC43D}"/>
              </a:ext>
            </a:extLst>
          </p:cNvPr>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2775-90BF-49F1-9DAC-8632D1EECD1C}"/>
              </a:ext>
            </a:extLst>
          </p:cNvPr>
          <p:cNvSpPr>
            <a:spLocks noGrp="1"/>
          </p:cNvSpPr>
          <p:nvPr>
            <p:ph type="title"/>
          </p:nvPr>
        </p:nvSpPr>
        <p:spPr>
          <a:xfrm>
            <a:off x="465138" y="632779"/>
            <a:ext cx="11533187" cy="411162"/>
          </a:xfrm>
        </p:spPr>
        <p:txBody>
          <a:bodyPr/>
          <a:lstStyle/>
          <a:p>
            <a:r>
              <a:rPr lang="en-US" dirty="0"/>
              <a:t>Hands-on labs (optional)</a:t>
            </a:r>
          </a:p>
        </p:txBody>
      </p:sp>
      <p:sp>
        <p:nvSpPr>
          <p:cNvPr id="6" name="Rectangle 5">
            <a:extLst>
              <a:ext uri="{FF2B5EF4-FFF2-40B4-BE49-F238E27FC236}">
                <a16:creationId xmlns:a16="http://schemas.microsoft.com/office/drawing/2014/main" id="{35910D00-17B7-4B75-A1A9-9BF27AF66648}"/>
              </a:ext>
            </a:extLst>
          </p:cNvPr>
          <p:cNvSpPr/>
          <p:nvPr/>
        </p:nvSpPr>
        <p:spPr bwMode="auto">
          <a:xfrm>
            <a:off x="427038" y="1701799"/>
            <a:ext cx="11571287" cy="32178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406400" lvl="0" indent="-406400">
              <a:spcBef>
                <a:spcPts val="2400"/>
              </a:spcBef>
              <a:buSzPct val="90000"/>
              <a:buFont typeface="Arial" panose="020B0604020202020204" pitchFamily="34" charset="0"/>
              <a:buChar char="•"/>
            </a:pPr>
            <a:r>
              <a:rPr lang="en-US" sz="2400" dirty="0">
                <a:solidFill>
                  <a:schemeClr val="tx1"/>
                </a:solidFill>
                <a:cs typeface="Segoe UI Semilight" panose="020B0402040204020203" pitchFamily="34" charset="0"/>
              </a:rPr>
              <a:t>All hands-on labs are optional</a:t>
            </a:r>
          </a:p>
          <a:p>
            <a:pPr marL="406400" lvl="0" indent="-406400">
              <a:spcBef>
                <a:spcPts val="2400"/>
              </a:spcBef>
              <a:buSzPct val="90000"/>
              <a:buFont typeface="Arial" panose="020B0604020202020204" pitchFamily="34" charset="0"/>
              <a:buChar char="•"/>
            </a:pPr>
            <a:endParaRPr lang="en-US" sz="24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98377765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Lab: Validate Lab Environment</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set up the lab environment for the rest of the course.</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288978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452D93-87AB-4CC7-90DF-0E5D3DF0FF92}"/>
              </a:ext>
            </a:extLst>
          </p:cNvPr>
          <p:cNvSpPr>
            <a:spLocks noGrp="1"/>
          </p:cNvSpPr>
          <p:nvPr>
            <p:ph type="title"/>
          </p:nvPr>
        </p:nvSpPr>
        <p:spPr>
          <a:xfrm>
            <a:off x="437278" y="1486337"/>
            <a:ext cx="11571694" cy="715644"/>
          </a:xfrm>
        </p:spPr>
        <p:txBody>
          <a:bodyPr/>
          <a:lstStyle/>
          <a:p>
            <a:r>
              <a:rPr lang="en-US" dirty="0"/>
              <a:t>Appendix: WWL Courseware Development PPT Template</a:t>
            </a:r>
          </a:p>
        </p:txBody>
      </p:sp>
      <p:sp>
        <p:nvSpPr>
          <p:cNvPr id="9" name="Text Placeholder 2">
            <a:extLst>
              <a:ext uri="{FF2B5EF4-FFF2-40B4-BE49-F238E27FC236}">
                <a16:creationId xmlns:a16="http://schemas.microsoft.com/office/drawing/2014/main" id="{480970E2-BEA7-4D37-AC67-2B14055E8E8C}"/>
              </a:ext>
            </a:extLst>
          </p:cNvPr>
          <p:cNvSpPr>
            <a:spLocks noGrp="1"/>
          </p:cNvSpPr>
          <p:nvPr>
            <p:ph type="body" sz="quarter" idx="15"/>
          </p:nvPr>
        </p:nvSpPr>
        <p:spPr>
          <a:xfrm>
            <a:off x="451338" y="2201980"/>
            <a:ext cx="11557633" cy="565027"/>
          </a:xfrm>
        </p:spPr>
        <p:txBody>
          <a:bodyPr/>
          <a:lstStyle/>
          <a:p>
            <a:r>
              <a:rPr lang="en-US" dirty="0"/>
              <a:t>Trainers:</a:t>
            </a:r>
          </a:p>
          <a:p>
            <a:r>
              <a:rPr lang="en-US" dirty="0"/>
              <a:t>This resource is for your use in modifying the PowerPoint presentations in support of ILT courseware.</a:t>
            </a:r>
          </a:p>
        </p:txBody>
      </p:sp>
    </p:spTree>
    <p:extLst>
      <p:ext uri="{BB962C8B-B14F-4D97-AF65-F5344CB8AC3E}">
        <p14:creationId xmlns:p14="http://schemas.microsoft.com/office/powerpoint/2010/main" val="76210014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3150394"/>
            <a:ext cx="1998723" cy="693737"/>
          </a:xfrm>
        </p:spPr>
        <p:txBody>
          <a:bodyPr/>
          <a:lstStyle/>
          <a:p>
            <a:r>
              <a:rPr lang="en-US" dirty="0"/>
              <a:t>Agenda</a:t>
            </a:r>
            <a:br>
              <a:rPr lang="en-US" dirty="0"/>
            </a:br>
            <a:r>
              <a:rPr lang="en-US" dirty="0"/>
              <a:t>3 rows</a:t>
            </a:r>
          </a:p>
        </p:txBody>
      </p:sp>
      <p:sp>
        <p:nvSpPr>
          <p:cNvPr id="6" name="Text Placeholder 5"/>
          <p:cNvSpPr>
            <a:spLocks noGrp="1"/>
          </p:cNvSpPr>
          <p:nvPr>
            <p:ph type="body" sz="quarter" idx="11"/>
          </p:nvPr>
        </p:nvSpPr>
        <p:spPr>
          <a:xfrm>
            <a:off x="4160066" y="1385953"/>
            <a:ext cx="7849372" cy="1248809"/>
          </a:xfrm>
        </p:spPr>
        <p:txBody>
          <a:bodyPr/>
          <a:lstStyle/>
          <a:p>
            <a:pPr lvl="1"/>
            <a:r>
              <a:rPr lang="en-US" dirty="0"/>
              <a:t>Body copy Segoe UI Regular 14/18. The quick brown fox jumps over the lazy dog. The quick brown fox jumps over the lazy dog </a:t>
            </a:r>
          </a:p>
        </p:txBody>
      </p:sp>
      <p:sp>
        <p:nvSpPr>
          <p:cNvPr id="2" name="Text Placeholder 1"/>
          <p:cNvSpPr>
            <a:spLocks noGrp="1"/>
          </p:cNvSpPr>
          <p:nvPr>
            <p:ph type="body" sz="quarter" idx="15"/>
          </p:nvPr>
        </p:nvSpPr>
        <p:spPr>
          <a:xfrm>
            <a:off x="4160066" y="2872859"/>
            <a:ext cx="7849372" cy="1248809"/>
          </a:xfrm>
        </p:spPr>
        <p:txBody>
          <a:bodyPr/>
          <a:lstStyle/>
          <a:p>
            <a:pPr lvl="1"/>
            <a:r>
              <a:rPr lang="en-US" dirty="0"/>
              <a:t>Body copy Segoe UI Regular 14/18. The quick brown fox jumps over the lazy dog. The quick brown fox jumps over the lazy dog </a:t>
            </a:r>
          </a:p>
        </p:txBody>
      </p:sp>
      <p:sp>
        <p:nvSpPr>
          <p:cNvPr id="3" name="Text Placeholder 2"/>
          <p:cNvSpPr>
            <a:spLocks noGrp="1"/>
          </p:cNvSpPr>
          <p:nvPr>
            <p:ph type="body" sz="quarter" idx="20"/>
          </p:nvPr>
        </p:nvSpPr>
        <p:spPr>
          <a:xfrm>
            <a:off x="4160066" y="4359765"/>
            <a:ext cx="7849372" cy="1248809"/>
          </a:xfrm>
        </p:spPr>
        <p:txBody>
          <a:bodyPr/>
          <a:lstStyle/>
          <a:p>
            <a:pPr lvl="1"/>
            <a:r>
              <a:rPr lang="en-US" dirty="0"/>
              <a:t>Body copy Segoe UI Regular 14/18. The quick brown fox jumps over the lazy dog. The quick brown fox jumps over the lazy dog </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92903" y="1652253"/>
            <a:ext cx="716110" cy="71621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descr="Icon of a arrow in a circular path with a timer inside the circle">
            <a:extLst>
              <a:ext uri="{FF2B5EF4-FFF2-40B4-BE49-F238E27FC236}">
                <a16:creationId xmlns:a16="http://schemas.microsoft.com/office/drawing/2014/main" id="{FC017999-7DC8-4D1B-A26F-62835FFE6CF3}"/>
              </a:ext>
            </a:extLst>
          </p:cNvPr>
          <p:cNvGrpSpPr/>
          <p:nvPr/>
        </p:nvGrpSpPr>
        <p:grpSpPr>
          <a:xfrm>
            <a:off x="3092903" y="3139159"/>
            <a:ext cx="716110" cy="71621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 name="Group 9" descr="Icon of a gear inside a circle">
            <a:extLst>
              <a:ext uri="{FF2B5EF4-FFF2-40B4-BE49-F238E27FC236}">
                <a16:creationId xmlns:a16="http://schemas.microsoft.com/office/drawing/2014/main" id="{C1AFB548-8788-4370-96AC-F28BA9E146E9}"/>
              </a:ext>
            </a:extLst>
          </p:cNvPr>
          <p:cNvGrpSpPr/>
          <p:nvPr/>
        </p:nvGrpSpPr>
        <p:grpSpPr>
          <a:xfrm>
            <a:off x="3092903" y="4626064"/>
            <a:ext cx="716110" cy="716211"/>
            <a:chOff x="3031669" y="3327494"/>
            <a:chExt cx="702132" cy="702231"/>
          </a:xfrm>
        </p:grpSpPr>
        <p:grpSp>
          <p:nvGrpSpPr>
            <p:cNvPr id="27" name="Group 26">
              <a:extLst>
                <a:ext uri="{FF2B5EF4-FFF2-40B4-BE49-F238E27FC236}">
                  <a16:creationId xmlns:a16="http://schemas.microsoft.com/office/drawing/2014/main" id="{4AD06F13-142A-4FC6-8B42-47462E9D5598}"/>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28" name="Freeform 5">
                <a:extLst>
                  <a:ext uri="{FF2B5EF4-FFF2-40B4-BE49-F238E27FC236}">
                    <a16:creationId xmlns:a16="http://schemas.microsoft.com/office/drawing/2014/main" id="{3A3E126B-F647-42AE-B54B-C554A8A6DBF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9" name="Freeform 6">
                <a:extLst>
                  <a:ext uri="{FF2B5EF4-FFF2-40B4-BE49-F238E27FC236}">
                    <a16:creationId xmlns:a16="http://schemas.microsoft.com/office/drawing/2014/main" id="{E0168C3C-E3DF-44D3-BA7F-AE06ABAD5DC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1" name="Picture 40" descr="Icon of a gear inside a circle">
              <a:extLst>
                <a:ext uri="{FF2B5EF4-FFF2-40B4-BE49-F238E27FC236}">
                  <a16:creationId xmlns:a16="http://schemas.microsoft.com/office/drawing/2014/main" id="{A0B6B2A7-4A74-49C2-9CBB-AE6CA11982F1}"/>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br>
              <a:rPr lang="en-US" dirty="0"/>
            </a:br>
            <a:r>
              <a:rPr lang="en-US" dirty="0"/>
              <a:t>4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r>
              <a:rPr lang="en-US" dirty="0"/>
              <a:t>Body copy Segoe UI Regular 14/18. The quick brown fox jumps over the lazy dog. The quick brown fox jumps over the lazy dog</a:t>
            </a:r>
          </a:p>
        </p:txBody>
      </p:sp>
      <p:grpSp>
        <p:nvGrpSpPr>
          <p:cNvPr id="27" name="Group 26" descr="Icon of three concentric arcs">
            <a:extLst>
              <a:ext uri="{FF2B5EF4-FFF2-40B4-BE49-F238E27FC236}">
                <a16:creationId xmlns:a16="http://schemas.microsoft.com/office/drawing/2014/main" id="{60CC270A-C17D-4F90-9577-9F5E490C772C}"/>
              </a:ext>
            </a:extLst>
          </p:cNvPr>
          <p:cNvGrpSpPr/>
          <p:nvPr/>
        </p:nvGrpSpPr>
        <p:grpSpPr>
          <a:xfrm>
            <a:off x="3092903" y="1104421"/>
            <a:ext cx="716110" cy="716211"/>
            <a:chOff x="3031669" y="1620003"/>
            <a:chExt cx="702132" cy="702231"/>
          </a:xfrm>
        </p:grpSpPr>
        <p:grpSp>
          <p:nvGrpSpPr>
            <p:cNvPr id="28" name="Group 27">
              <a:extLst>
                <a:ext uri="{FF2B5EF4-FFF2-40B4-BE49-F238E27FC236}">
                  <a16:creationId xmlns:a16="http://schemas.microsoft.com/office/drawing/2014/main" id="{BFA1C175-E848-4D2D-B295-3C714833EED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1" name="Freeform 5">
                <a:extLst>
                  <a:ext uri="{FF2B5EF4-FFF2-40B4-BE49-F238E27FC236}">
                    <a16:creationId xmlns:a16="http://schemas.microsoft.com/office/drawing/2014/main" id="{D5BAF2E6-367E-4138-BC5C-3645559557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2" name="Freeform 6">
                <a:extLst>
                  <a:ext uri="{FF2B5EF4-FFF2-40B4-BE49-F238E27FC236}">
                    <a16:creationId xmlns:a16="http://schemas.microsoft.com/office/drawing/2014/main" id="{F22738C6-D9AB-4813-A9E0-DEA5AA3C0C7D}"/>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0" name="Picture 29" descr="Icon of three concentric arcs">
              <a:extLst>
                <a:ext uri="{FF2B5EF4-FFF2-40B4-BE49-F238E27FC236}">
                  <a16:creationId xmlns:a16="http://schemas.microsoft.com/office/drawing/2014/main" id="{321165AD-D9D7-4322-8F0B-F7D213D66532}"/>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3" name="Group 32" descr="Icon of a arrow in a circular path with a timer inside the circle">
            <a:extLst>
              <a:ext uri="{FF2B5EF4-FFF2-40B4-BE49-F238E27FC236}">
                <a16:creationId xmlns:a16="http://schemas.microsoft.com/office/drawing/2014/main" id="{76B72618-9767-44CE-92F8-377CB1461F74}"/>
              </a:ext>
            </a:extLst>
          </p:cNvPr>
          <p:cNvGrpSpPr/>
          <p:nvPr/>
        </p:nvGrpSpPr>
        <p:grpSpPr>
          <a:xfrm>
            <a:off x="3092903" y="2485077"/>
            <a:ext cx="716110" cy="716211"/>
            <a:chOff x="3031669" y="2473749"/>
            <a:chExt cx="702132" cy="702231"/>
          </a:xfrm>
        </p:grpSpPr>
        <p:grpSp>
          <p:nvGrpSpPr>
            <p:cNvPr id="34" name="Group 33">
              <a:extLst>
                <a:ext uri="{FF2B5EF4-FFF2-40B4-BE49-F238E27FC236}">
                  <a16:creationId xmlns:a16="http://schemas.microsoft.com/office/drawing/2014/main" id="{12FA4CA0-8744-4823-82B2-AE2190C26685}"/>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6" name="Freeform 5">
                <a:extLst>
                  <a:ext uri="{FF2B5EF4-FFF2-40B4-BE49-F238E27FC236}">
                    <a16:creationId xmlns:a16="http://schemas.microsoft.com/office/drawing/2014/main" id="{94EF9CA6-EC04-4EE8-BC47-D12B2AF3069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7" name="Freeform 6">
                <a:extLst>
                  <a:ext uri="{FF2B5EF4-FFF2-40B4-BE49-F238E27FC236}">
                    <a16:creationId xmlns:a16="http://schemas.microsoft.com/office/drawing/2014/main" id="{0FBCA792-3CA7-4721-A3B2-40CEBC5E166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5" name="Picture 34" descr="Icon of a arrow in a circular path with a timer inside the circle">
              <a:extLst>
                <a:ext uri="{FF2B5EF4-FFF2-40B4-BE49-F238E27FC236}">
                  <a16:creationId xmlns:a16="http://schemas.microsoft.com/office/drawing/2014/main" id="{AB4F4442-947F-4A7C-BA1F-574DE3983545}"/>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8" name="Group 37" descr="Icon of a gear inside a circle">
            <a:extLst>
              <a:ext uri="{FF2B5EF4-FFF2-40B4-BE49-F238E27FC236}">
                <a16:creationId xmlns:a16="http://schemas.microsoft.com/office/drawing/2014/main" id="{01DFB5EA-8051-4A41-8D8C-27153F0A1C84}"/>
              </a:ext>
            </a:extLst>
          </p:cNvPr>
          <p:cNvGrpSpPr/>
          <p:nvPr/>
        </p:nvGrpSpPr>
        <p:grpSpPr>
          <a:xfrm>
            <a:off x="3092903" y="3865732"/>
            <a:ext cx="716110" cy="716211"/>
            <a:chOff x="3031669" y="3327494"/>
            <a:chExt cx="702132" cy="702231"/>
          </a:xfrm>
        </p:grpSpPr>
        <p:grpSp>
          <p:nvGrpSpPr>
            <p:cNvPr id="41" name="Group 40">
              <a:extLst>
                <a:ext uri="{FF2B5EF4-FFF2-40B4-BE49-F238E27FC236}">
                  <a16:creationId xmlns:a16="http://schemas.microsoft.com/office/drawing/2014/main" id="{446B0AE8-D9E7-4925-B2DC-F5F368FD5630}"/>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4" name="Freeform 5">
                <a:extLst>
                  <a:ext uri="{FF2B5EF4-FFF2-40B4-BE49-F238E27FC236}">
                    <a16:creationId xmlns:a16="http://schemas.microsoft.com/office/drawing/2014/main" id="{9CCCCB23-2DFF-41C1-83B7-09E44892474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5" name="Freeform 6">
                <a:extLst>
                  <a:ext uri="{FF2B5EF4-FFF2-40B4-BE49-F238E27FC236}">
                    <a16:creationId xmlns:a16="http://schemas.microsoft.com/office/drawing/2014/main" id="{7B455D34-D423-471D-B2E5-BEF2109D0902}"/>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3" name="Picture 42" descr="Icon of a gear inside a circle">
              <a:extLst>
                <a:ext uri="{FF2B5EF4-FFF2-40B4-BE49-F238E27FC236}">
                  <a16:creationId xmlns:a16="http://schemas.microsoft.com/office/drawing/2014/main" id="{3CA4FB28-D068-44A9-AED3-87F80EB22C22}"/>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6" name="Group 45" descr="Icon of a bulb">
            <a:extLst>
              <a:ext uri="{FF2B5EF4-FFF2-40B4-BE49-F238E27FC236}">
                <a16:creationId xmlns:a16="http://schemas.microsoft.com/office/drawing/2014/main" id="{4DAEDA0D-ED02-4AAC-AE2C-CF8B8901419F}"/>
              </a:ext>
            </a:extLst>
          </p:cNvPr>
          <p:cNvGrpSpPr/>
          <p:nvPr/>
        </p:nvGrpSpPr>
        <p:grpSpPr>
          <a:xfrm>
            <a:off x="3092903" y="5246387"/>
            <a:ext cx="716110" cy="716211"/>
            <a:chOff x="3031669" y="4181240"/>
            <a:chExt cx="702132" cy="702231"/>
          </a:xfrm>
        </p:grpSpPr>
        <p:grpSp>
          <p:nvGrpSpPr>
            <p:cNvPr id="47" name="Group 46">
              <a:extLst>
                <a:ext uri="{FF2B5EF4-FFF2-40B4-BE49-F238E27FC236}">
                  <a16:creationId xmlns:a16="http://schemas.microsoft.com/office/drawing/2014/main" id="{B022DF2D-27A6-4070-9A5B-09302F334696}"/>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9" name="Freeform 5">
                <a:extLst>
                  <a:ext uri="{FF2B5EF4-FFF2-40B4-BE49-F238E27FC236}">
                    <a16:creationId xmlns:a16="http://schemas.microsoft.com/office/drawing/2014/main" id="{82633D1C-45B2-4DA3-8FDA-857DE88CC19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0" name="Freeform 6">
                <a:extLst>
                  <a:ext uri="{FF2B5EF4-FFF2-40B4-BE49-F238E27FC236}">
                    <a16:creationId xmlns:a16="http://schemas.microsoft.com/office/drawing/2014/main" id="{80EE21CB-926C-4FC2-912B-C2389114936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8" name="Picture 47" descr="Icon of a bulb">
              <a:extLst>
                <a:ext uri="{FF2B5EF4-FFF2-40B4-BE49-F238E27FC236}">
                  <a16:creationId xmlns:a16="http://schemas.microsoft.com/office/drawing/2014/main" id="{A640B407-40AE-42B3-89C6-D9B345A33760}"/>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br>
              <a:rPr lang="en-US" dirty="0"/>
            </a:br>
            <a:r>
              <a:rPr lang="en-US" dirty="0"/>
              <a:t>6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a:t>
            </a:r>
          </a:p>
        </p:txBody>
      </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19"/>
          </p:nvPr>
        </p:nvSpPr>
        <p:spPr/>
        <p:txBody>
          <a:bodyPr/>
          <a:lstStyle/>
          <a:p>
            <a:pPr lvl="1"/>
            <a:r>
              <a:rPr lang="en-US" dirty="0"/>
              <a:t>Body copy Segoe UI Regular 14/18. The quick brown fox jumps over the lazy dog. The quick brown fox jumps over the lazy dog </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p:txBody>
          <a:bodyPr/>
          <a:lstStyle/>
          <a:p>
            <a:pPr lvl="1"/>
            <a:r>
              <a:rPr lang="en-US" dirty="0"/>
              <a:t>Body copy Segoe UI Regular 14/18. The quick brown fox jumps over the lazy dog. The quick brown fox jumps over the lazy dog </a:t>
            </a:r>
          </a:p>
        </p:txBody>
      </p:sp>
      <p:sp>
        <p:nvSpPr>
          <p:cNvPr id="7" name="Text Placeholder 6">
            <a:extLst>
              <a:ext uri="{FF2B5EF4-FFF2-40B4-BE49-F238E27FC236}">
                <a16:creationId xmlns:a16="http://schemas.microsoft.com/office/drawing/2014/main" id="{A91ECD5A-A06D-4426-B215-D810A663A47E}"/>
              </a:ext>
            </a:extLst>
          </p:cNvPr>
          <p:cNvSpPr>
            <a:spLocks noGrp="1"/>
          </p:cNvSpPr>
          <p:nvPr>
            <p:ph type="body" sz="quarter" idx="22"/>
          </p:nvPr>
        </p:nvSpPr>
        <p:spPr/>
        <p:txBody>
          <a:bodyPr/>
          <a:lstStyle/>
          <a:p>
            <a:pPr lvl="1"/>
            <a:r>
              <a:rPr lang="en-US" dirty="0"/>
              <a:t>Body copy Segoe UI Regular 14/18. The quick brown fox jumps over the lazy dog. The quick brown fox jumps over the lazy dog</a:t>
            </a:r>
          </a:p>
        </p:txBody>
      </p:sp>
      <p:grpSp>
        <p:nvGrpSpPr>
          <p:cNvPr id="40" name="Group 39" descr="Icon of three concentric arcs">
            <a:extLst>
              <a:ext uri="{FF2B5EF4-FFF2-40B4-BE49-F238E27FC236}">
                <a16:creationId xmlns:a16="http://schemas.microsoft.com/office/drawing/2014/main" id="{34D9FB27-2F47-47D2-B064-E8CA5AA907F0}"/>
              </a:ext>
            </a:extLst>
          </p:cNvPr>
          <p:cNvGrpSpPr/>
          <p:nvPr/>
        </p:nvGrpSpPr>
        <p:grpSpPr>
          <a:xfrm>
            <a:off x="3092903" y="770125"/>
            <a:ext cx="716110" cy="716211"/>
            <a:chOff x="3031669" y="1620003"/>
            <a:chExt cx="702132" cy="702231"/>
          </a:xfrm>
        </p:grpSpPr>
        <p:grpSp>
          <p:nvGrpSpPr>
            <p:cNvPr id="42" name="Group 41">
              <a:extLst>
                <a:ext uri="{FF2B5EF4-FFF2-40B4-BE49-F238E27FC236}">
                  <a16:creationId xmlns:a16="http://schemas.microsoft.com/office/drawing/2014/main" id="{7C8381C7-DA40-45B0-B3EC-44CE6986FE09}"/>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44" name="Freeform 5">
                <a:extLst>
                  <a:ext uri="{FF2B5EF4-FFF2-40B4-BE49-F238E27FC236}">
                    <a16:creationId xmlns:a16="http://schemas.microsoft.com/office/drawing/2014/main" id="{08B45CA6-CBEA-4B5C-9550-4C4829B5D7E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5" name="Freeform 6">
                <a:extLst>
                  <a:ext uri="{FF2B5EF4-FFF2-40B4-BE49-F238E27FC236}">
                    <a16:creationId xmlns:a16="http://schemas.microsoft.com/office/drawing/2014/main" id="{EBD679CE-A916-4DD4-B203-8D560979BE9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3" name="Picture 42" descr="Icon of three concentric arcs">
              <a:extLst>
                <a:ext uri="{FF2B5EF4-FFF2-40B4-BE49-F238E27FC236}">
                  <a16:creationId xmlns:a16="http://schemas.microsoft.com/office/drawing/2014/main" id="{6E6D227A-AE98-4336-A95D-7BD51F41A3F4}"/>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48" name="Group 47" descr="Icon of a arrow in a circular path with a timer inside the circle">
            <a:extLst>
              <a:ext uri="{FF2B5EF4-FFF2-40B4-BE49-F238E27FC236}">
                <a16:creationId xmlns:a16="http://schemas.microsoft.com/office/drawing/2014/main" id="{01A8EAC4-68EC-461C-9234-F55403659279}"/>
              </a:ext>
            </a:extLst>
          </p:cNvPr>
          <p:cNvGrpSpPr/>
          <p:nvPr/>
        </p:nvGrpSpPr>
        <p:grpSpPr>
          <a:xfrm>
            <a:off x="3092903" y="1713586"/>
            <a:ext cx="716110" cy="716211"/>
            <a:chOff x="3031669" y="2473749"/>
            <a:chExt cx="702132" cy="702231"/>
          </a:xfrm>
        </p:grpSpPr>
        <p:grpSp>
          <p:nvGrpSpPr>
            <p:cNvPr id="49" name="Group 48">
              <a:extLst>
                <a:ext uri="{FF2B5EF4-FFF2-40B4-BE49-F238E27FC236}">
                  <a16:creationId xmlns:a16="http://schemas.microsoft.com/office/drawing/2014/main" id="{907842FB-BE91-4D79-8E40-EC476CE09094}"/>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51" name="Freeform 5">
                <a:extLst>
                  <a:ext uri="{FF2B5EF4-FFF2-40B4-BE49-F238E27FC236}">
                    <a16:creationId xmlns:a16="http://schemas.microsoft.com/office/drawing/2014/main" id="{89E424C4-BB55-4E25-8DAB-C69BAFAA70A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2" name="Freeform 6">
                <a:extLst>
                  <a:ext uri="{FF2B5EF4-FFF2-40B4-BE49-F238E27FC236}">
                    <a16:creationId xmlns:a16="http://schemas.microsoft.com/office/drawing/2014/main" id="{390C0B88-0391-4E9E-8D90-51599BCD3F9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0" name="Picture 49" descr="Icon of a arrow in a circular path with a timer inside the circle">
              <a:extLst>
                <a:ext uri="{FF2B5EF4-FFF2-40B4-BE49-F238E27FC236}">
                  <a16:creationId xmlns:a16="http://schemas.microsoft.com/office/drawing/2014/main" id="{52788198-3D1B-45A6-9C0A-0F5BC1AC95A6}"/>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53" name="Group 52" descr="Icon of a gear inside a circle">
            <a:extLst>
              <a:ext uri="{FF2B5EF4-FFF2-40B4-BE49-F238E27FC236}">
                <a16:creationId xmlns:a16="http://schemas.microsoft.com/office/drawing/2014/main" id="{FC9DB3A5-42A6-44E7-982F-C89136E28FA6}"/>
              </a:ext>
            </a:extLst>
          </p:cNvPr>
          <p:cNvGrpSpPr/>
          <p:nvPr/>
        </p:nvGrpSpPr>
        <p:grpSpPr>
          <a:xfrm>
            <a:off x="3092903" y="2667241"/>
            <a:ext cx="716110" cy="716211"/>
            <a:chOff x="3031669" y="3327494"/>
            <a:chExt cx="702132" cy="702231"/>
          </a:xfrm>
        </p:grpSpPr>
        <p:grpSp>
          <p:nvGrpSpPr>
            <p:cNvPr id="54" name="Group 53">
              <a:extLst>
                <a:ext uri="{FF2B5EF4-FFF2-40B4-BE49-F238E27FC236}">
                  <a16:creationId xmlns:a16="http://schemas.microsoft.com/office/drawing/2014/main" id="{76E3B9BB-0E99-48BF-A9AB-260754A33536}"/>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56" name="Freeform 5">
                <a:extLst>
                  <a:ext uri="{FF2B5EF4-FFF2-40B4-BE49-F238E27FC236}">
                    <a16:creationId xmlns:a16="http://schemas.microsoft.com/office/drawing/2014/main" id="{FE1CC221-7752-48EE-A745-BEDE8E49F81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7" name="Freeform 6">
                <a:extLst>
                  <a:ext uri="{FF2B5EF4-FFF2-40B4-BE49-F238E27FC236}">
                    <a16:creationId xmlns:a16="http://schemas.microsoft.com/office/drawing/2014/main" id="{B690AFF8-37C7-4D20-A94C-C76AA6F21652}"/>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5" name="Picture 54" descr="Icon of a gear inside a circle">
              <a:extLst>
                <a:ext uri="{FF2B5EF4-FFF2-40B4-BE49-F238E27FC236}">
                  <a16:creationId xmlns:a16="http://schemas.microsoft.com/office/drawing/2014/main" id="{4297B423-18F9-4271-A71D-02C82615AEC2}"/>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58" name="Group 57" descr="Icon of a bulb">
            <a:extLst>
              <a:ext uri="{FF2B5EF4-FFF2-40B4-BE49-F238E27FC236}">
                <a16:creationId xmlns:a16="http://schemas.microsoft.com/office/drawing/2014/main" id="{1E568D1F-3D83-423D-A3A3-45D8FF7A09EF}"/>
              </a:ext>
            </a:extLst>
          </p:cNvPr>
          <p:cNvGrpSpPr/>
          <p:nvPr/>
        </p:nvGrpSpPr>
        <p:grpSpPr>
          <a:xfrm>
            <a:off x="3092903" y="3601794"/>
            <a:ext cx="716110" cy="716211"/>
            <a:chOff x="3031669" y="4181240"/>
            <a:chExt cx="702132" cy="702231"/>
          </a:xfrm>
        </p:grpSpPr>
        <p:grpSp>
          <p:nvGrpSpPr>
            <p:cNvPr id="59" name="Group 58">
              <a:extLst>
                <a:ext uri="{FF2B5EF4-FFF2-40B4-BE49-F238E27FC236}">
                  <a16:creationId xmlns:a16="http://schemas.microsoft.com/office/drawing/2014/main" id="{67666443-752E-4718-A263-D85353AEA91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61" name="Freeform 5">
                <a:extLst>
                  <a:ext uri="{FF2B5EF4-FFF2-40B4-BE49-F238E27FC236}">
                    <a16:creationId xmlns:a16="http://schemas.microsoft.com/office/drawing/2014/main" id="{1B958CB4-85D3-435F-89F6-4FF7348C30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2" name="Freeform 6">
                <a:extLst>
                  <a:ext uri="{FF2B5EF4-FFF2-40B4-BE49-F238E27FC236}">
                    <a16:creationId xmlns:a16="http://schemas.microsoft.com/office/drawing/2014/main" id="{3D2922D9-22ED-4083-A11C-347EA2409EDC}"/>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0" name="Picture 59" descr="Icon of a bulb">
              <a:extLst>
                <a:ext uri="{FF2B5EF4-FFF2-40B4-BE49-F238E27FC236}">
                  <a16:creationId xmlns:a16="http://schemas.microsoft.com/office/drawing/2014/main" id="{2158890F-8FB7-4E3A-8E44-91958A6056A4}"/>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9" name="Group 8" descr="Icon of a screen with dots">
            <a:extLst>
              <a:ext uri="{FF2B5EF4-FFF2-40B4-BE49-F238E27FC236}">
                <a16:creationId xmlns:a16="http://schemas.microsoft.com/office/drawing/2014/main" id="{C6F2D82A-C303-4552-9AE5-A0B496C21BE7}"/>
              </a:ext>
            </a:extLst>
          </p:cNvPr>
          <p:cNvGrpSpPr/>
          <p:nvPr/>
        </p:nvGrpSpPr>
        <p:grpSpPr>
          <a:xfrm>
            <a:off x="3092902" y="4555480"/>
            <a:ext cx="716110" cy="716212"/>
            <a:chOff x="3031668" y="4466563"/>
            <a:chExt cx="702132" cy="702232"/>
          </a:xfrm>
        </p:grpSpPr>
        <p:grpSp>
          <p:nvGrpSpPr>
            <p:cNvPr id="32" name="Group 31">
              <a:extLst>
                <a:ext uri="{FF2B5EF4-FFF2-40B4-BE49-F238E27FC236}">
                  <a16:creationId xmlns:a16="http://schemas.microsoft.com/office/drawing/2014/main" id="{E5550955-5C08-41C5-A49E-FC7DEA882444}"/>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9" name="Picture 68" descr="Icon of a screen with dots">
              <a:extLst>
                <a:ext uri="{FF2B5EF4-FFF2-40B4-BE49-F238E27FC236}">
                  <a16:creationId xmlns:a16="http://schemas.microsoft.com/office/drawing/2014/main" id="{860A1C2B-F74E-49A7-B0C3-E768CE0CED6A}"/>
                </a:ext>
              </a:extLst>
            </p:cNvPr>
            <p:cNvPicPr>
              <a:picLocks noChangeAspect="1"/>
            </p:cNvPicPr>
            <p:nvPr/>
          </p:nvPicPr>
          <p:blipFill>
            <a:blip r:embed="rId7"/>
            <a:stretch>
              <a:fillRect/>
            </a:stretch>
          </p:blipFill>
          <p:spPr>
            <a:xfrm>
              <a:off x="3199854" y="4680444"/>
              <a:ext cx="365760" cy="274470"/>
            </a:xfrm>
            <a:prstGeom prst="rect">
              <a:avLst/>
            </a:prstGeom>
          </p:spPr>
        </p:pic>
      </p:grpSp>
      <p:grpSp>
        <p:nvGrpSpPr>
          <p:cNvPr id="10" name="Group 9" descr="Icon of coding brackets">
            <a:extLst>
              <a:ext uri="{FF2B5EF4-FFF2-40B4-BE49-F238E27FC236}">
                <a16:creationId xmlns:a16="http://schemas.microsoft.com/office/drawing/2014/main" id="{DAA35EB6-7154-4079-849F-A24C9A282FFF}"/>
              </a:ext>
            </a:extLst>
          </p:cNvPr>
          <p:cNvGrpSpPr/>
          <p:nvPr/>
        </p:nvGrpSpPr>
        <p:grpSpPr>
          <a:xfrm>
            <a:off x="3092902" y="5508188"/>
            <a:ext cx="716110" cy="716212"/>
            <a:chOff x="3031668" y="5400675"/>
            <a:chExt cx="702132" cy="702232"/>
          </a:xfrm>
        </p:grpSpPr>
        <p:grpSp>
          <p:nvGrpSpPr>
            <p:cNvPr id="41" name="Group 40">
              <a:extLst>
                <a:ext uri="{FF2B5EF4-FFF2-40B4-BE49-F238E27FC236}">
                  <a16:creationId xmlns:a16="http://schemas.microsoft.com/office/drawing/2014/main" id="{CC77FACA-5EED-4472-B59A-9736C23D665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46" name="Freeform 5">
                <a:extLst>
                  <a:ext uri="{FF2B5EF4-FFF2-40B4-BE49-F238E27FC236}">
                    <a16:creationId xmlns:a16="http://schemas.microsoft.com/office/drawing/2014/main" id="{3CFBDAAC-2591-433F-9036-840AD16D2CD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7" name="Freeform 6">
                <a:extLst>
                  <a:ext uri="{FF2B5EF4-FFF2-40B4-BE49-F238E27FC236}">
                    <a16:creationId xmlns:a16="http://schemas.microsoft.com/office/drawing/2014/main" id="{E49A371A-8113-4884-A625-8C8819EC846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70" name="Picture 69" descr="Icon of coding brackets">
              <a:extLst>
                <a:ext uri="{FF2B5EF4-FFF2-40B4-BE49-F238E27FC236}">
                  <a16:creationId xmlns:a16="http://schemas.microsoft.com/office/drawing/2014/main" id="{18A2502C-9DC5-48EB-8F0C-D409BBDC8359}"/>
                </a:ext>
              </a:extLst>
            </p:cNvPr>
            <p:cNvPicPr>
              <a:picLocks noChangeAspect="1"/>
            </p:cNvPicPr>
            <p:nvPr/>
          </p:nvPicPr>
          <p:blipFill>
            <a:blip r:embed="rId8"/>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282977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br>
              <a:rPr lang="en-US" dirty="0"/>
            </a:br>
            <a:r>
              <a:rPr lang="en-US" dirty="0"/>
              <a:t>8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 </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22"/>
          </p:nvPr>
        </p:nvSpPr>
        <p:spPr/>
        <p:txBody>
          <a:bodyPr/>
          <a:lstStyle/>
          <a:p>
            <a:pPr lvl="1"/>
            <a:r>
              <a:rPr lang="en-US" dirty="0"/>
              <a:t>Body copy Segoe UI Regular 14/18. The quick brown fox jumps over the lazy dog</a:t>
            </a:r>
          </a:p>
        </p:txBody>
      </p:sp>
      <p:sp>
        <p:nvSpPr>
          <p:cNvPr id="32" name="Text Placeholder 31">
            <a:extLst>
              <a:ext uri="{FF2B5EF4-FFF2-40B4-BE49-F238E27FC236}">
                <a16:creationId xmlns:a16="http://schemas.microsoft.com/office/drawing/2014/main" id="{0EABA8D5-0A1B-4505-8E5A-DF6F2BF63FC3}"/>
              </a:ext>
            </a:extLst>
          </p:cNvPr>
          <p:cNvSpPr>
            <a:spLocks noGrp="1"/>
          </p:cNvSpPr>
          <p:nvPr>
            <p:ph type="body" sz="quarter" idx="23"/>
          </p:nvPr>
        </p:nvSpPr>
        <p:spPr/>
        <p:txBody>
          <a:bodyPr/>
          <a:lstStyle/>
          <a:p>
            <a:pPr lvl="1"/>
            <a:r>
              <a:rPr lang="en-US" dirty="0"/>
              <a:t>Body copy Segoe UI Regular 14/18. The quick brown fox jumps over the lazy dog </a:t>
            </a:r>
          </a:p>
        </p:txBody>
      </p:sp>
      <p:sp>
        <p:nvSpPr>
          <p:cNvPr id="33" name="Text Placeholder 32">
            <a:extLst>
              <a:ext uri="{FF2B5EF4-FFF2-40B4-BE49-F238E27FC236}">
                <a16:creationId xmlns:a16="http://schemas.microsoft.com/office/drawing/2014/main" id="{9FB4CA60-E833-4C8E-B701-0CE6B78FE809}"/>
              </a:ext>
            </a:extLst>
          </p:cNvPr>
          <p:cNvSpPr>
            <a:spLocks noGrp="1"/>
          </p:cNvSpPr>
          <p:nvPr>
            <p:ph type="body" sz="quarter" idx="24"/>
          </p:nvPr>
        </p:nvSpPr>
        <p:spPr/>
        <p:txBody>
          <a:bodyPr/>
          <a:lstStyle/>
          <a:p>
            <a:pPr lvl="1"/>
            <a:r>
              <a:rPr lang="en-US" dirty="0"/>
              <a:t>Body copy Segoe UI Regular 14/18. The quick brown fox jumps over the lazy dog</a:t>
            </a:r>
          </a:p>
        </p:txBody>
      </p:sp>
      <p:grpSp>
        <p:nvGrpSpPr>
          <p:cNvPr id="51" name="Group 50" descr="Icon of three concentric arcs">
            <a:extLst>
              <a:ext uri="{FF2B5EF4-FFF2-40B4-BE49-F238E27FC236}">
                <a16:creationId xmlns:a16="http://schemas.microsoft.com/office/drawing/2014/main" id="{BFC83A14-D931-49CC-BB97-969FCD8B6855}"/>
              </a:ext>
            </a:extLst>
          </p:cNvPr>
          <p:cNvGrpSpPr/>
          <p:nvPr/>
        </p:nvGrpSpPr>
        <p:grpSpPr>
          <a:xfrm>
            <a:off x="3151014" y="489639"/>
            <a:ext cx="661235" cy="661327"/>
            <a:chOff x="3031669" y="1620003"/>
            <a:chExt cx="702132" cy="702231"/>
          </a:xfrm>
        </p:grpSpPr>
        <p:grpSp>
          <p:nvGrpSpPr>
            <p:cNvPr id="52" name="Group 51">
              <a:extLst>
                <a:ext uri="{FF2B5EF4-FFF2-40B4-BE49-F238E27FC236}">
                  <a16:creationId xmlns:a16="http://schemas.microsoft.com/office/drawing/2014/main" id="{A1A525F3-F09D-4378-88A3-CD97DA52BB9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54" name="Freeform 5">
                <a:extLst>
                  <a:ext uri="{FF2B5EF4-FFF2-40B4-BE49-F238E27FC236}">
                    <a16:creationId xmlns:a16="http://schemas.microsoft.com/office/drawing/2014/main" id="{DE9B85E6-53A4-422D-85DE-BC227B00C3C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5" name="Freeform 6">
                <a:extLst>
                  <a:ext uri="{FF2B5EF4-FFF2-40B4-BE49-F238E27FC236}">
                    <a16:creationId xmlns:a16="http://schemas.microsoft.com/office/drawing/2014/main" id="{AC1D0A65-2EB9-4F60-ADBB-5902B3B88E66}"/>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3" name="Picture 52" descr="Icon of three concentric arcs">
              <a:extLst>
                <a:ext uri="{FF2B5EF4-FFF2-40B4-BE49-F238E27FC236}">
                  <a16:creationId xmlns:a16="http://schemas.microsoft.com/office/drawing/2014/main" id="{126045DB-7ABB-4E67-97D7-D474FFEFAAA4}"/>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56" name="Group 55" descr="Icon of a arrow in a circular path with a timer inside the circle">
            <a:extLst>
              <a:ext uri="{FF2B5EF4-FFF2-40B4-BE49-F238E27FC236}">
                <a16:creationId xmlns:a16="http://schemas.microsoft.com/office/drawing/2014/main" id="{1CF5B15E-D3A7-43BD-B659-386E02033673}"/>
              </a:ext>
            </a:extLst>
          </p:cNvPr>
          <p:cNvGrpSpPr/>
          <p:nvPr/>
        </p:nvGrpSpPr>
        <p:grpSpPr>
          <a:xfrm>
            <a:off x="3151014" y="1254485"/>
            <a:ext cx="661235" cy="661327"/>
            <a:chOff x="3031669" y="2473749"/>
            <a:chExt cx="702132" cy="702231"/>
          </a:xfrm>
        </p:grpSpPr>
        <p:grpSp>
          <p:nvGrpSpPr>
            <p:cNvPr id="57" name="Group 56">
              <a:extLst>
                <a:ext uri="{FF2B5EF4-FFF2-40B4-BE49-F238E27FC236}">
                  <a16:creationId xmlns:a16="http://schemas.microsoft.com/office/drawing/2014/main" id="{13EF1482-63D1-4E15-B8AA-14CE45DB190D}"/>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59" name="Freeform 5">
                <a:extLst>
                  <a:ext uri="{FF2B5EF4-FFF2-40B4-BE49-F238E27FC236}">
                    <a16:creationId xmlns:a16="http://schemas.microsoft.com/office/drawing/2014/main" id="{B8E9E680-0045-4A57-B203-F0603306BD5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0" name="Freeform 6">
                <a:extLst>
                  <a:ext uri="{FF2B5EF4-FFF2-40B4-BE49-F238E27FC236}">
                    <a16:creationId xmlns:a16="http://schemas.microsoft.com/office/drawing/2014/main" id="{D65EC914-E868-40AB-A7FB-91082F9D032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8" name="Picture 57" descr="Icon of a arrow in a circular path with a timer inside the circle">
              <a:extLst>
                <a:ext uri="{FF2B5EF4-FFF2-40B4-BE49-F238E27FC236}">
                  <a16:creationId xmlns:a16="http://schemas.microsoft.com/office/drawing/2014/main" id="{C3462650-69BD-462A-BE8C-8080E3FE7A42}"/>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61" name="Group 60" descr="Icon of a gear inside a circle">
            <a:extLst>
              <a:ext uri="{FF2B5EF4-FFF2-40B4-BE49-F238E27FC236}">
                <a16:creationId xmlns:a16="http://schemas.microsoft.com/office/drawing/2014/main" id="{18777789-2D7C-4F38-8DEC-7C1F5ACA6A54}"/>
              </a:ext>
            </a:extLst>
          </p:cNvPr>
          <p:cNvGrpSpPr/>
          <p:nvPr/>
        </p:nvGrpSpPr>
        <p:grpSpPr>
          <a:xfrm>
            <a:off x="3151014" y="2019329"/>
            <a:ext cx="661235" cy="661327"/>
            <a:chOff x="3031669" y="3327494"/>
            <a:chExt cx="702132" cy="702231"/>
          </a:xfrm>
        </p:grpSpPr>
        <p:grpSp>
          <p:nvGrpSpPr>
            <p:cNvPr id="62" name="Group 61">
              <a:extLst>
                <a:ext uri="{FF2B5EF4-FFF2-40B4-BE49-F238E27FC236}">
                  <a16:creationId xmlns:a16="http://schemas.microsoft.com/office/drawing/2014/main" id="{6BE32882-A11F-4329-9854-9C34848EE467}"/>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64" name="Freeform 5">
                <a:extLst>
                  <a:ext uri="{FF2B5EF4-FFF2-40B4-BE49-F238E27FC236}">
                    <a16:creationId xmlns:a16="http://schemas.microsoft.com/office/drawing/2014/main" id="{5E909FD0-65D7-4BDF-AE7A-D10B2AD4ED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5" name="Freeform 6">
                <a:extLst>
                  <a:ext uri="{FF2B5EF4-FFF2-40B4-BE49-F238E27FC236}">
                    <a16:creationId xmlns:a16="http://schemas.microsoft.com/office/drawing/2014/main" id="{3C176EB6-D985-4479-BFB8-FFC1EC297302}"/>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3" name="Picture 62" descr="Icon of a gear inside a circle">
              <a:extLst>
                <a:ext uri="{FF2B5EF4-FFF2-40B4-BE49-F238E27FC236}">
                  <a16:creationId xmlns:a16="http://schemas.microsoft.com/office/drawing/2014/main" id="{BE5A5933-6FB9-4788-A605-5AC0F72E3BEF}"/>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66" name="Group 65" descr="Icon of a bulb">
            <a:extLst>
              <a:ext uri="{FF2B5EF4-FFF2-40B4-BE49-F238E27FC236}">
                <a16:creationId xmlns:a16="http://schemas.microsoft.com/office/drawing/2014/main" id="{1E44F655-40E7-48E1-86A6-2385AD36612A}"/>
              </a:ext>
            </a:extLst>
          </p:cNvPr>
          <p:cNvGrpSpPr/>
          <p:nvPr/>
        </p:nvGrpSpPr>
        <p:grpSpPr>
          <a:xfrm>
            <a:off x="3151014" y="2784174"/>
            <a:ext cx="661235" cy="661327"/>
            <a:chOff x="3031669" y="4181240"/>
            <a:chExt cx="702132" cy="702231"/>
          </a:xfrm>
        </p:grpSpPr>
        <p:grpSp>
          <p:nvGrpSpPr>
            <p:cNvPr id="67" name="Group 66">
              <a:extLst>
                <a:ext uri="{FF2B5EF4-FFF2-40B4-BE49-F238E27FC236}">
                  <a16:creationId xmlns:a16="http://schemas.microsoft.com/office/drawing/2014/main" id="{46285B06-F391-4787-A4B8-A7E827F25B6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70" name="Freeform 5">
                <a:extLst>
                  <a:ext uri="{FF2B5EF4-FFF2-40B4-BE49-F238E27FC236}">
                    <a16:creationId xmlns:a16="http://schemas.microsoft.com/office/drawing/2014/main" id="{CE93EA29-6783-4584-B115-1FC0929A5E7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73" name="Freeform 6">
                <a:extLst>
                  <a:ext uri="{FF2B5EF4-FFF2-40B4-BE49-F238E27FC236}">
                    <a16:creationId xmlns:a16="http://schemas.microsoft.com/office/drawing/2014/main" id="{34933A2D-E7A0-45DD-9342-37828194401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8" name="Picture 67" descr="Icon of a bulb">
              <a:extLst>
                <a:ext uri="{FF2B5EF4-FFF2-40B4-BE49-F238E27FC236}">
                  <a16:creationId xmlns:a16="http://schemas.microsoft.com/office/drawing/2014/main" id="{079174A0-10B4-4CC1-B783-24D6C55FB7CB}"/>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74" name="Group 73" descr="Icon of a screen with dots">
            <a:extLst>
              <a:ext uri="{FF2B5EF4-FFF2-40B4-BE49-F238E27FC236}">
                <a16:creationId xmlns:a16="http://schemas.microsoft.com/office/drawing/2014/main" id="{613B0EA2-E1A9-4698-888F-288737B1F846}"/>
              </a:ext>
            </a:extLst>
          </p:cNvPr>
          <p:cNvGrpSpPr/>
          <p:nvPr/>
        </p:nvGrpSpPr>
        <p:grpSpPr>
          <a:xfrm>
            <a:off x="3151013" y="3549018"/>
            <a:ext cx="661235" cy="661328"/>
            <a:chOff x="3031668" y="4466563"/>
            <a:chExt cx="702132" cy="702232"/>
          </a:xfrm>
        </p:grpSpPr>
        <p:grpSp>
          <p:nvGrpSpPr>
            <p:cNvPr id="75" name="Group 74">
              <a:extLst>
                <a:ext uri="{FF2B5EF4-FFF2-40B4-BE49-F238E27FC236}">
                  <a16:creationId xmlns:a16="http://schemas.microsoft.com/office/drawing/2014/main" id="{269DEF57-38F1-45C1-9455-50FD3A9B8325}"/>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77" name="Freeform 5">
                <a:extLst>
                  <a:ext uri="{FF2B5EF4-FFF2-40B4-BE49-F238E27FC236}">
                    <a16:creationId xmlns:a16="http://schemas.microsoft.com/office/drawing/2014/main" id="{06CF182B-7D5F-425D-B969-A49780B24BF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78" name="Freeform 6">
                <a:extLst>
                  <a:ext uri="{FF2B5EF4-FFF2-40B4-BE49-F238E27FC236}">
                    <a16:creationId xmlns:a16="http://schemas.microsoft.com/office/drawing/2014/main" id="{50CDC075-E6B3-4622-8A4E-0643E17A1AB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76" name="Picture 75" descr="Icon of a screen with dots">
              <a:extLst>
                <a:ext uri="{FF2B5EF4-FFF2-40B4-BE49-F238E27FC236}">
                  <a16:creationId xmlns:a16="http://schemas.microsoft.com/office/drawing/2014/main" id="{CCC19BD8-F8CB-4856-A076-609BF0AA3283}"/>
                </a:ext>
              </a:extLst>
            </p:cNvPr>
            <p:cNvPicPr>
              <a:picLocks noChangeAspect="1"/>
            </p:cNvPicPr>
            <p:nvPr/>
          </p:nvPicPr>
          <p:blipFill>
            <a:blip r:embed="rId7"/>
            <a:stretch>
              <a:fillRect/>
            </a:stretch>
          </p:blipFill>
          <p:spPr>
            <a:xfrm>
              <a:off x="3199854" y="4680444"/>
              <a:ext cx="365760" cy="274470"/>
            </a:xfrm>
            <a:prstGeom prst="rect">
              <a:avLst/>
            </a:prstGeom>
          </p:spPr>
        </p:pic>
      </p:grpSp>
      <p:grpSp>
        <p:nvGrpSpPr>
          <p:cNvPr id="79" name="Group 78" descr="Icon of coding brackets">
            <a:extLst>
              <a:ext uri="{FF2B5EF4-FFF2-40B4-BE49-F238E27FC236}">
                <a16:creationId xmlns:a16="http://schemas.microsoft.com/office/drawing/2014/main" id="{D5A3FB06-4D5F-4D82-8551-5AE921281A30}"/>
              </a:ext>
            </a:extLst>
          </p:cNvPr>
          <p:cNvGrpSpPr/>
          <p:nvPr/>
        </p:nvGrpSpPr>
        <p:grpSpPr>
          <a:xfrm>
            <a:off x="3151013" y="4313863"/>
            <a:ext cx="661235" cy="661328"/>
            <a:chOff x="3031668" y="5400675"/>
            <a:chExt cx="702132" cy="702232"/>
          </a:xfrm>
        </p:grpSpPr>
        <p:grpSp>
          <p:nvGrpSpPr>
            <p:cNvPr id="80" name="Group 79">
              <a:extLst>
                <a:ext uri="{FF2B5EF4-FFF2-40B4-BE49-F238E27FC236}">
                  <a16:creationId xmlns:a16="http://schemas.microsoft.com/office/drawing/2014/main" id="{0078D5E1-2306-4D3A-972C-3744FB80E235}"/>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82" name="Freeform 5">
                <a:extLst>
                  <a:ext uri="{FF2B5EF4-FFF2-40B4-BE49-F238E27FC236}">
                    <a16:creationId xmlns:a16="http://schemas.microsoft.com/office/drawing/2014/main" id="{92A687CA-B848-4AD1-AC5A-8DC4B05E76C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83" name="Freeform 6">
                <a:extLst>
                  <a:ext uri="{FF2B5EF4-FFF2-40B4-BE49-F238E27FC236}">
                    <a16:creationId xmlns:a16="http://schemas.microsoft.com/office/drawing/2014/main" id="{4B7483FA-A071-4CBC-9F17-79A5EF4F02D3}"/>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81" name="Picture 80" descr="Icon of coding brackets">
              <a:extLst>
                <a:ext uri="{FF2B5EF4-FFF2-40B4-BE49-F238E27FC236}">
                  <a16:creationId xmlns:a16="http://schemas.microsoft.com/office/drawing/2014/main" id="{A0D4566A-842D-4DEA-AF86-2BE27A328479}"/>
                </a:ext>
              </a:extLst>
            </p:cNvPr>
            <p:cNvPicPr>
              <a:picLocks noChangeAspect="1"/>
            </p:cNvPicPr>
            <p:nvPr/>
          </p:nvPicPr>
          <p:blipFill>
            <a:blip r:embed="rId8"/>
            <a:stretch>
              <a:fillRect/>
            </a:stretch>
          </p:blipFill>
          <p:spPr>
            <a:xfrm>
              <a:off x="3196983" y="5566040"/>
              <a:ext cx="371503" cy="371503"/>
            </a:xfrm>
            <a:prstGeom prst="rect">
              <a:avLst/>
            </a:prstGeom>
          </p:spPr>
        </p:pic>
      </p:grpSp>
      <p:grpSp>
        <p:nvGrpSpPr>
          <p:cNvPr id="14" name="Group 13" descr="Icon of a screen with a square enclosed by outward pointing chevrons on left and right">
            <a:extLst>
              <a:ext uri="{FF2B5EF4-FFF2-40B4-BE49-F238E27FC236}">
                <a16:creationId xmlns:a16="http://schemas.microsoft.com/office/drawing/2014/main" id="{2CA1AF17-68E6-4F54-B037-47DB9CA2D80F}"/>
              </a:ext>
            </a:extLst>
          </p:cNvPr>
          <p:cNvGrpSpPr/>
          <p:nvPr/>
        </p:nvGrpSpPr>
        <p:grpSpPr>
          <a:xfrm>
            <a:off x="3151013" y="5078709"/>
            <a:ext cx="661235" cy="661328"/>
            <a:chOff x="3088645" y="4979579"/>
            <a:chExt cx="648328" cy="648420"/>
          </a:xfrm>
        </p:grpSpPr>
        <p:grpSp>
          <p:nvGrpSpPr>
            <p:cNvPr id="85" name="Group 84">
              <a:extLst>
                <a:ext uri="{FF2B5EF4-FFF2-40B4-BE49-F238E27FC236}">
                  <a16:creationId xmlns:a16="http://schemas.microsoft.com/office/drawing/2014/main" id="{8834852D-6415-4B8A-8645-50AA4546673B}"/>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87" name="Freeform 5">
                <a:extLst>
                  <a:ext uri="{FF2B5EF4-FFF2-40B4-BE49-F238E27FC236}">
                    <a16:creationId xmlns:a16="http://schemas.microsoft.com/office/drawing/2014/main" id="{4B756619-F970-49AE-9644-C80B3348012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88" name="Freeform 6">
                <a:extLst>
                  <a:ext uri="{FF2B5EF4-FFF2-40B4-BE49-F238E27FC236}">
                    <a16:creationId xmlns:a16="http://schemas.microsoft.com/office/drawing/2014/main" id="{801869BB-47B1-46DB-ABC8-CFAC86D3BD3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11" name="Picture 110" descr="Icon of a screen with a square enclosed by outward pointing chevrons on left and right">
              <a:extLst>
                <a:ext uri="{FF2B5EF4-FFF2-40B4-BE49-F238E27FC236}">
                  <a16:creationId xmlns:a16="http://schemas.microsoft.com/office/drawing/2014/main" id="{19E46C3A-0B6D-401E-8665-DA398BA7B619}"/>
                </a:ext>
              </a:extLst>
            </p:cNvPr>
            <p:cNvPicPr>
              <a:picLocks noChangeAspect="1"/>
            </p:cNvPicPr>
            <p:nvPr/>
          </p:nvPicPr>
          <p:blipFill>
            <a:blip r:embed="rId9"/>
            <a:stretch>
              <a:fillRect/>
            </a:stretch>
          </p:blipFill>
          <p:spPr>
            <a:xfrm>
              <a:off x="3231869" y="5168010"/>
              <a:ext cx="361881" cy="271559"/>
            </a:xfrm>
            <a:prstGeom prst="rect">
              <a:avLst/>
            </a:prstGeom>
          </p:spPr>
        </p:pic>
      </p:grpSp>
      <p:grpSp>
        <p:nvGrpSpPr>
          <p:cNvPr id="13" name="Group 12" descr="Icon of three dots and outward pointing chevrons on left and right">
            <a:extLst>
              <a:ext uri="{FF2B5EF4-FFF2-40B4-BE49-F238E27FC236}">
                <a16:creationId xmlns:a16="http://schemas.microsoft.com/office/drawing/2014/main" id="{0DA03140-79C3-4EFA-883E-652E2278928C}"/>
              </a:ext>
            </a:extLst>
          </p:cNvPr>
          <p:cNvGrpSpPr/>
          <p:nvPr/>
        </p:nvGrpSpPr>
        <p:grpSpPr>
          <a:xfrm>
            <a:off x="3151013" y="5843557"/>
            <a:ext cx="661235" cy="661328"/>
            <a:chOff x="3088645" y="5729498"/>
            <a:chExt cx="648328" cy="648420"/>
          </a:xfrm>
        </p:grpSpPr>
        <p:grpSp>
          <p:nvGrpSpPr>
            <p:cNvPr id="90" name="Group 89">
              <a:extLst>
                <a:ext uri="{FF2B5EF4-FFF2-40B4-BE49-F238E27FC236}">
                  <a16:creationId xmlns:a16="http://schemas.microsoft.com/office/drawing/2014/main" id="{0FB73AA6-DB4E-42DE-B9E0-0948F9292F6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93" name="Freeform 5">
                <a:extLst>
                  <a:ext uri="{FF2B5EF4-FFF2-40B4-BE49-F238E27FC236}">
                    <a16:creationId xmlns:a16="http://schemas.microsoft.com/office/drawing/2014/main" id="{C8DBC830-08ED-4751-8885-9690BC95B8F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96" name="Freeform 6">
                <a:extLst>
                  <a:ext uri="{FF2B5EF4-FFF2-40B4-BE49-F238E27FC236}">
                    <a16:creationId xmlns:a16="http://schemas.microsoft.com/office/drawing/2014/main" id="{41F4B076-BDF8-45DC-A2AF-D3585B10AEC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12" name="Picture 111" descr="Icon of three dots and outward pointing chevrons on left and right">
              <a:extLst>
                <a:ext uri="{FF2B5EF4-FFF2-40B4-BE49-F238E27FC236}">
                  <a16:creationId xmlns:a16="http://schemas.microsoft.com/office/drawing/2014/main" id="{3DC3C39F-C316-4589-B6A3-D3D31E83F6F2}"/>
                </a:ext>
              </a:extLst>
            </p:cNvPr>
            <p:cNvPicPr>
              <a:picLocks noChangeAspect="1"/>
            </p:cNvPicPr>
            <p:nvPr/>
          </p:nvPicPr>
          <p:blipFill>
            <a:blip r:embed="rId10"/>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0752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br>
              <a:rPr lang="en-US" dirty="0"/>
            </a:br>
            <a:r>
              <a:rPr lang="en-US" dirty="0"/>
              <a:t>7 rows &amp;</a:t>
            </a:r>
            <a:br>
              <a:rPr lang="en-US" dirty="0"/>
            </a:br>
            <a:r>
              <a:rPr lang="en-US" dirty="0"/>
              <a:t>2 columns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22"/>
          </p:nvPr>
        </p:nvSpPr>
        <p:spPr/>
        <p:txBody>
          <a:bodyPr/>
          <a:lstStyle/>
          <a:p>
            <a:pPr lvl="1"/>
            <a:r>
              <a:rPr lang="en-US" dirty="0"/>
              <a:t>Body copy Segoe UI Regular 14/18. The quick brown fox jumps over the lazy dog</a:t>
            </a:r>
          </a:p>
        </p:txBody>
      </p:sp>
      <p:sp>
        <p:nvSpPr>
          <p:cNvPr id="32" name="Text Placeholder 31">
            <a:extLst>
              <a:ext uri="{FF2B5EF4-FFF2-40B4-BE49-F238E27FC236}">
                <a16:creationId xmlns:a16="http://schemas.microsoft.com/office/drawing/2014/main" id="{0EABA8D5-0A1B-4505-8E5A-DF6F2BF63FC3}"/>
              </a:ext>
            </a:extLst>
          </p:cNvPr>
          <p:cNvSpPr>
            <a:spLocks noGrp="1"/>
          </p:cNvSpPr>
          <p:nvPr>
            <p:ph type="body" sz="quarter" idx="23"/>
          </p:nvPr>
        </p:nvSpPr>
        <p:spPr/>
        <p:txBody>
          <a:bodyPr/>
          <a:lstStyle/>
          <a:p>
            <a:pPr lvl="1"/>
            <a:r>
              <a:rPr lang="en-US" dirty="0"/>
              <a:t>Body copy Segoe UI Regular 14/18. The quick brown fox jumps over the lazy dog</a:t>
            </a:r>
          </a:p>
        </p:txBody>
      </p:sp>
      <p:sp>
        <p:nvSpPr>
          <p:cNvPr id="33" name="Text Placeholder 32">
            <a:extLst>
              <a:ext uri="{FF2B5EF4-FFF2-40B4-BE49-F238E27FC236}">
                <a16:creationId xmlns:a16="http://schemas.microsoft.com/office/drawing/2014/main" id="{9FB4CA60-E833-4C8E-B701-0CE6B78FE809}"/>
              </a:ext>
            </a:extLst>
          </p:cNvPr>
          <p:cNvSpPr>
            <a:spLocks noGrp="1"/>
          </p:cNvSpPr>
          <p:nvPr>
            <p:ph type="body" sz="quarter" idx="24"/>
          </p:nvPr>
        </p:nvSpPr>
        <p:spPr/>
        <p:txBody>
          <a:bodyPr/>
          <a:lstStyle/>
          <a:p>
            <a:pPr lvl="1"/>
            <a:r>
              <a:rPr lang="en-US" dirty="0"/>
              <a:t>Body copy Segoe UI Regular 14/18. The quick brown fox jumps over the lazy dog</a:t>
            </a:r>
          </a:p>
        </p:txBody>
      </p:sp>
      <p:sp>
        <p:nvSpPr>
          <p:cNvPr id="96" name="Text Placeholder 95">
            <a:extLst>
              <a:ext uri="{FF2B5EF4-FFF2-40B4-BE49-F238E27FC236}">
                <a16:creationId xmlns:a16="http://schemas.microsoft.com/office/drawing/2014/main" id="{1D55D3DF-CA9F-4510-A000-D8F91802EEB6}"/>
              </a:ext>
            </a:extLst>
          </p:cNvPr>
          <p:cNvSpPr>
            <a:spLocks noGrp="1"/>
          </p:cNvSpPr>
          <p:nvPr>
            <p:ph type="body" sz="quarter" idx="25"/>
          </p:nvPr>
        </p:nvSpPr>
        <p:spPr/>
        <p:txBody>
          <a:bodyPr/>
          <a:lstStyle/>
          <a:p>
            <a:pPr lvl="1"/>
            <a:r>
              <a:rPr lang="en-US" dirty="0"/>
              <a:t>Body copy Segoe UI Regular 14/18. The quick brown fox jumps over the lazy dog</a:t>
            </a:r>
          </a:p>
        </p:txBody>
      </p:sp>
      <p:sp>
        <p:nvSpPr>
          <p:cNvPr id="97" name="Text Placeholder 96">
            <a:extLst>
              <a:ext uri="{FF2B5EF4-FFF2-40B4-BE49-F238E27FC236}">
                <a16:creationId xmlns:a16="http://schemas.microsoft.com/office/drawing/2014/main" id="{A1AE85CF-944E-45AF-932E-A23D5EC8BC42}"/>
              </a:ext>
            </a:extLst>
          </p:cNvPr>
          <p:cNvSpPr>
            <a:spLocks noGrp="1"/>
          </p:cNvSpPr>
          <p:nvPr>
            <p:ph type="body" sz="quarter" idx="26"/>
          </p:nvPr>
        </p:nvSpPr>
        <p:spPr/>
        <p:txBody>
          <a:bodyPr/>
          <a:lstStyle/>
          <a:p>
            <a:pPr lvl="1"/>
            <a:r>
              <a:rPr lang="en-US" dirty="0"/>
              <a:t>Body copy Segoe UI Regular 14/18. The quick brown fox jumps over the lazy dog</a:t>
            </a:r>
          </a:p>
        </p:txBody>
      </p:sp>
      <p:sp>
        <p:nvSpPr>
          <p:cNvPr id="98" name="Text Placeholder 97">
            <a:extLst>
              <a:ext uri="{FF2B5EF4-FFF2-40B4-BE49-F238E27FC236}">
                <a16:creationId xmlns:a16="http://schemas.microsoft.com/office/drawing/2014/main" id="{5730627D-2E75-4982-9D94-E57D2121967E}"/>
              </a:ext>
            </a:extLst>
          </p:cNvPr>
          <p:cNvSpPr>
            <a:spLocks noGrp="1"/>
          </p:cNvSpPr>
          <p:nvPr>
            <p:ph type="body" sz="quarter" idx="27"/>
          </p:nvPr>
        </p:nvSpPr>
        <p:spPr/>
        <p:txBody>
          <a:bodyPr/>
          <a:lstStyle/>
          <a:p>
            <a:pPr lvl="1"/>
            <a:r>
              <a:rPr lang="en-US" dirty="0"/>
              <a:t>Body copy Segoe UI Regular 14/18. The quick brown fox jumps over the lazy dog</a:t>
            </a:r>
          </a:p>
        </p:txBody>
      </p:sp>
      <p:sp>
        <p:nvSpPr>
          <p:cNvPr id="99" name="Text Placeholder 98">
            <a:extLst>
              <a:ext uri="{FF2B5EF4-FFF2-40B4-BE49-F238E27FC236}">
                <a16:creationId xmlns:a16="http://schemas.microsoft.com/office/drawing/2014/main" id="{9D82B098-BD37-4658-BAAB-A95CD4F98789}"/>
              </a:ext>
            </a:extLst>
          </p:cNvPr>
          <p:cNvSpPr>
            <a:spLocks noGrp="1"/>
          </p:cNvSpPr>
          <p:nvPr>
            <p:ph type="body" sz="quarter" idx="28"/>
          </p:nvPr>
        </p:nvSpPr>
        <p:spPr/>
        <p:txBody>
          <a:bodyPr/>
          <a:lstStyle/>
          <a:p>
            <a:pPr lvl="1"/>
            <a:r>
              <a:rPr lang="en-US" dirty="0"/>
              <a:t>Body copy Segoe UI Regular 14/18. The quick brown fox jumps over the lazy dog</a:t>
            </a:r>
          </a:p>
        </p:txBody>
      </p:sp>
      <p:sp>
        <p:nvSpPr>
          <p:cNvPr id="100" name="Text Placeholder 99">
            <a:extLst>
              <a:ext uri="{FF2B5EF4-FFF2-40B4-BE49-F238E27FC236}">
                <a16:creationId xmlns:a16="http://schemas.microsoft.com/office/drawing/2014/main" id="{6EF95933-6DD1-41F4-B770-08F385DC1B8B}"/>
              </a:ext>
            </a:extLst>
          </p:cNvPr>
          <p:cNvSpPr>
            <a:spLocks noGrp="1"/>
          </p:cNvSpPr>
          <p:nvPr>
            <p:ph type="body" sz="quarter" idx="29"/>
          </p:nvPr>
        </p:nvSpPr>
        <p:spPr/>
        <p:txBody>
          <a:bodyPr/>
          <a:lstStyle/>
          <a:p>
            <a:pPr lvl="1"/>
            <a:r>
              <a:rPr lang="en-US" dirty="0"/>
              <a:t>Body copy Segoe UI Regular 14/18. The quick brown fox jumps over the lazy dog</a:t>
            </a:r>
          </a:p>
        </p:txBody>
      </p:sp>
      <p:sp>
        <p:nvSpPr>
          <p:cNvPr id="101" name="Text Placeholder 100">
            <a:extLst>
              <a:ext uri="{FF2B5EF4-FFF2-40B4-BE49-F238E27FC236}">
                <a16:creationId xmlns:a16="http://schemas.microsoft.com/office/drawing/2014/main" id="{055ACF02-31DC-4222-9EB6-283FD0598831}"/>
              </a:ext>
            </a:extLst>
          </p:cNvPr>
          <p:cNvSpPr>
            <a:spLocks noGrp="1"/>
          </p:cNvSpPr>
          <p:nvPr>
            <p:ph type="body" sz="quarter" idx="30"/>
          </p:nvPr>
        </p:nvSpPr>
        <p:spPr/>
        <p:txBody>
          <a:bodyPr/>
          <a:lstStyle/>
          <a:p>
            <a:pPr lvl="1"/>
            <a:r>
              <a:rPr lang="en-US" dirty="0"/>
              <a:t>Body copy Segoe UI Regular 14/18. The quick brown fox jumps over the lazy dog</a:t>
            </a:r>
          </a:p>
        </p:txBody>
      </p:sp>
      <p:grpSp>
        <p:nvGrpSpPr>
          <p:cNvPr id="87" name="Group 86" descr="Icon of three concentric arcs">
            <a:extLst>
              <a:ext uri="{FF2B5EF4-FFF2-40B4-BE49-F238E27FC236}">
                <a16:creationId xmlns:a16="http://schemas.microsoft.com/office/drawing/2014/main" id="{EE06EFAE-F002-4D37-9078-4025C8D82548}"/>
              </a:ext>
            </a:extLst>
          </p:cNvPr>
          <p:cNvGrpSpPr/>
          <p:nvPr/>
        </p:nvGrpSpPr>
        <p:grpSpPr>
          <a:xfrm>
            <a:off x="2800224" y="489639"/>
            <a:ext cx="661235" cy="661327"/>
            <a:chOff x="3031669" y="1620003"/>
            <a:chExt cx="702132" cy="702231"/>
          </a:xfrm>
        </p:grpSpPr>
        <p:grpSp>
          <p:nvGrpSpPr>
            <p:cNvPr id="88" name="Group 87">
              <a:extLst>
                <a:ext uri="{FF2B5EF4-FFF2-40B4-BE49-F238E27FC236}">
                  <a16:creationId xmlns:a16="http://schemas.microsoft.com/office/drawing/2014/main" id="{A74D581A-914F-4D31-81DC-92CCD2D6F485}"/>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90" name="Freeform 5">
                <a:extLst>
                  <a:ext uri="{FF2B5EF4-FFF2-40B4-BE49-F238E27FC236}">
                    <a16:creationId xmlns:a16="http://schemas.microsoft.com/office/drawing/2014/main" id="{53ED3B5E-67B2-448D-9573-40A67D2D153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91" name="Freeform 6">
                <a:extLst>
                  <a:ext uri="{FF2B5EF4-FFF2-40B4-BE49-F238E27FC236}">
                    <a16:creationId xmlns:a16="http://schemas.microsoft.com/office/drawing/2014/main" id="{9A28D80F-94AB-4BEC-9E02-DABCF1554BD6}"/>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89" name="Picture 88" descr="Icon of three concentric arcs">
              <a:extLst>
                <a:ext uri="{FF2B5EF4-FFF2-40B4-BE49-F238E27FC236}">
                  <a16:creationId xmlns:a16="http://schemas.microsoft.com/office/drawing/2014/main" id="{82DD63F5-6222-46FD-B1BD-A5DA4817431F}"/>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92" name="Group 91" descr="Icon of a arrow in a circular path with a timer inside the circle">
            <a:extLst>
              <a:ext uri="{FF2B5EF4-FFF2-40B4-BE49-F238E27FC236}">
                <a16:creationId xmlns:a16="http://schemas.microsoft.com/office/drawing/2014/main" id="{F06AA9DE-3265-4972-984A-213A433A2310}"/>
              </a:ext>
            </a:extLst>
          </p:cNvPr>
          <p:cNvGrpSpPr/>
          <p:nvPr/>
        </p:nvGrpSpPr>
        <p:grpSpPr>
          <a:xfrm>
            <a:off x="2800224" y="1348672"/>
            <a:ext cx="661235" cy="661327"/>
            <a:chOff x="3031669" y="2473749"/>
            <a:chExt cx="702132" cy="702231"/>
          </a:xfrm>
        </p:grpSpPr>
        <p:grpSp>
          <p:nvGrpSpPr>
            <p:cNvPr id="93" name="Group 92">
              <a:extLst>
                <a:ext uri="{FF2B5EF4-FFF2-40B4-BE49-F238E27FC236}">
                  <a16:creationId xmlns:a16="http://schemas.microsoft.com/office/drawing/2014/main" id="{4A3821FA-78D8-4CCC-A73F-6E72B4F39711}"/>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95" name="Freeform 5">
                <a:extLst>
                  <a:ext uri="{FF2B5EF4-FFF2-40B4-BE49-F238E27FC236}">
                    <a16:creationId xmlns:a16="http://schemas.microsoft.com/office/drawing/2014/main" id="{CE0CC17F-AA5E-48A4-AF6A-D84C67C7D34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02" name="Freeform 6">
                <a:extLst>
                  <a:ext uri="{FF2B5EF4-FFF2-40B4-BE49-F238E27FC236}">
                    <a16:creationId xmlns:a16="http://schemas.microsoft.com/office/drawing/2014/main" id="{042336FC-2E51-4AEE-ADD3-2038ECC87BFC}"/>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94" name="Picture 93" descr="Icon of a arrow in a circular path with a timer inside the circle">
              <a:extLst>
                <a:ext uri="{FF2B5EF4-FFF2-40B4-BE49-F238E27FC236}">
                  <a16:creationId xmlns:a16="http://schemas.microsoft.com/office/drawing/2014/main" id="{676392AA-489F-41C2-A9AF-303B2B2FDA71}"/>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3" name="Group 102" descr="Icon of a gear inside a circle">
            <a:extLst>
              <a:ext uri="{FF2B5EF4-FFF2-40B4-BE49-F238E27FC236}">
                <a16:creationId xmlns:a16="http://schemas.microsoft.com/office/drawing/2014/main" id="{493217CD-4D65-4E96-9940-B22E2D88BB50}"/>
              </a:ext>
            </a:extLst>
          </p:cNvPr>
          <p:cNvGrpSpPr/>
          <p:nvPr/>
        </p:nvGrpSpPr>
        <p:grpSpPr>
          <a:xfrm>
            <a:off x="2800224" y="2207702"/>
            <a:ext cx="661235" cy="661327"/>
            <a:chOff x="3031669" y="3327494"/>
            <a:chExt cx="702132" cy="702231"/>
          </a:xfrm>
        </p:grpSpPr>
        <p:grpSp>
          <p:nvGrpSpPr>
            <p:cNvPr id="104" name="Group 103">
              <a:extLst>
                <a:ext uri="{FF2B5EF4-FFF2-40B4-BE49-F238E27FC236}">
                  <a16:creationId xmlns:a16="http://schemas.microsoft.com/office/drawing/2014/main" id="{F77EBC18-C788-42AC-8A0B-7C9B1E231372}"/>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106" name="Freeform 5">
                <a:extLst>
                  <a:ext uri="{FF2B5EF4-FFF2-40B4-BE49-F238E27FC236}">
                    <a16:creationId xmlns:a16="http://schemas.microsoft.com/office/drawing/2014/main" id="{DE37F0DE-E254-4F00-A27E-EF57E40A870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07" name="Freeform 6">
                <a:extLst>
                  <a:ext uri="{FF2B5EF4-FFF2-40B4-BE49-F238E27FC236}">
                    <a16:creationId xmlns:a16="http://schemas.microsoft.com/office/drawing/2014/main" id="{A9DD3E70-CBF8-4701-9B1C-81E44CBCB71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05" name="Picture 104" descr="Icon of a gear inside a circle">
              <a:extLst>
                <a:ext uri="{FF2B5EF4-FFF2-40B4-BE49-F238E27FC236}">
                  <a16:creationId xmlns:a16="http://schemas.microsoft.com/office/drawing/2014/main" id="{70B4904E-910F-4519-A9B5-D4A47F6F03C3}"/>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108" name="Group 107" descr="Icon of a bulb">
            <a:extLst>
              <a:ext uri="{FF2B5EF4-FFF2-40B4-BE49-F238E27FC236}">
                <a16:creationId xmlns:a16="http://schemas.microsoft.com/office/drawing/2014/main" id="{4026A19B-5FDC-496A-856E-E09B08EA1F50}"/>
              </a:ext>
            </a:extLst>
          </p:cNvPr>
          <p:cNvGrpSpPr/>
          <p:nvPr/>
        </p:nvGrpSpPr>
        <p:grpSpPr>
          <a:xfrm>
            <a:off x="2800224" y="3066733"/>
            <a:ext cx="661235" cy="661327"/>
            <a:chOff x="3031669" y="4181240"/>
            <a:chExt cx="702132" cy="702231"/>
          </a:xfrm>
        </p:grpSpPr>
        <p:grpSp>
          <p:nvGrpSpPr>
            <p:cNvPr id="109" name="Group 108">
              <a:extLst>
                <a:ext uri="{FF2B5EF4-FFF2-40B4-BE49-F238E27FC236}">
                  <a16:creationId xmlns:a16="http://schemas.microsoft.com/office/drawing/2014/main" id="{C68C653C-1A40-47EB-838F-2E54A2138BF8}"/>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11" name="Freeform 5">
                <a:extLst>
                  <a:ext uri="{FF2B5EF4-FFF2-40B4-BE49-F238E27FC236}">
                    <a16:creationId xmlns:a16="http://schemas.microsoft.com/office/drawing/2014/main" id="{8ED54200-6C9B-490D-9ABC-89511ED8AB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12" name="Freeform 6">
                <a:extLst>
                  <a:ext uri="{FF2B5EF4-FFF2-40B4-BE49-F238E27FC236}">
                    <a16:creationId xmlns:a16="http://schemas.microsoft.com/office/drawing/2014/main" id="{BFE6BCEA-D235-4DE8-B4A2-02062BAA98E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10" name="Picture 109" descr="Icon of a bulb">
              <a:extLst>
                <a:ext uri="{FF2B5EF4-FFF2-40B4-BE49-F238E27FC236}">
                  <a16:creationId xmlns:a16="http://schemas.microsoft.com/office/drawing/2014/main" id="{821BCA21-D07F-47FD-B937-B9561517FA90}"/>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113" name="Group 112" descr="Icon of a screen with dots">
            <a:extLst>
              <a:ext uri="{FF2B5EF4-FFF2-40B4-BE49-F238E27FC236}">
                <a16:creationId xmlns:a16="http://schemas.microsoft.com/office/drawing/2014/main" id="{50A3EC5A-609B-4121-BA1E-59E282C80F33}"/>
              </a:ext>
            </a:extLst>
          </p:cNvPr>
          <p:cNvGrpSpPr/>
          <p:nvPr/>
        </p:nvGrpSpPr>
        <p:grpSpPr>
          <a:xfrm>
            <a:off x="2800223" y="3925763"/>
            <a:ext cx="661235" cy="661328"/>
            <a:chOff x="3031668" y="4466563"/>
            <a:chExt cx="702132" cy="702232"/>
          </a:xfrm>
        </p:grpSpPr>
        <p:grpSp>
          <p:nvGrpSpPr>
            <p:cNvPr id="114" name="Group 113">
              <a:extLst>
                <a:ext uri="{FF2B5EF4-FFF2-40B4-BE49-F238E27FC236}">
                  <a16:creationId xmlns:a16="http://schemas.microsoft.com/office/drawing/2014/main" id="{7F0ABEC6-7073-4A37-8FA1-A31C4B5AC8CA}"/>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116" name="Freeform 5">
                <a:extLst>
                  <a:ext uri="{FF2B5EF4-FFF2-40B4-BE49-F238E27FC236}">
                    <a16:creationId xmlns:a16="http://schemas.microsoft.com/office/drawing/2014/main" id="{77FCE907-B2BA-4E9C-B6A6-9ED89854B73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17" name="Freeform 6">
                <a:extLst>
                  <a:ext uri="{FF2B5EF4-FFF2-40B4-BE49-F238E27FC236}">
                    <a16:creationId xmlns:a16="http://schemas.microsoft.com/office/drawing/2014/main" id="{739A481D-940A-4398-9B52-273D9EC88F25}"/>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15" name="Picture 114" descr="Icon of a screen with dots">
              <a:extLst>
                <a:ext uri="{FF2B5EF4-FFF2-40B4-BE49-F238E27FC236}">
                  <a16:creationId xmlns:a16="http://schemas.microsoft.com/office/drawing/2014/main" id="{BF6418B7-7B48-4589-86B8-F174DA0C7D15}"/>
                </a:ext>
              </a:extLst>
            </p:cNvPr>
            <p:cNvPicPr>
              <a:picLocks noChangeAspect="1"/>
            </p:cNvPicPr>
            <p:nvPr/>
          </p:nvPicPr>
          <p:blipFill>
            <a:blip r:embed="rId7"/>
            <a:stretch>
              <a:fillRect/>
            </a:stretch>
          </p:blipFill>
          <p:spPr>
            <a:xfrm>
              <a:off x="3199854" y="4680444"/>
              <a:ext cx="365760" cy="274470"/>
            </a:xfrm>
            <a:prstGeom prst="rect">
              <a:avLst/>
            </a:prstGeom>
          </p:spPr>
        </p:pic>
      </p:grpSp>
      <p:grpSp>
        <p:nvGrpSpPr>
          <p:cNvPr id="118" name="Group 117" descr="Icon of coding brackets">
            <a:extLst>
              <a:ext uri="{FF2B5EF4-FFF2-40B4-BE49-F238E27FC236}">
                <a16:creationId xmlns:a16="http://schemas.microsoft.com/office/drawing/2014/main" id="{8BF2DAD5-2D98-4999-A62F-D467DB1BC3F7}"/>
              </a:ext>
            </a:extLst>
          </p:cNvPr>
          <p:cNvGrpSpPr/>
          <p:nvPr/>
        </p:nvGrpSpPr>
        <p:grpSpPr>
          <a:xfrm>
            <a:off x="2800223" y="4784794"/>
            <a:ext cx="661235" cy="661328"/>
            <a:chOff x="3031668" y="5400675"/>
            <a:chExt cx="702132" cy="702232"/>
          </a:xfrm>
        </p:grpSpPr>
        <p:grpSp>
          <p:nvGrpSpPr>
            <p:cNvPr id="119" name="Group 118">
              <a:extLst>
                <a:ext uri="{FF2B5EF4-FFF2-40B4-BE49-F238E27FC236}">
                  <a16:creationId xmlns:a16="http://schemas.microsoft.com/office/drawing/2014/main" id="{B288F394-62CF-4EC5-8D6E-D6E28C975FF4}"/>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121" name="Freeform 5">
                <a:extLst>
                  <a:ext uri="{FF2B5EF4-FFF2-40B4-BE49-F238E27FC236}">
                    <a16:creationId xmlns:a16="http://schemas.microsoft.com/office/drawing/2014/main" id="{47B8A0A2-C953-462F-88D1-82D0852D0E1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22" name="Freeform 6">
                <a:extLst>
                  <a:ext uri="{FF2B5EF4-FFF2-40B4-BE49-F238E27FC236}">
                    <a16:creationId xmlns:a16="http://schemas.microsoft.com/office/drawing/2014/main" id="{DB6E53CE-F639-4429-AF57-D754A66192E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20" name="Picture 119" descr="Icon of coding brackets">
              <a:extLst>
                <a:ext uri="{FF2B5EF4-FFF2-40B4-BE49-F238E27FC236}">
                  <a16:creationId xmlns:a16="http://schemas.microsoft.com/office/drawing/2014/main" id="{531B5805-D789-4D7A-93EA-215FB2AA4238}"/>
                </a:ext>
              </a:extLst>
            </p:cNvPr>
            <p:cNvPicPr>
              <a:picLocks noChangeAspect="1"/>
            </p:cNvPicPr>
            <p:nvPr/>
          </p:nvPicPr>
          <p:blipFill>
            <a:blip r:embed="rId8"/>
            <a:stretch>
              <a:fillRect/>
            </a:stretch>
          </p:blipFill>
          <p:spPr>
            <a:xfrm>
              <a:off x="3196983" y="5566040"/>
              <a:ext cx="371503" cy="371503"/>
            </a:xfrm>
            <a:prstGeom prst="rect">
              <a:avLst/>
            </a:prstGeom>
          </p:spPr>
        </p:pic>
      </p:grpSp>
      <p:grpSp>
        <p:nvGrpSpPr>
          <p:cNvPr id="123" name="Group 122" descr="Icon of a screen with a square enclosed by outward pointing chevrons on left and right">
            <a:extLst>
              <a:ext uri="{FF2B5EF4-FFF2-40B4-BE49-F238E27FC236}">
                <a16:creationId xmlns:a16="http://schemas.microsoft.com/office/drawing/2014/main" id="{373E32F0-21D9-408F-8838-248616FB4296}"/>
              </a:ext>
            </a:extLst>
          </p:cNvPr>
          <p:cNvGrpSpPr/>
          <p:nvPr/>
        </p:nvGrpSpPr>
        <p:grpSpPr>
          <a:xfrm>
            <a:off x="2800223" y="5643825"/>
            <a:ext cx="661235" cy="661328"/>
            <a:chOff x="3088645" y="4979579"/>
            <a:chExt cx="648328" cy="648420"/>
          </a:xfrm>
        </p:grpSpPr>
        <p:grpSp>
          <p:nvGrpSpPr>
            <p:cNvPr id="124" name="Group 123">
              <a:extLst>
                <a:ext uri="{FF2B5EF4-FFF2-40B4-BE49-F238E27FC236}">
                  <a16:creationId xmlns:a16="http://schemas.microsoft.com/office/drawing/2014/main" id="{3C17F6D6-4947-470C-8EB3-DBFAFA5A6B25}"/>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126" name="Freeform 5">
                <a:extLst>
                  <a:ext uri="{FF2B5EF4-FFF2-40B4-BE49-F238E27FC236}">
                    <a16:creationId xmlns:a16="http://schemas.microsoft.com/office/drawing/2014/main" id="{0BAF576F-1B93-44C5-A394-920EA508011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27" name="Freeform 6">
                <a:extLst>
                  <a:ext uri="{FF2B5EF4-FFF2-40B4-BE49-F238E27FC236}">
                    <a16:creationId xmlns:a16="http://schemas.microsoft.com/office/drawing/2014/main" id="{CFF2221A-0F31-4E49-AB90-80F7ED38AF2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25" name="Picture 124" descr="Icon of a screen with a square enclosed by outward pointing chevrons on left and right">
              <a:extLst>
                <a:ext uri="{FF2B5EF4-FFF2-40B4-BE49-F238E27FC236}">
                  <a16:creationId xmlns:a16="http://schemas.microsoft.com/office/drawing/2014/main" id="{20152C72-E701-4FDA-9673-4DF8EA879D55}"/>
                </a:ext>
              </a:extLst>
            </p:cNvPr>
            <p:cNvPicPr>
              <a:picLocks noChangeAspect="1"/>
            </p:cNvPicPr>
            <p:nvPr/>
          </p:nvPicPr>
          <p:blipFill>
            <a:blip r:embed="rId9"/>
            <a:stretch>
              <a:fillRect/>
            </a:stretch>
          </p:blipFill>
          <p:spPr>
            <a:xfrm>
              <a:off x="3231869" y="5168010"/>
              <a:ext cx="361881" cy="271559"/>
            </a:xfrm>
            <a:prstGeom prst="rect">
              <a:avLst/>
            </a:prstGeom>
          </p:spPr>
        </p:pic>
      </p:grpSp>
      <p:grpSp>
        <p:nvGrpSpPr>
          <p:cNvPr id="128" name="Group 127" descr="Icon of three concentric arcs">
            <a:extLst>
              <a:ext uri="{FF2B5EF4-FFF2-40B4-BE49-F238E27FC236}">
                <a16:creationId xmlns:a16="http://schemas.microsoft.com/office/drawing/2014/main" id="{B09D7CB8-F15A-4EDB-89C8-F6A838210783}"/>
              </a:ext>
            </a:extLst>
          </p:cNvPr>
          <p:cNvGrpSpPr/>
          <p:nvPr/>
        </p:nvGrpSpPr>
        <p:grpSpPr>
          <a:xfrm>
            <a:off x="7614883" y="489639"/>
            <a:ext cx="661235" cy="661327"/>
            <a:chOff x="3031669" y="1620003"/>
            <a:chExt cx="702132" cy="702231"/>
          </a:xfrm>
        </p:grpSpPr>
        <p:grpSp>
          <p:nvGrpSpPr>
            <p:cNvPr id="129" name="Group 128">
              <a:extLst>
                <a:ext uri="{FF2B5EF4-FFF2-40B4-BE49-F238E27FC236}">
                  <a16:creationId xmlns:a16="http://schemas.microsoft.com/office/drawing/2014/main" id="{5F7414B6-77D2-4C82-A937-5B1ADD7FD809}"/>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131" name="Freeform 5">
                <a:extLst>
                  <a:ext uri="{FF2B5EF4-FFF2-40B4-BE49-F238E27FC236}">
                    <a16:creationId xmlns:a16="http://schemas.microsoft.com/office/drawing/2014/main" id="{1EE6D662-8504-49FC-8811-9A66ED2DB52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32" name="Freeform 6">
                <a:extLst>
                  <a:ext uri="{FF2B5EF4-FFF2-40B4-BE49-F238E27FC236}">
                    <a16:creationId xmlns:a16="http://schemas.microsoft.com/office/drawing/2014/main" id="{BB553D8B-DB4C-4719-BD9D-8AB03C46E0F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30" name="Picture 129" descr="Icon of three concentric arcs">
              <a:extLst>
                <a:ext uri="{FF2B5EF4-FFF2-40B4-BE49-F238E27FC236}">
                  <a16:creationId xmlns:a16="http://schemas.microsoft.com/office/drawing/2014/main" id="{4BD3CDDC-FBFB-435D-BD25-1EE117BC99D9}"/>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33" name="Group 132" descr="Icon of a arrow in a circular path with a timer inside the circle">
            <a:extLst>
              <a:ext uri="{FF2B5EF4-FFF2-40B4-BE49-F238E27FC236}">
                <a16:creationId xmlns:a16="http://schemas.microsoft.com/office/drawing/2014/main" id="{744B4D42-6EB0-449D-B802-8DA8E2CD81E9}"/>
              </a:ext>
            </a:extLst>
          </p:cNvPr>
          <p:cNvGrpSpPr/>
          <p:nvPr/>
        </p:nvGrpSpPr>
        <p:grpSpPr>
          <a:xfrm>
            <a:off x="7614883" y="1348672"/>
            <a:ext cx="661235" cy="661327"/>
            <a:chOff x="3031669" y="2473749"/>
            <a:chExt cx="702132" cy="702231"/>
          </a:xfrm>
        </p:grpSpPr>
        <p:grpSp>
          <p:nvGrpSpPr>
            <p:cNvPr id="134" name="Group 133">
              <a:extLst>
                <a:ext uri="{FF2B5EF4-FFF2-40B4-BE49-F238E27FC236}">
                  <a16:creationId xmlns:a16="http://schemas.microsoft.com/office/drawing/2014/main" id="{541F7C1B-BCF4-4D74-AA90-A8F6A9E9891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36" name="Freeform 5">
                <a:extLst>
                  <a:ext uri="{FF2B5EF4-FFF2-40B4-BE49-F238E27FC236}">
                    <a16:creationId xmlns:a16="http://schemas.microsoft.com/office/drawing/2014/main" id="{CD37B935-9C61-496A-89B0-C9DCFE5844D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37" name="Freeform 6">
                <a:extLst>
                  <a:ext uri="{FF2B5EF4-FFF2-40B4-BE49-F238E27FC236}">
                    <a16:creationId xmlns:a16="http://schemas.microsoft.com/office/drawing/2014/main" id="{A31A9606-25F1-43E7-AF40-F085EADF0B83}"/>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35" name="Picture 134" descr="Icon of a arrow in a circular path with a timer inside the circle">
              <a:extLst>
                <a:ext uri="{FF2B5EF4-FFF2-40B4-BE49-F238E27FC236}">
                  <a16:creationId xmlns:a16="http://schemas.microsoft.com/office/drawing/2014/main" id="{9CC9FF84-A678-4A70-8585-5F1350A6461C}"/>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38" name="Group 137" descr="Icon of a gear inside a circle">
            <a:extLst>
              <a:ext uri="{FF2B5EF4-FFF2-40B4-BE49-F238E27FC236}">
                <a16:creationId xmlns:a16="http://schemas.microsoft.com/office/drawing/2014/main" id="{B326DF53-DA01-41D3-92F1-CC481BC07E46}"/>
              </a:ext>
            </a:extLst>
          </p:cNvPr>
          <p:cNvGrpSpPr/>
          <p:nvPr/>
        </p:nvGrpSpPr>
        <p:grpSpPr>
          <a:xfrm>
            <a:off x="7614883" y="2207702"/>
            <a:ext cx="661235" cy="661327"/>
            <a:chOff x="3031669" y="3327494"/>
            <a:chExt cx="702132" cy="702231"/>
          </a:xfrm>
        </p:grpSpPr>
        <p:grpSp>
          <p:nvGrpSpPr>
            <p:cNvPr id="139" name="Group 138">
              <a:extLst>
                <a:ext uri="{FF2B5EF4-FFF2-40B4-BE49-F238E27FC236}">
                  <a16:creationId xmlns:a16="http://schemas.microsoft.com/office/drawing/2014/main" id="{DCFDAD6C-3092-4D0B-A84E-E21680E1739C}"/>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141" name="Freeform 5">
                <a:extLst>
                  <a:ext uri="{FF2B5EF4-FFF2-40B4-BE49-F238E27FC236}">
                    <a16:creationId xmlns:a16="http://schemas.microsoft.com/office/drawing/2014/main" id="{9F1FC013-DFE1-4D52-A0F2-7492A939F2D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42" name="Freeform 6">
                <a:extLst>
                  <a:ext uri="{FF2B5EF4-FFF2-40B4-BE49-F238E27FC236}">
                    <a16:creationId xmlns:a16="http://schemas.microsoft.com/office/drawing/2014/main" id="{2F8F9554-2B73-400B-88DB-F0EEC959BE0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40" name="Picture 139" descr="Icon of a gear inside a circle">
              <a:extLst>
                <a:ext uri="{FF2B5EF4-FFF2-40B4-BE49-F238E27FC236}">
                  <a16:creationId xmlns:a16="http://schemas.microsoft.com/office/drawing/2014/main" id="{8F446846-4841-40B9-81DA-5AFB6F12AAC9}"/>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143" name="Group 142" descr="Icon of a bulb">
            <a:extLst>
              <a:ext uri="{FF2B5EF4-FFF2-40B4-BE49-F238E27FC236}">
                <a16:creationId xmlns:a16="http://schemas.microsoft.com/office/drawing/2014/main" id="{BF2D4A0F-FCAF-4660-8F1E-42D5B2E78110}"/>
              </a:ext>
            </a:extLst>
          </p:cNvPr>
          <p:cNvGrpSpPr/>
          <p:nvPr/>
        </p:nvGrpSpPr>
        <p:grpSpPr>
          <a:xfrm>
            <a:off x="7614883" y="3066733"/>
            <a:ext cx="661235" cy="661327"/>
            <a:chOff x="3031669" y="4181240"/>
            <a:chExt cx="702132" cy="702231"/>
          </a:xfrm>
        </p:grpSpPr>
        <p:grpSp>
          <p:nvGrpSpPr>
            <p:cNvPr id="144" name="Group 143">
              <a:extLst>
                <a:ext uri="{FF2B5EF4-FFF2-40B4-BE49-F238E27FC236}">
                  <a16:creationId xmlns:a16="http://schemas.microsoft.com/office/drawing/2014/main" id="{69AC2215-92D4-4BBB-AE16-3836196A7E03}"/>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46" name="Freeform 5">
                <a:extLst>
                  <a:ext uri="{FF2B5EF4-FFF2-40B4-BE49-F238E27FC236}">
                    <a16:creationId xmlns:a16="http://schemas.microsoft.com/office/drawing/2014/main" id="{1B90C58B-7BB1-4E45-B419-6315A168E40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47" name="Freeform 6">
                <a:extLst>
                  <a:ext uri="{FF2B5EF4-FFF2-40B4-BE49-F238E27FC236}">
                    <a16:creationId xmlns:a16="http://schemas.microsoft.com/office/drawing/2014/main" id="{F895901B-2FE4-4865-A35B-A138CB43CAA9}"/>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45" name="Picture 144" descr="Icon of a bulb">
              <a:extLst>
                <a:ext uri="{FF2B5EF4-FFF2-40B4-BE49-F238E27FC236}">
                  <a16:creationId xmlns:a16="http://schemas.microsoft.com/office/drawing/2014/main" id="{62759E76-ACE5-4FC1-B473-5A7F9AA4C0B3}"/>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148" name="Group 147" descr="Icon of a screen with dots">
            <a:extLst>
              <a:ext uri="{FF2B5EF4-FFF2-40B4-BE49-F238E27FC236}">
                <a16:creationId xmlns:a16="http://schemas.microsoft.com/office/drawing/2014/main" id="{E24F306A-E314-4D99-9E00-5C33D3A18AC5}"/>
              </a:ext>
            </a:extLst>
          </p:cNvPr>
          <p:cNvGrpSpPr/>
          <p:nvPr/>
        </p:nvGrpSpPr>
        <p:grpSpPr>
          <a:xfrm>
            <a:off x="7614883" y="3925763"/>
            <a:ext cx="661235" cy="661328"/>
            <a:chOff x="3031668" y="4466563"/>
            <a:chExt cx="702132" cy="702232"/>
          </a:xfrm>
        </p:grpSpPr>
        <p:grpSp>
          <p:nvGrpSpPr>
            <p:cNvPr id="149" name="Group 148">
              <a:extLst>
                <a:ext uri="{FF2B5EF4-FFF2-40B4-BE49-F238E27FC236}">
                  <a16:creationId xmlns:a16="http://schemas.microsoft.com/office/drawing/2014/main" id="{8A43D33F-FFDC-410C-B995-23FEC12F9073}"/>
                </a:ext>
                <a:ext uri="{C183D7F6-B498-43B3-948B-1728B52AA6E4}">
                  <adec:decorative xmlns:adec="http://schemas.microsoft.com/office/drawing/2017/decorative" val="1"/>
                </a:ext>
              </a:extLst>
            </p:cNvPr>
            <p:cNvGrpSpPr/>
            <p:nvPr/>
          </p:nvGrpSpPr>
          <p:grpSpPr>
            <a:xfrm>
              <a:off x="3031668" y="4466563"/>
              <a:ext cx="702132" cy="702232"/>
              <a:chOff x="7962901" y="3032919"/>
              <a:chExt cx="981074" cy="981076"/>
            </a:xfrm>
          </p:grpSpPr>
          <p:sp>
            <p:nvSpPr>
              <p:cNvPr id="151" name="Freeform 5">
                <a:extLst>
                  <a:ext uri="{FF2B5EF4-FFF2-40B4-BE49-F238E27FC236}">
                    <a16:creationId xmlns:a16="http://schemas.microsoft.com/office/drawing/2014/main" id="{2E9E3CB6-FFA4-4091-8592-FD7F84CE224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52" name="Freeform 6">
                <a:extLst>
                  <a:ext uri="{FF2B5EF4-FFF2-40B4-BE49-F238E27FC236}">
                    <a16:creationId xmlns:a16="http://schemas.microsoft.com/office/drawing/2014/main" id="{E9AD8FF8-F54A-4535-B588-04EB9E53F297}"/>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50" name="Picture 149" descr="Icon of a screen with dots">
              <a:extLst>
                <a:ext uri="{FF2B5EF4-FFF2-40B4-BE49-F238E27FC236}">
                  <a16:creationId xmlns:a16="http://schemas.microsoft.com/office/drawing/2014/main" id="{367A2B42-70B8-41A6-81EE-51584A4DC909}"/>
                </a:ext>
              </a:extLst>
            </p:cNvPr>
            <p:cNvPicPr>
              <a:picLocks noChangeAspect="1"/>
            </p:cNvPicPr>
            <p:nvPr/>
          </p:nvPicPr>
          <p:blipFill>
            <a:blip r:embed="rId7"/>
            <a:stretch>
              <a:fillRect/>
            </a:stretch>
          </p:blipFill>
          <p:spPr>
            <a:xfrm>
              <a:off x="3199854" y="4680444"/>
              <a:ext cx="365760" cy="274470"/>
            </a:xfrm>
            <a:prstGeom prst="rect">
              <a:avLst/>
            </a:prstGeom>
          </p:spPr>
        </p:pic>
      </p:grpSp>
      <p:grpSp>
        <p:nvGrpSpPr>
          <p:cNvPr id="153" name="Group 152" descr="Icon of coding brackets">
            <a:extLst>
              <a:ext uri="{FF2B5EF4-FFF2-40B4-BE49-F238E27FC236}">
                <a16:creationId xmlns:a16="http://schemas.microsoft.com/office/drawing/2014/main" id="{598D5F8E-A8AC-49CB-9E28-92FEFEC3AD08}"/>
              </a:ext>
            </a:extLst>
          </p:cNvPr>
          <p:cNvGrpSpPr/>
          <p:nvPr/>
        </p:nvGrpSpPr>
        <p:grpSpPr>
          <a:xfrm>
            <a:off x="7614883" y="4784794"/>
            <a:ext cx="661235" cy="661328"/>
            <a:chOff x="3031668" y="5400675"/>
            <a:chExt cx="702132" cy="702232"/>
          </a:xfrm>
        </p:grpSpPr>
        <p:grpSp>
          <p:nvGrpSpPr>
            <p:cNvPr id="154" name="Group 153">
              <a:extLst>
                <a:ext uri="{FF2B5EF4-FFF2-40B4-BE49-F238E27FC236}">
                  <a16:creationId xmlns:a16="http://schemas.microsoft.com/office/drawing/2014/main" id="{1B7B9955-71AC-48B6-A572-20F569D77007}"/>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156" name="Freeform 5">
                <a:extLst>
                  <a:ext uri="{FF2B5EF4-FFF2-40B4-BE49-F238E27FC236}">
                    <a16:creationId xmlns:a16="http://schemas.microsoft.com/office/drawing/2014/main" id="{9F20AD41-C94F-4491-A5A3-8FB50AA52CB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57" name="Freeform 6">
                <a:extLst>
                  <a:ext uri="{FF2B5EF4-FFF2-40B4-BE49-F238E27FC236}">
                    <a16:creationId xmlns:a16="http://schemas.microsoft.com/office/drawing/2014/main" id="{44D7E6C8-CC8C-4564-AEF0-A061E2C95996}"/>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55" name="Picture 154" descr="Icon of coding brackets">
              <a:extLst>
                <a:ext uri="{FF2B5EF4-FFF2-40B4-BE49-F238E27FC236}">
                  <a16:creationId xmlns:a16="http://schemas.microsoft.com/office/drawing/2014/main" id="{523FEFFF-F73B-4409-8239-BFCA2CBCB505}"/>
                </a:ext>
              </a:extLst>
            </p:cNvPr>
            <p:cNvPicPr>
              <a:picLocks noChangeAspect="1"/>
            </p:cNvPicPr>
            <p:nvPr/>
          </p:nvPicPr>
          <p:blipFill>
            <a:blip r:embed="rId8"/>
            <a:stretch>
              <a:fillRect/>
            </a:stretch>
          </p:blipFill>
          <p:spPr>
            <a:xfrm>
              <a:off x="3196983" y="5566040"/>
              <a:ext cx="371503" cy="371503"/>
            </a:xfrm>
            <a:prstGeom prst="rect">
              <a:avLst/>
            </a:prstGeom>
          </p:spPr>
        </p:pic>
      </p:grpSp>
      <p:grpSp>
        <p:nvGrpSpPr>
          <p:cNvPr id="158" name="Group 157" descr="Icon of a screen with a square enclosed by outward pointing chevrons on left and right">
            <a:extLst>
              <a:ext uri="{FF2B5EF4-FFF2-40B4-BE49-F238E27FC236}">
                <a16:creationId xmlns:a16="http://schemas.microsoft.com/office/drawing/2014/main" id="{3DD4E6B9-F0A3-4226-BC3B-BDF60C6E53A3}"/>
              </a:ext>
            </a:extLst>
          </p:cNvPr>
          <p:cNvGrpSpPr/>
          <p:nvPr/>
        </p:nvGrpSpPr>
        <p:grpSpPr>
          <a:xfrm>
            <a:off x="7614883" y="5643825"/>
            <a:ext cx="661235" cy="661328"/>
            <a:chOff x="3088645" y="4979579"/>
            <a:chExt cx="648328" cy="648420"/>
          </a:xfrm>
        </p:grpSpPr>
        <p:grpSp>
          <p:nvGrpSpPr>
            <p:cNvPr id="159" name="Group 158">
              <a:extLst>
                <a:ext uri="{FF2B5EF4-FFF2-40B4-BE49-F238E27FC236}">
                  <a16:creationId xmlns:a16="http://schemas.microsoft.com/office/drawing/2014/main" id="{1410F3C7-FD67-4C7A-B6D3-AF0C7EE374D4}"/>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161" name="Freeform 5">
                <a:extLst>
                  <a:ext uri="{FF2B5EF4-FFF2-40B4-BE49-F238E27FC236}">
                    <a16:creationId xmlns:a16="http://schemas.microsoft.com/office/drawing/2014/main" id="{10F76FED-57F5-4E65-A8B1-6AF172FE3C4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62" name="Freeform 6">
                <a:extLst>
                  <a:ext uri="{FF2B5EF4-FFF2-40B4-BE49-F238E27FC236}">
                    <a16:creationId xmlns:a16="http://schemas.microsoft.com/office/drawing/2014/main" id="{67631E37-0A76-4117-A9C8-649E86AABEFB}"/>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60" name="Picture 159" descr="Icon of a screen with a square enclosed by outward pointing chevrons on left and right">
              <a:extLst>
                <a:ext uri="{FF2B5EF4-FFF2-40B4-BE49-F238E27FC236}">
                  <a16:creationId xmlns:a16="http://schemas.microsoft.com/office/drawing/2014/main" id="{81D6624A-A959-45AA-9181-802E8C2A35B4}"/>
                </a:ext>
              </a:extLst>
            </p:cNvPr>
            <p:cNvPicPr>
              <a:picLocks noChangeAspect="1"/>
            </p:cNvPicPr>
            <p:nvPr/>
          </p:nvPicPr>
          <p:blipFill>
            <a:blip r:embed="rId9"/>
            <a:stretch>
              <a:fillRect/>
            </a:stretch>
          </p:blipFill>
          <p:spPr>
            <a:xfrm>
              <a:off x="3231869" y="5168010"/>
              <a:ext cx="361881" cy="271559"/>
            </a:xfrm>
            <a:prstGeom prst="rect">
              <a:avLst/>
            </a:prstGeom>
          </p:spPr>
        </p:pic>
      </p:grpSp>
    </p:spTree>
    <p:extLst>
      <p:ext uri="{BB962C8B-B14F-4D97-AF65-F5344CB8AC3E}">
        <p14:creationId xmlns:p14="http://schemas.microsoft.com/office/powerpoint/2010/main" val="193851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t>Section break</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Heading Segoe UI </a:t>
            </a:r>
            <a:r>
              <a:rPr lang="en-US" err="1"/>
              <a:t>Semibold</a:t>
            </a:r>
            <a:r>
              <a:rPr lang="en-US"/>
              <a:t> 28/32</a:t>
            </a:r>
          </a:p>
        </p:txBody>
      </p:sp>
    </p:spTree>
    <p:extLst>
      <p:ext uri="{BB962C8B-B14F-4D97-AF65-F5344CB8AC3E}">
        <p14:creationId xmlns:p14="http://schemas.microsoft.com/office/powerpoint/2010/main" val="6221437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CACCE5-EE3E-4CAF-B118-E7F6481C5D8D}"/>
              </a:ext>
            </a:extLst>
          </p:cNvPr>
          <p:cNvSpPr>
            <a:spLocks noGrp="1"/>
          </p:cNvSpPr>
          <p:nvPr>
            <p:ph type="title"/>
          </p:nvPr>
        </p:nvSpPr>
        <p:spPr>
          <a:xfrm>
            <a:off x="465138" y="632779"/>
            <a:ext cx="11533187" cy="411162"/>
          </a:xfrm>
        </p:spPr>
        <p:txBody>
          <a:bodyPr/>
          <a:lstStyle/>
          <a:p>
            <a:r>
              <a:rPr lang="en-US"/>
              <a:t>Welcome</a:t>
            </a:r>
          </a:p>
        </p:txBody>
      </p:sp>
      <p:sp>
        <p:nvSpPr>
          <p:cNvPr id="7" name="Text Placeholder 9">
            <a:extLst>
              <a:ext uri="{FF2B5EF4-FFF2-40B4-BE49-F238E27FC236}">
                <a16:creationId xmlns:a16="http://schemas.microsoft.com/office/drawing/2014/main" id="{6FBD00D0-15B8-476A-A75A-6918D89F8AA5}"/>
              </a:ext>
            </a:extLst>
          </p:cNvPr>
          <p:cNvSpPr txBox="1">
            <a:spLocks/>
          </p:cNvSpPr>
          <p:nvPr/>
        </p:nvSpPr>
        <p:spPr>
          <a:xfrm>
            <a:off x="1" y="1385724"/>
            <a:ext cx="12436474" cy="587537"/>
          </a:xfrm>
          <a:prstGeom prst="rect">
            <a:avLst/>
          </a:prstGeom>
          <a:solidFill>
            <a:schemeClr val="tx2"/>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a:solidFill>
                  <a:schemeClr val="bg1"/>
                </a:solidFill>
              </a:rPr>
              <a:t>Thank you for joining us today </a:t>
            </a:r>
          </a:p>
        </p:txBody>
      </p:sp>
      <p:sp>
        <p:nvSpPr>
          <p:cNvPr id="8" name="Text Placeholder 8">
            <a:extLst>
              <a:ext uri="{FF2B5EF4-FFF2-40B4-BE49-F238E27FC236}">
                <a16:creationId xmlns:a16="http://schemas.microsoft.com/office/drawing/2014/main" id="{3E4E8B15-8431-4159-9945-2306026BEB9C}"/>
              </a:ext>
            </a:extLst>
          </p:cNvPr>
          <p:cNvSpPr txBox="1">
            <a:spLocks/>
          </p:cNvSpPr>
          <p:nvPr/>
        </p:nvSpPr>
        <p:spPr>
          <a:xfrm>
            <a:off x="432260" y="1982815"/>
            <a:ext cx="10946940" cy="1015663"/>
          </a:xfrm>
          <a:prstGeom prst="rect">
            <a:avLst/>
          </a:prstGeom>
        </p:spPr>
        <p:txBody>
          <a:bodyPr vert="horz" wrap="square" lIns="0" tIns="91440" rIns="146304" bIns="9144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rPr>
              <a:t>We’ve worked together with the Microsoft Partner Network and Microsoft IT Academies to bring you a world-class learning experience. At the end of class, please complete an evaluation of your experience. Your feedback is valued!</a:t>
            </a:r>
            <a:endParaRPr lang="en-US" sz="1800" spc="0" dirty="0">
              <a:solidFill>
                <a:schemeClr val="tx1"/>
              </a:solidFill>
              <a:latin typeface="+mn-lt"/>
              <a:cs typeface="Segoe UI"/>
            </a:endParaRPr>
          </a:p>
        </p:txBody>
      </p:sp>
      <p:pic>
        <p:nvPicPr>
          <p:cNvPr id="44" name="Picture 43">
            <a:extLst>
              <a:ext uri="{FF2B5EF4-FFF2-40B4-BE49-F238E27FC236}">
                <a16:creationId xmlns:a16="http://schemas.microsoft.com/office/drawing/2014/main" id="{4DDDEABD-69CD-485E-AF30-CB089954D8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7037" y="3085855"/>
            <a:ext cx="11551920" cy="2852928"/>
          </a:xfrm>
          <a:prstGeom prst="rect">
            <a:avLst/>
          </a:prstGeom>
        </p:spPr>
      </p:pic>
      <p:pic>
        <p:nvPicPr>
          <p:cNvPr id="32" name="Picture 31" descr="Icon of a checkmark inside a badge">
            <a:extLst>
              <a:ext uri="{FF2B5EF4-FFF2-40B4-BE49-F238E27FC236}">
                <a16:creationId xmlns:a16="http://schemas.microsoft.com/office/drawing/2014/main" id="{0D98FCBC-CA7F-41AA-BBA6-348881B74E6B}"/>
              </a:ext>
            </a:extLst>
          </p:cNvPr>
          <p:cNvPicPr>
            <a:picLocks noChangeAspect="1"/>
          </p:cNvPicPr>
          <p:nvPr/>
        </p:nvPicPr>
        <p:blipFill>
          <a:blip r:embed="rId4">
            <a:clrChange>
              <a:clrFrom>
                <a:srgbClr val="FFFFFF"/>
              </a:clrFrom>
              <a:clrTo>
                <a:srgbClr val="FFFFFF">
                  <a:alpha val="0"/>
                </a:srgbClr>
              </a:clrTo>
            </a:clrChange>
          </a:blip>
          <a:srcRect/>
          <a:stretch/>
        </p:blipFill>
        <p:spPr>
          <a:xfrm>
            <a:off x="612974" y="3262348"/>
            <a:ext cx="391914" cy="391914"/>
          </a:xfrm>
          <a:prstGeom prst="rect">
            <a:avLst/>
          </a:prstGeom>
        </p:spPr>
      </p:pic>
      <p:sp>
        <p:nvSpPr>
          <p:cNvPr id="21" name="Text Placeholder 8">
            <a:extLst>
              <a:ext uri="{FF2B5EF4-FFF2-40B4-BE49-F238E27FC236}">
                <a16:creationId xmlns:a16="http://schemas.microsoft.com/office/drawing/2014/main" id="{B70E347B-36C7-48CD-8E2F-6F9763284868}"/>
              </a:ext>
            </a:extLst>
          </p:cNvPr>
          <p:cNvSpPr txBox="1">
            <a:spLocks/>
          </p:cNvSpPr>
          <p:nvPr/>
        </p:nvSpPr>
        <p:spPr>
          <a:xfrm>
            <a:off x="1381325" y="3038430"/>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Microsoft Certified Trainers + Instructors.</a:t>
            </a:r>
          </a:p>
        </p:txBody>
      </p:sp>
      <p:sp>
        <p:nvSpPr>
          <p:cNvPr id="24" name="Text Placeholder 8">
            <a:extLst>
              <a:ext uri="{FF2B5EF4-FFF2-40B4-BE49-F238E27FC236}">
                <a16:creationId xmlns:a16="http://schemas.microsoft.com/office/drawing/2014/main" id="{9DDAAB3E-4CEF-4A38-BFC4-0601F6379DFD}"/>
              </a:ext>
            </a:extLst>
          </p:cNvPr>
          <p:cNvSpPr txBox="1">
            <a:spLocks/>
          </p:cNvSpPr>
          <p:nvPr/>
        </p:nvSpPr>
        <p:spPr>
          <a:xfrm>
            <a:off x="4038600" y="3038430"/>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Your instructor is a premier technical and instructional expert who meets ongoing certification requirements.</a:t>
            </a:r>
          </a:p>
        </p:txBody>
      </p:sp>
      <p:pic>
        <p:nvPicPr>
          <p:cNvPr id="31" name="Picture 30" descr="Icon of a person">
            <a:extLst>
              <a:ext uri="{FF2B5EF4-FFF2-40B4-BE49-F238E27FC236}">
                <a16:creationId xmlns:a16="http://schemas.microsoft.com/office/drawing/2014/main" id="{77D1C7CF-064A-4366-9581-560713AE254D}"/>
              </a:ext>
            </a:extLst>
          </p:cNvPr>
          <p:cNvPicPr>
            <a:picLocks noChangeAspect="1"/>
          </p:cNvPicPr>
          <p:nvPr/>
        </p:nvPicPr>
        <p:blipFill>
          <a:blip r:embed="rId5"/>
          <a:stretch>
            <a:fillRect/>
          </a:stretch>
        </p:blipFill>
        <p:spPr>
          <a:xfrm>
            <a:off x="650931" y="4353631"/>
            <a:ext cx="316000" cy="316000"/>
          </a:xfrm>
          <a:prstGeom prst="rect">
            <a:avLst/>
          </a:prstGeom>
        </p:spPr>
      </p:pic>
      <p:sp>
        <p:nvSpPr>
          <p:cNvPr id="22" name="Text Placeholder 8">
            <a:extLst>
              <a:ext uri="{FF2B5EF4-FFF2-40B4-BE49-F238E27FC236}">
                <a16:creationId xmlns:a16="http://schemas.microsoft.com/office/drawing/2014/main" id="{BE7B9B6C-FA65-43A6-8E9B-F2D2563CC71B}"/>
              </a:ext>
            </a:extLst>
          </p:cNvPr>
          <p:cNvSpPr txBox="1">
            <a:spLocks/>
          </p:cNvSpPr>
          <p:nvPr/>
        </p:nvSpPr>
        <p:spPr>
          <a:xfrm>
            <a:off x="1381325" y="4082313"/>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Customer Satisfaction Guarantee.</a:t>
            </a:r>
          </a:p>
        </p:txBody>
      </p:sp>
      <p:sp>
        <p:nvSpPr>
          <p:cNvPr id="25" name="Text Placeholder 8">
            <a:extLst>
              <a:ext uri="{FF2B5EF4-FFF2-40B4-BE49-F238E27FC236}">
                <a16:creationId xmlns:a16="http://schemas.microsoft.com/office/drawing/2014/main" id="{AC5A5D00-CF92-431B-9D14-A361B648BA82}"/>
              </a:ext>
            </a:extLst>
          </p:cNvPr>
          <p:cNvSpPr txBox="1">
            <a:spLocks/>
          </p:cNvSpPr>
          <p:nvPr/>
        </p:nvSpPr>
        <p:spPr>
          <a:xfrm>
            <a:off x="4038600" y="4082313"/>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Our partners offer a satisfaction guarantee, and we hold them accountable for it. </a:t>
            </a:r>
          </a:p>
        </p:txBody>
      </p:sp>
      <p:pic>
        <p:nvPicPr>
          <p:cNvPr id="30" name="Picture 29" descr="Icon of a checkmark">
            <a:extLst>
              <a:ext uri="{FF2B5EF4-FFF2-40B4-BE49-F238E27FC236}">
                <a16:creationId xmlns:a16="http://schemas.microsoft.com/office/drawing/2014/main" id="{49C47BAF-A867-4E7C-8772-57BA419A8669}"/>
              </a:ext>
            </a:extLst>
          </p:cNvPr>
          <p:cNvPicPr>
            <a:picLocks noChangeAspect="1"/>
          </p:cNvPicPr>
          <p:nvPr/>
        </p:nvPicPr>
        <p:blipFill>
          <a:blip r:embed="rId6"/>
          <a:stretch>
            <a:fillRect/>
          </a:stretch>
        </p:blipFill>
        <p:spPr>
          <a:xfrm>
            <a:off x="624748" y="5369000"/>
            <a:ext cx="368363" cy="368363"/>
          </a:xfrm>
          <a:prstGeom prst="rect">
            <a:avLst/>
          </a:prstGeom>
        </p:spPr>
      </p:pic>
      <p:sp>
        <p:nvSpPr>
          <p:cNvPr id="23" name="Text Placeholder 8">
            <a:extLst>
              <a:ext uri="{FF2B5EF4-FFF2-40B4-BE49-F238E27FC236}">
                <a16:creationId xmlns:a16="http://schemas.microsoft.com/office/drawing/2014/main" id="{8017221B-3B34-4519-816D-131618EEC890}"/>
              </a:ext>
            </a:extLst>
          </p:cNvPr>
          <p:cNvSpPr txBox="1">
            <a:spLocks/>
          </p:cNvSpPr>
          <p:nvPr/>
        </p:nvSpPr>
        <p:spPr>
          <a:xfrm>
            <a:off x="1381325" y="5126196"/>
            <a:ext cx="2428676"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a:solidFill>
                  <a:schemeClr val="tx2"/>
                </a:solidFill>
              </a:rPr>
              <a:t>Certification Exam Benefits.</a:t>
            </a:r>
          </a:p>
        </p:txBody>
      </p:sp>
      <p:sp>
        <p:nvSpPr>
          <p:cNvPr id="26" name="Text Placeholder 8">
            <a:extLst>
              <a:ext uri="{FF2B5EF4-FFF2-40B4-BE49-F238E27FC236}">
                <a16:creationId xmlns:a16="http://schemas.microsoft.com/office/drawing/2014/main" id="{F7C6FFA4-CA06-4DD1-9B21-E7D2E2685A98}"/>
              </a:ext>
            </a:extLst>
          </p:cNvPr>
          <p:cNvSpPr txBox="1">
            <a:spLocks/>
          </p:cNvSpPr>
          <p:nvPr/>
        </p:nvSpPr>
        <p:spPr>
          <a:xfrm>
            <a:off x="4038600" y="5126196"/>
            <a:ext cx="7970838" cy="858636"/>
          </a:xfrm>
          <a:prstGeom prst="rect">
            <a:avLst/>
          </a:prstGeom>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rPr>
              <a:t>After training, consider pursuing a Microsoft Certification to help distinguish your technical expertise and experience. Ask your instructor about available exam promotions and discounts.</a:t>
            </a:r>
          </a:p>
        </p:txBody>
      </p:sp>
      <p:sp>
        <p:nvSpPr>
          <p:cNvPr id="27" name="Text Placeholder 9">
            <a:extLst>
              <a:ext uri="{FF2B5EF4-FFF2-40B4-BE49-F238E27FC236}">
                <a16:creationId xmlns:a16="http://schemas.microsoft.com/office/drawing/2014/main" id="{9F28C92E-1E3E-4718-9E02-9D4AC91E4EF5}"/>
              </a:ext>
            </a:extLst>
          </p:cNvPr>
          <p:cNvSpPr txBox="1">
            <a:spLocks/>
          </p:cNvSpPr>
          <p:nvPr/>
        </p:nvSpPr>
        <p:spPr>
          <a:xfrm>
            <a:off x="1" y="6198643"/>
            <a:ext cx="12436474" cy="485451"/>
          </a:xfrm>
          <a:prstGeom prst="rect">
            <a:avLst/>
          </a:prstGeom>
          <a:solidFill>
            <a:srgbClr val="EBEBEB"/>
          </a:solidFill>
        </p:spPr>
        <p:txBody>
          <a:bodyPr vert="horz" wrap="square" lIns="0" tIns="91440" rIns="146304"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9575"/>
            <a:r>
              <a:rPr lang="en-US" sz="1800" spc="0">
                <a:solidFill>
                  <a:schemeClr val="tx1"/>
                </a:solidFill>
              </a:rPr>
              <a:t>We wish you a great learning experience and ongoing career success!</a:t>
            </a:r>
          </a:p>
        </p:txBody>
      </p:sp>
    </p:spTree>
    <p:extLst>
      <p:ext uri="{BB962C8B-B14F-4D97-AF65-F5344CB8AC3E}">
        <p14:creationId xmlns:p14="http://schemas.microsoft.com/office/powerpoint/2010/main" val="40869795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a:t>Heading Segoe UI </a:t>
            </a:r>
            <a:r>
              <a:rPr lang="en-US" err="1"/>
              <a:t>Semibold</a:t>
            </a:r>
            <a:r>
              <a:rPr lang="en-US"/>
              <a:t> 28/32</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p:txBody>
          <a:bodyPr/>
          <a:lstStyle/>
          <a:p>
            <a:r>
              <a:rPr lang="en-US" dirty="0"/>
              <a:t>Subheading Segoe UI </a:t>
            </a:r>
            <a:r>
              <a:rPr lang="en-US" dirty="0" err="1"/>
              <a:t>Semibold</a:t>
            </a:r>
            <a:r>
              <a:rPr lang="en-US" dirty="0"/>
              <a:t> 20 </a:t>
            </a:r>
            <a:r>
              <a:rPr lang="en-US" dirty="0" err="1"/>
              <a:t>pt</a:t>
            </a:r>
            <a:endParaRPr lang="en-US" dirty="0"/>
          </a:p>
        </p:txBody>
      </p:sp>
    </p:spTree>
    <p:extLst>
      <p:ext uri="{BB962C8B-B14F-4D97-AF65-F5344CB8AC3E}">
        <p14:creationId xmlns:p14="http://schemas.microsoft.com/office/powerpoint/2010/main" val="42833586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Heading – Sentence case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27504" y="1485900"/>
            <a:ext cx="11568218" cy="3716082"/>
          </a:xfrm>
        </p:spPr>
        <p:txBody>
          <a:bodyPr/>
          <a:lstStyle/>
          <a:p>
            <a:r>
              <a:rPr lang="en-US" dirty="0"/>
              <a:t>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Text slide with footnote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28325" y="1485899"/>
            <a:ext cx="11566577" cy="3782539"/>
          </a:xfrm>
        </p:spPr>
        <p:txBody>
          <a:bodyPr/>
          <a:lstStyle/>
          <a:p>
            <a:r>
              <a:rPr lang="en-US" dirty="0"/>
              <a:t>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a:p>
            <a:pPr lvl="1"/>
            <a:r>
              <a:rPr lang="en-US" dirty="0"/>
              <a:t>The quick brown fox jumps over the lazy dog. The quick brown fox jumps over the lazy dog. The quick brown fox jumps over the lazy dog. The quick brown fox jumps over the lazy dog. The quick brown fox jumps over the lazy dog</a:t>
            </a:r>
          </a:p>
        </p:txBody>
      </p:sp>
      <p:sp>
        <p:nvSpPr>
          <p:cNvPr id="2" name="Text Placeholder 1">
            <a:extLst>
              <a:ext uri="{FF2B5EF4-FFF2-40B4-BE49-F238E27FC236}">
                <a16:creationId xmlns:a16="http://schemas.microsoft.com/office/drawing/2014/main" id="{5AA018BC-6311-4776-AAC9-729A44782A38}"/>
              </a:ext>
            </a:extLst>
          </p:cNvPr>
          <p:cNvSpPr>
            <a:spLocks noGrp="1"/>
          </p:cNvSpPr>
          <p:nvPr>
            <p:ph type="body" sz="quarter" idx="11"/>
          </p:nvPr>
        </p:nvSpPr>
        <p:spPr/>
        <p:txBody>
          <a:bodyPr/>
          <a:lstStyle/>
          <a:p>
            <a:r>
              <a:rPr lang="en-US" dirty="0"/>
              <a:t>Footnote text goes here</a:t>
            </a:r>
          </a:p>
        </p:txBody>
      </p:sp>
    </p:spTree>
    <p:extLst>
      <p:ext uri="{BB962C8B-B14F-4D97-AF65-F5344CB8AC3E}">
        <p14:creationId xmlns:p14="http://schemas.microsoft.com/office/powerpoint/2010/main" val="22969669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Heading – Two columns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 The quick brown fox jumps over the lazy dog</a:t>
            </a:r>
          </a:p>
          <a:p>
            <a:pPr lvl="1"/>
            <a:r>
              <a:rPr lang="en-US" dirty="0"/>
              <a:t>The quick brown fox jumps over the lazy dog The quick brown fox jumps over the lazy dog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p:txBody>
          <a:bodyPr/>
          <a:lstStyle/>
          <a:p>
            <a:r>
              <a:rPr lang="en-US" dirty="0"/>
              <a:t>The quick brown fox jumps over the lazy dog. The quick brown fox jumps over the lazy dog </a:t>
            </a:r>
          </a:p>
          <a:p>
            <a:pPr lvl="1"/>
            <a:r>
              <a:rPr lang="en-US" dirty="0"/>
              <a:t>The quick brown fox jumps over the lazy dog The quick brown fox jumps over the lazy dog The quick brown fox jumps over the lazy dog</a:t>
            </a:r>
          </a:p>
          <a:p>
            <a:pPr lvl="1"/>
            <a:r>
              <a:rPr lang="en-US" dirty="0"/>
              <a:t>The quick brown fox jumps over the lazy dog The quick brown fox jumps over the lazy dog</a:t>
            </a:r>
          </a:p>
        </p:txBody>
      </p:sp>
    </p:spTree>
    <p:extLst>
      <p:ext uri="{BB962C8B-B14F-4D97-AF65-F5344CB8AC3E}">
        <p14:creationId xmlns:p14="http://schemas.microsoft.com/office/powerpoint/2010/main" val="5779979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Heading – Two columns with bullets (Gray filled)</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50321" y="1485899"/>
            <a:ext cx="5654949" cy="3977051"/>
          </a:xfrm>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a:t>
            </a:r>
          </a:p>
          <a:p>
            <a:pPr lvl="1"/>
            <a:r>
              <a:rPr lang="en-US" dirty="0"/>
              <a:t>The quick brown fox jumps over the lazy dog. The quick brown fox jumps over the lazy dog</a:t>
            </a:r>
          </a:p>
          <a:p>
            <a:pPr lvl="3"/>
            <a:r>
              <a:rPr lang="en-US" dirty="0"/>
              <a:t>The quick brown fox jumps over the lazy dog</a:t>
            </a:r>
            <a:br>
              <a:rPr lang="en-US" dirty="0"/>
            </a:br>
            <a:r>
              <a:rPr lang="en-US" dirty="0"/>
              <a:t>The quick brown fox jumps over the lazy dog</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354262" y="1485899"/>
            <a:ext cx="5642497" cy="3977051"/>
          </a:xfrm>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a:t>
            </a:r>
          </a:p>
          <a:p>
            <a:pPr lvl="1"/>
            <a:r>
              <a:rPr lang="en-US" dirty="0"/>
              <a:t>The quick brown fox jumps over the lazy dog. The quick brown fox jumps over the lazy dog</a:t>
            </a:r>
          </a:p>
          <a:p>
            <a:pPr lvl="3"/>
            <a:r>
              <a:rPr lang="en-US" dirty="0"/>
              <a:t>The quick brown fox jumps over the lazy dog </a:t>
            </a:r>
            <a:br>
              <a:rPr lang="en-US" dirty="0"/>
            </a:br>
            <a:r>
              <a:rPr lang="en-US" dirty="0"/>
              <a:t>The quick brown fox jumps over the lazy dog</a:t>
            </a:r>
          </a:p>
        </p:txBody>
      </p:sp>
    </p:spTree>
    <p:extLst>
      <p:ext uri="{BB962C8B-B14F-4D97-AF65-F5344CB8AC3E}">
        <p14:creationId xmlns:p14="http://schemas.microsoft.com/office/powerpoint/2010/main" val="35971155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Heading – Two columns with bullets (half slide text)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a:t>
            </a:r>
          </a:p>
        </p:txBody>
      </p:sp>
    </p:spTree>
    <p:extLst>
      <p:ext uri="{BB962C8B-B14F-4D97-AF65-F5344CB8AC3E}">
        <p14:creationId xmlns:p14="http://schemas.microsoft.com/office/powerpoint/2010/main" val="23181669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Heading – Two columns with bullets (full slide text)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p:txBody>
          <a:bodyPr/>
          <a:lstStyle/>
          <a:p>
            <a:r>
              <a:rPr lang="en-US" dirty="0"/>
              <a:t>The quick brown fox jumps over the lazy dog. The quick brown fox jumps over the lazy dog </a:t>
            </a:r>
          </a:p>
          <a:p>
            <a:pPr lvl="1"/>
            <a:r>
              <a:rPr lang="en-US" dirty="0"/>
              <a:t>The quick brown fox jumps over the lazy dog. The quick brown fox jumps over the lazy dog</a:t>
            </a:r>
          </a:p>
          <a:p>
            <a:pPr lvl="1"/>
            <a:r>
              <a:rPr lang="en-US" dirty="0"/>
              <a:t>The quick brown fox jumps over the lazy dog. The quick brown fox jumps over the lazy dog</a:t>
            </a:r>
          </a:p>
          <a:p>
            <a:pPr lvl="3"/>
            <a:r>
              <a:rPr lang="en-US" dirty="0"/>
              <a:t>The quick brown fox jumps over the lazy dog</a:t>
            </a:r>
            <a:br>
              <a:rPr lang="en-US" dirty="0"/>
            </a:br>
            <a:r>
              <a:rPr lang="en-US" dirty="0"/>
              <a:t>The quick brown fox jumps over the lazy dog </a:t>
            </a:r>
          </a:p>
          <a:p>
            <a:pPr lvl="3"/>
            <a:r>
              <a:rPr lang="en-US" dirty="0"/>
              <a:t>The quick brown fox jumps over the lazy dog </a:t>
            </a:r>
            <a:br>
              <a:rPr lang="en-US" dirty="0"/>
            </a:br>
            <a:r>
              <a:rPr lang="en-US" dirty="0"/>
              <a:t>The quick brown fox jumps over the lazy dog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p:txBody>
          <a:bodyPr/>
          <a:lstStyle/>
          <a:p>
            <a:r>
              <a:rPr lang="en-US" dirty="0"/>
              <a:t>The quick brown fox jumps over the lazy dog. The quick brown fox jumps over the lazy dog</a:t>
            </a:r>
          </a:p>
          <a:p>
            <a:pPr lvl="1"/>
            <a:r>
              <a:rPr lang="en-US" dirty="0"/>
              <a:t>The quick brown fox jumps over the lazy dog. The quick brown fox jumps over the lazy dog</a:t>
            </a:r>
          </a:p>
          <a:p>
            <a:pPr lvl="1"/>
            <a:r>
              <a:rPr lang="en-US" dirty="0"/>
              <a:t>The quick brown fox jumps over the lazy dog. The quick brown fox jumps over the lazy dog</a:t>
            </a:r>
          </a:p>
          <a:p>
            <a:pPr lvl="3"/>
            <a:r>
              <a:rPr lang="en-US" dirty="0"/>
              <a:t>The quick brown fox jumps over the lazy dog</a:t>
            </a:r>
            <a:br>
              <a:rPr lang="en-US" dirty="0"/>
            </a:br>
            <a:r>
              <a:rPr lang="en-US" dirty="0"/>
              <a:t>The quick brown fox jumps over the lazy dog</a:t>
            </a:r>
          </a:p>
          <a:p>
            <a:pPr lvl="3"/>
            <a:r>
              <a:rPr lang="en-US" dirty="0"/>
              <a:t>The quick brown fox jumps over the lazy dog</a:t>
            </a:r>
            <a:br>
              <a:rPr lang="en-US" dirty="0"/>
            </a:br>
            <a:r>
              <a:rPr lang="en-US" dirty="0"/>
              <a:t>The quick brown fox jumps over the lazy dog</a:t>
            </a:r>
          </a:p>
        </p:txBody>
      </p:sp>
    </p:spTree>
    <p:extLst>
      <p:ext uri="{BB962C8B-B14F-4D97-AF65-F5344CB8AC3E}">
        <p14:creationId xmlns:p14="http://schemas.microsoft.com/office/powerpoint/2010/main" val="18265385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 slide layout – 1 </a:t>
            </a:r>
          </a:p>
        </p:txBody>
      </p:sp>
      <p:sp>
        <p:nvSpPr>
          <p:cNvPr id="6" name="Text Placeholder 5"/>
          <p:cNvSpPr>
            <a:spLocks noGrp="1"/>
          </p:cNvSpPr>
          <p:nvPr>
            <p:ph type="body" sz="quarter" idx="11"/>
          </p:nvPr>
        </p:nvSpPr>
        <p:spPr/>
        <p:txBody>
          <a:bodyPr/>
          <a:lstStyle/>
          <a:p>
            <a:pPr lvl="1">
              <a:spcBef>
                <a:spcPts val="400"/>
              </a:spcBef>
              <a:spcAft>
                <a:spcPts val="600"/>
              </a:spcAft>
            </a:pPr>
            <a:r>
              <a:rPr lang="en-US" dirty="0"/>
              <a:t>Heading goes here:</a:t>
            </a:r>
          </a:p>
          <a:p>
            <a:pPr lvl="1">
              <a:spcBef>
                <a:spcPts val="400"/>
              </a:spcBef>
              <a:spcAft>
                <a:spcPts val="600"/>
              </a:spcAft>
            </a:pPr>
            <a:r>
              <a:rPr lang="en-US" sz="2040" dirty="0">
                <a:latin typeface="+mn-lt"/>
              </a:rPr>
              <a:t>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spcBef>
                <a:spcPts val="400"/>
              </a:spcBef>
              <a:spcAft>
                <a:spcPts val="600"/>
              </a:spcAft>
            </a:pPr>
            <a:r>
              <a:rPr lang="en-US" dirty="0"/>
              <a:t>Exercise 1: Body copy Segoe UI </a:t>
            </a:r>
            <a:r>
              <a:rPr lang="en-US" dirty="0" err="1"/>
              <a:t>Semibold</a:t>
            </a:r>
            <a:r>
              <a:rPr lang="en-US" dirty="0"/>
              <a:t> 20/24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573" y="3587932"/>
            <a:ext cx="5543980" cy="2046546"/>
          </a:xfrm>
        </p:spPr>
        <p:txBody>
          <a:bodyPr/>
          <a:lstStyle/>
          <a:p>
            <a:r>
              <a:rPr lang="en-US" dirty="0"/>
              <a:t>Heading goes here:</a:t>
            </a:r>
          </a:p>
          <a:p>
            <a:pPr lvl="1"/>
            <a:r>
              <a:rPr lang="en-US" dirty="0"/>
              <a:t>The quick brown fox jumps over the lazy dog</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36" y="3587932"/>
            <a:ext cx="5543980" cy="2046546"/>
          </a:xfrm>
        </p:spPr>
        <p:txBody>
          <a:bodyPr/>
          <a:lstStyle/>
          <a:p>
            <a:r>
              <a:rPr lang="en-US" dirty="0"/>
              <a:t>Heading goes here:</a:t>
            </a:r>
          </a:p>
          <a:p>
            <a:pPr lvl="1"/>
            <a:r>
              <a:rPr lang="en-US" dirty="0"/>
              <a:t>The quick brown fox jumps over the lazy dog</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pSp>
        <p:nvGrpSpPr>
          <p:cNvPr id="32" name="Group 31" descr="Icon of three dots and outward pointing chevrons on left and right">
            <a:extLst>
              <a:ext uri="{FF2B5EF4-FFF2-40B4-BE49-F238E27FC236}">
                <a16:creationId xmlns:a16="http://schemas.microsoft.com/office/drawing/2014/main" id="{BCBDB011-0C3E-43A6-8AD7-73BBFC69ACCC}"/>
              </a:ext>
            </a:extLst>
          </p:cNvPr>
          <p:cNvGrpSpPr/>
          <p:nvPr/>
        </p:nvGrpSpPr>
        <p:grpSpPr>
          <a:xfrm>
            <a:off x="11072309" y="4792414"/>
            <a:ext cx="716110" cy="716212"/>
            <a:chOff x="3088645" y="5729498"/>
            <a:chExt cx="648328" cy="648420"/>
          </a:xfrm>
        </p:grpSpPr>
        <p:grpSp>
          <p:nvGrpSpPr>
            <p:cNvPr id="35" name="Group 34">
              <a:extLst>
                <a:ext uri="{FF2B5EF4-FFF2-40B4-BE49-F238E27FC236}">
                  <a16:creationId xmlns:a16="http://schemas.microsoft.com/office/drawing/2014/main" id="{170B45A8-0F29-4E79-8BCB-332262FF9C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9" name="Freeform 5">
                <a:extLst>
                  <a:ext uri="{FF2B5EF4-FFF2-40B4-BE49-F238E27FC236}">
                    <a16:creationId xmlns:a16="http://schemas.microsoft.com/office/drawing/2014/main" id="{C00A449D-F799-4002-90B8-062CE45DFB3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1" name="Freeform 6">
                <a:extLst>
                  <a:ext uri="{FF2B5EF4-FFF2-40B4-BE49-F238E27FC236}">
                    <a16:creationId xmlns:a16="http://schemas.microsoft.com/office/drawing/2014/main" id="{4BEF7970-8B76-4224-8E3C-352E0C5DB1E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8" name="Picture 37" descr="Icon of three dots and outward pointing chevrons on left and right">
              <a:extLst>
                <a:ext uri="{FF2B5EF4-FFF2-40B4-BE49-F238E27FC236}">
                  <a16:creationId xmlns:a16="http://schemas.microsoft.com/office/drawing/2014/main" id="{F4E6E36A-966A-43DE-800E-61C48D85022B}"/>
                </a:ext>
              </a:extLst>
            </p:cNvPr>
            <p:cNvPicPr>
              <a:picLocks noChangeAspect="1"/>
            </p:cNvPicPr>
            <p:nvPr/>
          </p:nvPicPr>
          <p:blipFill>
            <a:blip r:embed="rId4"/>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 slide layout – 2 </a:t>
            </a:r>
          </a:p>
        </p:txBody>
      </p:sp>
      <p:sp>
        <p:nvSpPr>
          <p:cNvPr id="6" name="Text Placeholder 5"/>
          <p:cNvSpPr>
            <a:spLocks noGrp="1"/>
          </p:cNvSpPr>
          <p:nvPr>
            <p:ph type="body" sz="quarter" idx="15"/>
          </p:nvPr>
        </p:nvSpPr>
        <p:spPr/>
        <p:txBody>
          <a:bodyPr/>
          <a:lstStyle/>
          <a:p>
            <a:pPr lvl="1"/>
            <a:r>
              <a:rPr lang="en-US" dirty="0"/>
              <a:t>Exercise 1: Body copy Segoe UI </a:t>
            </a:r>
            <a:r>
              <a:rPr lang="en-US" dirty="0" err="1"/>
              <a:t>Semibold</a:t>
            </a:r>
            <a:r>
              <a:rPr lang="en-US" dirty="0"/>
              <a:t> 20/24</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p:txBody>
          <a:bodyPr/>
          <a:lstStyle/>
          <a:p>
            <a:r>
              <a:rPr lang="en-US" dirty="0"/>
              <a:t>Heading goes here:</a:t>
            </a:r>
          </a:p>
          <a:p>
            <a:pPr lvl="1"/>
            <a:r>
              <a:rPr lang="en-US" dirty="0"/>
              <a:t>The quick brown fox jumps over the lazy dog </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p:txBody>
          <a:bodyPr/>
          <a:lstStyle/>
          <a:p>
            <a:r>
              <a:rPr lang="en-US" dirty="0"/>
              <a:t>Heading goes here:</a:t>
            </a:r>
          </a:p>
          <a:p>
            <a:pPr lvl="1"/>
            <a:r>
              <a:rPr lang="en-US" dirty="0"/>
              <a:t>The quick brown fox jumps over the lazy dog</a:t>
            </a:r>
          </a:p>
        </p:txBody>
      </p:sp>
      <p:sp>
        <p:nvSpPr>
          <p:cNvPr id="12" name="Text Placeholder 11">
            <a:extLst>
              <a:ext uri="{FF2B5EF4-FFF2-40B4-BE49-F238E27FC236}">
                <a16:creationId xmlns:a16="http://schemas.microsoft.com/office/drawing/2014/main" id="{7C9A86CF-C391-406A-B53A-F1D6A243EB49}"/>
              </a:ext>
            </a:extLst>
          </p:cNvPr>
          <p:cNvSpPr>
            <a:spLocks noGrp="1"/>
          </p:cNvSpPr>
          <p:nvPr>
            <p:ph type="body" sz="quarter" idx="18"/>
          </p:nvPr>
        </p:nvSpPr>
        <p:spPr/>
        <p:txBody>
          <a:bodyPr/>
          <a:lstStyle/>
          <a:p>
            <a:r>
              <a:rPr lang="en-US" dirty="0"/>
              <a:t>Heading goes here:</a:t>
            </a:r>
          </a:p>
          <a:p>
            <a:pPr lvl="1"/>
            <a:r>
              <a:rPr lang="en-US" dirty="0"/>
              <a:t>The quick brown fox jumps over the lazy dog</a:t>
            </a:r>
          </a:p>
        </p:txBody>
      </p:sp>
      <p:grpSp>
        <p:nvGrpSpPr>
          <p:cNvPr id="22" name="Group 21" descr="Icon of three dots and outward pointing chevrons on left and right">
            <a:extLst>
              <a:ext uri="{FF2B5EF4-FFF2-40B4-BE49-F238E27FC236}">
                <a16:creationId xmlns:a16="http://schemas.microsoft.com/office/drawing/2014/main" id="{7DDCBEB3-5DBE-43E5-AA85-136DAE232AC8}"/>
              </a:ext>
            </a:extLst>
          </p:cNvPr>
          <p:cNvGrpSpPr/>
          <p:nvPr/>
        </p:nvGrpSpPr>
        <p:grpSpPr>
          <a:xfrm>
            <a:off x="3230881" y="3218871"/>
            <a:ext cx="716110" cy="716212"/>
            <a:chOff x="3088645" y="5729498"/>
            <a:chExt cx="648328" cy="648420"/>
          </a:xfrm>
        </p:grpSpPr>
        <p:grpSp>
          <p:nvGrpSpPr>
            <p:cNvPr id="23" name="Group 22">
              <a:extLst>
                <a:ext uri="{FF2B5EF4-FFF2-40B4-BE49-F238E27FC236}">
                  <a16:creationId xmlns:a16="http://schemas.microsoft.com/office/drawing/2014/main" id="{A66A5EE2-E758-420A-859D-56FCDBBDC4A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311E0DD0-5B6E-4E73-A0E8-6319FB6EB50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8D51A7C1-2C45-4D81-B804-3285E1553A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three dots and outward pointing chevrons on left and right">
              <a:extLst>
                <a:ext uri="{FF2B5EF4-FFF2-40B4-BE49-F238E27FC236}">
                  <a16:creationId xmlns:a16="http://schemas.microsoft.com/office/drawing/2014/main" id="{55C000D2-9D8F-4004-B7DF-F4F6C1F8AC7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067A4AE9-9FBB-419A-AAAC-2B45BA67E24A}"/>
              </a:ext>
            </a:extLst>
          </p:cNvPr>
          <p:cNvGrpSpPr/>
          <p:nvPr/>
        </p:nvGrpSpPr>
        <p:grpSpPr>
          <a:xfrm>
            <a:off x="7174797" y="3218871"/>
            <a:ext cx="716110" cy="716212"/>
            <a:chOff x="3088645" y="5729498"/>
            <a:chExt cx="648328" cy="648420"/>
          </a:xfrm>
        </p:grpSpPr>
        <p:grpSp>
          <p:nvGrpSpPr>
            <p:cNvPr id="28" name="Group 27">
              <a:extLst>
                <a:ext uri="{FF2B5EF4-FFF2-40B4-BE49-F238E27FC236}">
                  <a16:creationId xmlns:a16="http://schemas.microsoft.com/office/drawing/2014/main" id="{A6107475-416D-45C0-AFC5-DCF0D99D92E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6A32242F-C68E-4C05-9089-0D946D6B7DD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DC375A91-398C-437F-8259-2A0E96A8525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635CF892-2634-4E9D-A7A7-E5B14D9D43F3}"/>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32" name="Group 31" descr="Icon of three dots and outward pointing chevrons on left and right">
            <a:extLst>
              <a:ext uri="{FF2B5EF4-FFF2-40B4-BE49-F238E27FC236}">
                <a16:creationId xmlns:a16="http://schemas.microsoft.com/office/drawing/2014/main" id="{5A5A3DA9-9D16-45EE-80D9-1DF8A76509DD}"/>
              </a:ext>
            </a:extLst>
          </p:cNvPr>
          <p:cNvGrpSpPr/>
          <p:nvPr/>
        </p:nvGrpSpPr>
        <p:grpSpPr>
          <a:xfrm>
            <a:off x="11072309" y="3218871"/>
            <a:ext cx="716110" cy="716212"/>
            <a:chOff x="3088645" y="5729498"/>
            <a:chExt cx="648328" cy="648420"/>
          </a:xfrm>
        </p:grpSpPr>
        <p:grpSp>
          <p:nvGrpSpPr>
            <p:cNvPr id="33" name="Group 32">
              <a:extLst>
                <a:ext uri="{FF2B5EF4-FFF2-40B4-BE49-F238E27FC236}">
                  <a16:creationId xmlns:a16="http://schemas.microsoft.com/office/drawing/2014/main" id="{21BFFC53-8781-4A86-883D-CDD625819858}"/>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5" name="Freeform 5">
                <a:extLst>
                  <a:ext uri="{FF2B5EF4-FFF2-40B4-BE49-F238E27FC236}">
                    <a16:creationId xmlns:a16="http://schemas.microsoft.com/office/drawing/2014/main" id="{2B854037-6D8A-4AF4-A45B-BC4207227FC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6" name="Freeform 6">
                <a:extLst>
                  <a:ext uri="{FF2B5EF4-FFF2-40B4-BE49-F238E27FC236}">
                    <a16:creationId xmlns:a16="http://schemas.microsoft.com/office/drawing/2014/main" id="{33BE8ECE-1E9F-4F14-97A3-5B38BCA82B5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4" name="Picture 33" descr="Icon of three dots and outward pointing chevrons on left and right">
              <a:extLst>
                <a:ext uri="{FF2B5EF4-FFF2-40B4-BE49-F238E27FC236}">
                  <a16:creationId xmlns:a16="http://schemas.microsoft.com/office/drawing/2014/main" id="{95CCFC3A-F70A-46F4-B32A-22EFA7F4816C}"/>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24232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 slide layout – 3 </a:t>
            </a:r>
          </a:p>
        </p:txBody>
      </p:sp>
      <p:sp>
        <p:nvSpPr>
          <p:cNvPr id="6" name="Text Placeholder 5"/>
          <p:cNvSpPr>
            <a:spLocks noGrp="1"/>
          </p:cNvSpPr>
          <p:nvPr>
            <p:ph type="body" sz="quarter" idx="15"/>
          </p:nvPr>
        </p:nvSpPr>
        <p:spPr/>
        <p:txBody>
          <a:bodyPr/>
          <a:lstStyle/>
          <a:p>
            <a:pPr lvl="1"/>
            <a:r>
              <a:rPr lang="en-US" dirty="0"/>
              <a:t>Exercise 1: Body copy Segoe UI </a:t>
            </a:r>
            <a:r>
              <a:rPr lang="en-US" dirty="0" err="1"/>
              <a:t>Semibold</a:t>
            </a:r>
            <a:r>
              <a:rPr lang="en-US" dirty="0"/>
              <a:t> 20/24 </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p:txBody>
          <a:bodyPr/>
          <a:lstStyle/>
          <a:p>
            <a:r>
              <a:rPr lang="en-US" dirty="0"/>
              <a:t>Heading goes here:</a:t>
            </a:r>
          </a:p>
          <a:p>
            <a:pPr lvl="1"/>
            <a:r>
              <a:rPr lang="en-US" dirty="0"/>
              <a:t>The quick brown fox jumps over the lazy dog</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p:txBody>
          <a:bodyPr/>
          <a:lstStyle/>
          <a:p>
            <a:r>
              <a:rPr lang="en-US" dirty="0"/>
              <a:t>Heading goes here:</a:t>
            </a:r>
          </a:p>
          <a:p>
            <a:pPr lvl="1"/>
            <a:r>
              <a:rPr lang="en-US" dirty="0"/>
              <a:t>The quick brown fox jumps over the lazy dog</a:t>
            </a:r>
          </a:p>
        </p:txBody>
      </p:sp>
      <p:sp>
        <p:nvSpPr>
          <p:cNvPr id="2" name="Text Placeholder 1">
            <a:extLst>
              <a:ext uri="{FF2B5EF4-FFF2-40B4-BE49-F238E27FC236}">
                <a16:creationId xmlns:a16="http://schemas.microsoft.com/office/drawing/2014/main" id="{0EA92DA2-96B0-4E41-80DC-E072500321CE}"/>
              </a:ext>
            </a:extLst>
          </p:cNvPr>
          <p:cNvSpPr>
            <a:spLocks noGrp="1"/>
          </p:cNvSpPr>
          <p:nvPr>
            <p:ph type="body" sz="quarter" idx="18"/>
          </p:nvPr>
        </p:nvSpPr>
        <p:spPr/>
        <p:txBody>
          <a:bodyPr/>
          <a:lstStyle/>
          <a:p>
            <a:r>
              <a:rPr lang="en-US" dirty="0"/>
              <a:t>Heading goes here:</a:t>
            </a:r>
          </a:p>
          <a:p>
            <a:pPr lvl="1"/>
            <a:r>
              <a:rPr lang="en-US" dirty="0"/>
              <a:t>The quick brown fox jumps over the lazy dog</a:t>
            </a:r>
          </a:p>
        </p:txBody>
      </p:sp>
      <p:sp>
        <p:nvSpPr>
          <p:cNvPr id="3" name="Text Placeholder 2">
            <a:extLst>
              <a:ext uri="{FF2B5EF4-FFF2-40B4-BE49-F238E27FC236}">
                <a16:creationId xmlns:a16="http://schemas.microsoft.com/office/drawing/2014/main" id="{ECD5E4E6-E2D8-48B3-AEE7-EFC203101F71}"/>
              </a:ext>
            </a:extLst>
          </p:cNvPr>
          <p:cNvSpPr>
            <a:spLocks noGrp="1"/>
          </p:cNvSpPr>
          <p:nvPr>
            <p:ph type="body" sz="quarter" idx="19"/>
          </p:nvPr>
        </p:nvSpPr>
        <p:spPr/>
        <p:txBody>
          <a:bodyPr/>
          <a:lstStyle/>
          <a:p>
            <a:r>
              <a:rPr lang="en-US" dirty="0"/>
              <a:t>Heading goes here:</a:t>
            </a:r>
          </a:p>
          <a:p>
            <a:pPr lvl="1"/>
            <a:r>
              <a:rPr lang="en-US" dirty="0"/>
              <a:t>The quick brown fox jumps over the lazy dog</a:t>
            </a:r>
          </a:p>
        </p:txBody>
      </p:sp>
      <p:sp>
        <p:nvSpPr>
          <p:cNvPr id="4" name="Text Placeholder 3">
            <a:extLst>
              <a:ext uri="{FF2B5EF4-FFF2-40B4-BE49-F238E27FC236}">
                <a16:creationId xmlns:a16="http://schemas.microsoft.com/office/drawing/2014/main" id="{38119D03-B319-4C57-B663-D0046474E1C1}"/>
              </a:ext>
            </a:extLst>
          </p:cNvPr>
          <p:cNvSpPr>
            <a:spLocks noGrp="1"/>
          </p:cNvSpPr>
          <p:nvPr>
            <p:ph type="body" sz="quarter" idx="20"/>
          </p:nvPr>
        </p:nvSpPr>
        <p:spPr/>
        <p:txBody>
          <a:bodyPr/>
          <a:lstStyle/>
          <a:p>
            <a:r>
              <a:rPr lang="en-US" dirty="0"/>
              <a:t>Heading goes here:</a:t>
            </a:r>
          </a:p>
          <a:p>
            <a:pPr lvl="1"/>
            <a:r>
              <a:rPr lang="en-US" dirty="0"/>
              <a:t>The quick brown fox jumps over the lazy dog</a:t>
            </a:r>
          </a:p>
        </p:txBody>
      </p:sp>
      <p:sp>
        <p:nvSpPr>
          <p:cNvPr id="5" name="Text Placeholder 4">
            <a:extLst>
              <a:ext uri="{FF2B5EF4-FFF2-40B4-BE49-F238E27FC236}">
                <a16:creationId xmlns:a16="http://schemas.microsoft.com/office/drawing/2014/main" id="{E4103EE6-7408-4E31-8E85-CBF83844F975}"/>
              </a:ext>
            </a:extLst>
          </p:cNvPr>
          <p:cNvSpPr>
            <a:spLocks noGrp="1"/>
          </p:cNvSpPr>
          <p:nvPr>
            <p:ph type="body" sz="quarter" idx="21"/>
          </p:nvPr>
        </p:nvSpPr>
        <p:spPr/>
        <p:txBody>
          <a:bodyPr/>
          <a:lstStyle/>
          <a:p>
            <a:r>
              <a:rPr lang="en-US" dirty="0"/>
              <a:t>Heading goes here:</a:t>
            </a:r>
          </a:p>
          <a:p>
            <a:pPr lvl="1"/>
            <a:r>
              <a:rPr lang="en-US" dirty="0"/>
              <a:t>The quick brown fox jumps over the lazy dog</a:t>
            </a:r>
          </a:p>
        </p:txBody>
      </p:sp>
      <p:grpSp>
        <p:nvGrpSpPr>
          <p:cNvPr id="40" name="Group 39" descr="Icon of three dots and outward pointing chevrons on left and right">
            <a:extLst>
              <a:ext uri="{FF2B5EF4-FFF2-40B4-BE49-F238E27FC236}">
                <a16:creationId xmlns:a16="http://schemas.microsoft.com/office/drawing/2014/main" id="{F9937466-437A-4691-A068-9C9A27CBE480}"/>
              </a:ext>
            </a:extLst>
          </p:cNvPr>
          <p:cNvGrpSpPr/>
          <p:nvPr/>
        </p:nvGrpSpPr>
        <p:grpSpPr>
          <a:xfrm>
            <a:off x="3230881" y="2991926"/>
            <a:ext cx="716110" cy="716212"/>
            <a:chOff x="3088645" y="5729498"/>
            <a:chExt cx="648328" cy="648420"/>
          </a:xfrm>
        </p:grpSpPr>
        <p:grpSp>
          <p:nvGrpSpPr>
            <p:cNvPr id="41" name="Group 40">
              <a:extLst>
                <a:ext uri="{FF2B5EF4-FFF2-40B4-BE49-F238E27FC236}">
                  <a16:creationId xmlns:a16="http://schemas.microsoft.com/office/drawing/2014/main" id="{91B899D2-2987-40D2-B664-797682391F2F}"/>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3" name="Freeform 5">
                <a:extLst>
                  <a:ext uri="{FF2B5EF4-FFF2-40B4-BE49-F238E27FC236}">
                    <a16:creationId xmlns:a16="http://schemas.microsoft.com/office/drawing/2014/main" id="{7BA3A87C-5895-4911-B1B8-C37CC250C8E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4" name="Freeform 6">
                <a:extLst>
                  <a:ext uri="{FF2B5EF4-FFF2-40B4-BE49-F238E27FC236}">
                    <a16:creationId xmlns:a16="http://schemas.microsoft.com/office/drawing/2014/main" id="{3C40EC44-BF61-4138-B5D2-BFEA8531F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2" name="Picture 41" descr="Icon of three dots and outward pointing chevrons on left and right">
              <a:extLst>
                <a:ext uri="{FF2B5EF4-FFF2-40B4-BE49-F238E27FC236}">
                  <a16:creationId xmlns:a16="http://schemas.microsoft.com/office/drawing/2014/main" id="{277175F5-D462-4DAB-81DE-CAD5E94A7A1E}"/>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45" name="Group 44" descr="Icon of three dots and outward pointing chevrons on left and right">
            <a:extLst>
              <a:ext uri="{FF2B5EF4-FFF2-40B4-BE49-F238E27FC236}">
                <a16:creationId xmlns:a16="http://schemas.microsoft.com/office/drawing/2014/main" id="{7838A3B3-1D36-418C-97B4-701FA16559AD}"/>
              </a:ext>
            </a:extLst>
          </p:cNvPr>
          <p:cNvGrpSpPr/>
          <p:nvPr/>
        </p:nvGrpSpPr>
        <p:grpSpPr>
          <a:xfrm>
            <a:off x="7174797" y="2991926"/>
            <a:ext cx="716110" cy="716212"/>
            <a:chOff x="3088645" y="5729498"/>
            <a:chExt cx="648328" cy="648420"/>
          </a:xfrm>
        </p:grpSpPr>
        <p:grpSp>
          <p:nvGrpSpPr>
            <p:cNvPr id="46" name="Group 45">
              <a:extLst>
                <a:ext uri="{FF2B5EF4-FFF2-40B4-BE49-F238E27FC236}">
                  <a16:creationId xmlns:a16="http://schemas.microsoft.com/office/drawing/2014/main" id="{1E710883-B3B0-4987-9A4C-29A07E59C5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8" name="Freeform 5">
                <a:extLst>
                  <a:ext uri="{FF2B5EF4-FFF2-40B4-BE49-F238E27FC236}">
                    <a16:creationId xmlns:a16="http://schemas.microsoft.com/office/drawing/2014/main" id="{4EF09CE7-A8C8-404B-956C-9C310FA02A5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9" name="Freeform 6">
                <a:extLst>
                  <a:ext uri="{FF2B5EF4-FFF2-40B4-BE49-F238E27FC236}">
                    <a16:creationId xmlns:a16="http://schemas.microsoft.com/office/drawing/2014/main" id="{15918E9E-9C7B-49C9-9806-FC5C66DADF1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7" name="Picture 46" descr="Icon of three dots and outward pointing chevrons on left and right">
              <a:extLst>
                <a:ext uri="{FF2B5EF4-FFF2-40B4-BE49-F238E27FC236}">
                  <a16:creationId xmlns:a16="http://schemas.microsoft.com/office/drawing/2014/main" id="{6C35F894-6731-4CCF-9A64-15AB7572C5A2}"/>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0" name="Group 49" descr="Icon of three dots and outward pointing chevrons on left and right">
            <a:extLst>
              <a:ext uri="{FF2B5EF4-FFF2-40B4-BE49-F238E27FC236}">
                <a16:creationId xmlns:a16="http://schemas.microsoft.com/office/drawing/2014/main" id="{325D9656-8046-495D-8AFB-F10C69D5E2D7}"/>
              </a:ext>
            </a:extLst>
          </p:cNvPr>
          <p:cNvGrpSpPr/>
          <p:nvPr/>
        </p:nvGrpSpPr>
        <p:grpSpPr>
          <a:xfrm>
            <a:off x="11072309" y="2991926"/>
            <a:ext cx="716110" cy="716212"/>
            <a:chOff x="3088645" y="5729498"/>
            <a:chExt cx="648328" cy="648420"/>
          </a:xfrm>
        </p:grpSpPr>
        <p:grpSp>
          <p:nvGrpSpPr>
            <p:cNvPr id="51" name="Group 50">
              <a:extLst>
                <a:ext uri="{FF2B5EF4-FFF2-40B4-BE49-F238E27FC236}">
                  <a16:creationId xmlns:a16="http://schemas.microsoft.com/office/drawing/2014/main" id="{5394824F-1568-42B1-99B7-6FFB2AF9A22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3" name="Freeform 5">
                <a:extLst>
                  <a:ext uri="{FF2B5EF4-FFF2-40B4-BE49-F238E27FC236}">
                    <a16:creationId xmlns:a16="http://schemas.microsoft.com/office/drawing/2014/main" id="{EDBDCB55-305C-42AE-9E88-A828DA78B80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4" name="Freeform 6">
                <a:extLst>
                  <a:ext uri="{FF2B5EF4-FFF2-40B4-BE49-F238E27FC236}">
                    <a16:creationId xmlns:a16="http://schemas.microsoft.com/office/drawing/2014/main" id="{4B135332-6232-4B52-9679-38D2272164C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2" name="Picture 51" descr="Icon of three dots and outward pointing chevrons on left and right">
              <a:extLst>
                <a:ext uri="{FF2B5EF4-FFF2-40B4-BE49-F238E27FC236}">
                  <a16:creationId xmlns:a16="http://schemas.microsoft.com/office/drawing/2014/main" id="{BB576B62-AA03-411E-A123-6575917387CA}"/>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55" name="Group 54" descr="Icon of three dots and outward pointing chevrons on left and right">
            <a:extLst>
              <a:ext uri="{FF2B5EF4-FFF2-40B4-BE49-F238E27FC236}">
                <a16:creationId xmlns:a16="http://schemas.microsoft.com/office/drawing/2014/main" id="{D83ACCD8-FA7B-474C-890F-F5B08924C42C}"/>
              </a:ext>
            </a:extLst>
          </p:cNvPr>
          <p:cNvGrpSpPr/>
          <p:nvPr/>
        </p:nvGrpSpPr>
        <p:grpSpPr>
          <a:xfrm>
            <a:off x="3230881" y="4982666"/>
            <a:ext cx="716110" cy="716212"/>
            <a:chOff x="3088645" y="5729498"/>
            <a:chExt cx="648328" cy="648420"/>
          </a:xfrm>
        </p:grpSpPr>
        <p:grpSp>
          <p:nvGrpSpPr>
            <p:cNvPr id="56" name="Group 55">
              <a:extLst>
                <a:ext uri="{FF2B5EF4-FFF2-40B4-BE49-F238E27FC236}">
                  <a16:creationId xmlns:a16="http://schemas.microsoft.com/office/drawing/2014/main" id="{7A802D15-9894-4D81-88DA-D6220AE15F3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8" name="Freeform 5">
                <a:extLst>
                  <a:ext uri="{FF2B5EF4-FFF2-40B4-BE49-F238E27FC236}">
                    <a16:creationId xmlns:a16="http://schemas.microsoft.com/office/drawing/2014/main" id="{A7D8429A-3160-4E0F-847E-B111A9A83DC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9" name="Freeform 6">
                <a:extLst>
                  <a:ext uri="{FF2B5EF4-FFF2-40B4-BE49-F238E27FC236}">
                    <a16:creationId xmlns:a16="http://schemas.microsoft.com/office/drawing/2014/main" id="{6FABD0C6-AB93-4F88-ABFF-BEFEFC63B76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7" name="Picture 56" descr="Icon of three dots and outward pointing chevrons on left and right">
              <a:extLst>
                <a:ext uri="{FF2B5EF4-FFF2-40B4-BE49-F238E27FC236}">
                  <a16:creationId xmlns:a16="http://schemas.microsoft.com/office/drawing/2014/main" id="{BCB9CDE7-6161-4371-9341-0E13CAE7F81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0" name="Group 59" descr="Icon of three dots and outward pointing chevrons on left and right">
            <a:extLst>
              <a:ext uri="{FF2B5EF4-FFF2-40B4-BE49-F238E27FC236}">
                <a16:creationId xmlns:a16="http://schemas.microsoft.com/office/drawing/2014/main" id="{D28A5D72-A757-490E-96E9-F1563498F9C0}"/>
              </a:ext>
            </a:extLst>
          </p:cNvPr>
          <p:cNvGrpSpPr/>
          <p:nvPr/>
        </p:nvGrpSpPr>
        <p:grpSpPr>
          <a:xfrm>
            <a:off x="7174797" y="4982666"/>
            <a:ext cx="716110" cy="716212"/>
            <a:chOff x="3088645" y="5729498"/>
            <a:chExt cx="648328" cy="648420"/>
          </a:xfrm>
        </p:grpSpPr>
        <p:grpSp>
          <p:nvGrpSpPr>
            <p:cNvPr id="61" name="Group 60">
              <a:extLst>
                <a:ext uri="{FF2B5EF4-FFF2-40B4-BE49-F238E27FC236}">
                  <a16:creationId xmlns:a16="http://schemas.microsoft.com/office/drawing/2014/main" id="{81370742-862F-40D9-8B6F-04C4E6276B5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3" name="Freeform 5">
                <a:extLst>
                  <a:ext uri="{FF2B5EF4-FFF2-40B4-BE49-F238E27FC236}">
                    <a16:creationId xmlns:a16="http://schemas.microsoft.com/office/drawing/2014/main" id="{19BF42AF-2402-404D-9F95-60D732027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4" name="Freeform 6">
                <a:extLst>
                  <a:ext uri="{FF2B5EF4-FFF2-40B4-BE49-F238E27FC236}">
                    <a16:creationId xmlns:a16="http://schemas.microsoft.com/office/drawing/2014/main" id="{CBE8580E-46A8-4F03-BE49-3A9FFDA6603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2" name="Picture 61" descr="Icon of three dots and outward pointing chevrons on left and right">
              <a:extLst>
                <a:ext uri="{FF2B5EF4-FFF2-40B4-BE49-F238E27FC236}">
                  <a16:creationId xmlns:a16="http://schemas.microsoft.com/office/drawing/2014/main" id="{BE7408D8-F903-4EC6-899B-15E240AF223C}"/>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65" name="Group 64" descr="Icon of three dots and outward pointing chevrons on left and right">
            <a:extLst>
              <a:ext uri="{FF2B5EF4-FFF2-40B4-BE49-F238E27FC236}">
                <a16:creationId xmlns:a16="http://schemas.microsoft.com/office/drawing/2014/main" id="{808E42C2-EECD-4555-A798-2C26FB6D2D0E}"/>
              </a:ext>
            </a:extLst>
          </p:cNvPr>
          <p:cNvGrpSpPr/>
          <p:nvPr/>
        </p:nvGrpSpPr>
        <p:grpSpPr>
          <a:xfrm>
            <a:off x="11072309" y="4982666"/>
            <a:ext cx="716110" cy="716212"/>
            <a:chOff x="3088645" y="5729498"/>
            <a:chExt cx="648328" cy="648420"/>
          </a:xfrm>
        </p:grpSpPr>
        <p:grpSp>
          <p:nvGrpSpPr>
            <p:cNvPr id="66" name="Group 65">
              <a:extLst>
                <a:ext uri="{FF2B5EF4-FFF2-40B4-BE49-F238E27FC236}">
                  <a16:creationId xmlns:a16="http://schemas.microsoft.com/office/drawing/2014/main" id="{C78EA313-ADFB-4A3F-B405-C93E860EE54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8" name="Freeform 5">
                <a:extLst>
                  <a:ext uri="{FF2B5EF4-FFF2-40B4-BE49-F238E27FC236}">
                    <a16:creationId xmlns:a16="http://schemas.microsoft.com/office/drawing/2014/main" id="{BF42C4DC-D698-45C6-BC51-A8E7284E8EE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9" name="Freeform 6">
                <a:extLst>
                  <a:ext uri="{FF2B5EF4-FFF2-40B4-BE49-F238E27FC236}">
                    <a16:creationId xmlns:a16="http://schemas.microsoft.com/office/drawing/2014/main" id="{B6423260-0E97-4CB9-8E06-C3EEFAE07DC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7" name="Picture 66" descr="Icon of three dots and outward pointing chevrons on left and right">
              <a:extLst>
                <a:ext uri="{FF2B5EF4-FFF2-40B4-BE49-F238E27FC236}">
                  <a16:creationId xmlns:a16="http://schemas.microsoft.com/office/drawing/2014/main" id="{B7D26CEA-F7EC-4361-A4B4-90B27129D330}"/>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1353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02E7D22-F34B-4859-852F-1B6C51D80AD5}"/>
              </a:ext>
            </a:extLst>
          </p:cNvPr>
          <p:cNvSpPr>
            <a:spLocks noGrp="1"/>
          </p:cNvSpPr>
          <p:nvPr>
            <p:ph type="title"/>
          </p:nvPr>
        </p:nvSpPr>
        <p:spPr>
          <a:xfrm>
            <a:off x="465138" y="632779"/>
            <a:ext cx="11533187" cy="411162"/>
          </a:xfrm>
        </p:spPr>
        <p:txBody>
          <a:bodyPr/>
          <a:lstStyle/>
          <a:p>
            <a:r>
              <a:rPr lang="en-US" dirty="0"/>
              <a:t>Hello! </a:t>
            </a:r>
            <a:br>
              <a:rPr lang="en-US" dirty="0"/>
            </a:br>
            <a:r>
              <a:rPr lang="en-US" dirty="0"/>
              <a:t>Instructor introduction</a:t>
            </a:r>
          </a:p>
        </p:txBody>
      </p:sp>
      <p:sp>
        <p:nvSpPr>
          <p:cNvPr id="7" name="Rectangle 6">
            <a:extLst>
              <a:ext uri="{FF2B5EF4-FFF2-40B4-BE49-F238E27FC236}">
                <a16:creationId xmlns:a16="http://schemas.microsoft.com/office/drawing/2014/main" id="{CA8EA4D7-F0F2-4C36-8465-AADFA18DD1F4}"/>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spcBef>
                <a:spcPts val="1200"/>
              </a:spcBef>
            </a:pPr>
            <a:r>
              <a:rPr lang="en-US" sz="2600">
                <a:solidFill>
                  <a:schemeClr val="tx1"/>
                </a:solidFill>
              </a:rPr>
              <a:t>Instructor: &lt;Name&gt;</a:t>
            </a:r>
          </a:p>
          <a:p>
            <a:pPr>
              <a:spcBef>
                <a:spcPts val="1200"/>
              </a:spcBef>
            </a:pPr>
            <a:r>
              <a:rPr lang="en-US" sz="2600">
                <a:solidFill>
                  <a:schemeClr val="tx1"/>
                </a:solidFill>
              </a:rPr>
              <a:t>&lt;Title or other credentials,</a:t>
            </a:r>
            <a:br>
              <a:rPr lang="en-US" sz="2600">
                <a:solidFill>
                  <a:schemeClr val="tx1"/>
                </a:solidFill>
              </a:rPr>
            </a:br>
            <a:r>
              <a:rPr lang="en-US" sz="2600">
                <a:solidFill>
                  <a:schemeClr val="tx1"/>
                </a:solidFill>
              </a:rPr>
              <a:t>e.g., Microsoft Certified Trainer&gt;</a:t>
            </a:r>
          </a:p>
          <a:p>
            <a:pPr>
              <a:spcBef>
                <a:spcPts val="1200"/>
              </a:spcBef>
            </a:pPr>
            <a:r>
              <a:rPr lang="en-US" sz="2600">
                <a:solidFill>
                  <a:schemeClr val="tx1"/>
                </a:solidFill>
              </a:rPr>
              <a:t>&lt;Affiliation/Company&gt;</a:t>
            </a:r>
          </a:p>
          <a:p>
            <a:pPr>
              <a:spcBef>
                <a:spcPts val="1200"/>
              </a:spcBef>
            </a:pPr>
            <a:r>
              <a:rPr lang="en-US" sz="2600">
                <a:solidFill>
                  <a:schemeClr val="tx1"/>
                </a:solidFill>
              </a:rPr>
              <a:t>&lt;A few words about my technical and professional experience</a:t>
            </a:r>
          </a:p>
        </p:txBody>
      </p:sp>
      <p:sp>
        <p:nvSpPr>
          <p:cNvPr id="6" name="Rectangle 5">
            <a:extLst>
              <a:ext uri="{FF2B5EF4-FFF2-40B4-BE49-F238E27FC236}">
                <a16:creationId xmlns:a16="http://schemas.microsoft.com/office/drawing/2014/main" id="{2F605BB6-25B9-45ED-948D-F0C22682897D}"/>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21" name="Picture 20" descr="Name tag with the word hello">
            <a:extLst>
              <a:ext uri="{FF2B5EF4-FFF2-40B4-BE49-F238E27FC236}">
                <a16:creationId xmlns:a16="http://schemas.microsoft.com/office/drawing/2014/main" id="{F70A6274-2FEA-443C-BBBE-A9587757BDA0}"/>
              </a:ext>
            </a:extLst>
          </p:cNvPr>
          <p:cNvPicPr>
            <a:picLocks noChangeAspect="1"/>
          </p:cNvPicPr>
          <p:nvPr/>
        </p:nvPicPr>
        <p:blipFill>
          <a:blip r:embed="rId2"/>
          <a:stretch>
            <a:fillRect/>
          </a:stretch>
        </p:blipFill>
        <p:spPr>
          <a:xfrm>
            <a:off x="6531429" y="2310302"/>
            <a:ext cx="4984522" cy="3176876"/>
          </a:xfrm>
          <a:prstGeom prst="rect">
            <a:avLst/>
          </a:prstGeom>
        </p:spPr>
      </p:pic>
    </p:spTree>
    <p:extLst>
      <p:ext uri="{BB962C8B-B14F-4D97-AF65-F5344CB8AC3E}">
        <p14:creationId xmlns:p14="http://schemas.microsoft.com/office/powerpoint/2010/main" val="276245240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two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15" name="Group 14" descr="Icon of three concentric arcs">
            <a:extLst>
              <a:ext uri="{FF2B5EF4-FFF2-40B4-BE49-F238E27FC236}">
                <a16:creationId xmlns:a16="http://schemas.microsoft.com/office/drawing/2014/main" id="{1E816060-E318-4B43-A152-10181B8D01AA}"/>
              </a:ext>
            </a:extLst>
          </p:cNvPr>
          <p:cNvGrpSpPr/>
          <p:nvPr/>
        </p:nvGrpSpPr>
        <p:grpSpPr>
          <a:xfrm>
            <a:off x="427857" y="1485900"/>
            <a:ext cx="914272" cy="914400"/>
            <a:chOff x="3031669" y="1620003"/>
            <a:chExt cx="702132" cy="702231"/>
          </a:xfrm>
        </p:grpSpPr>
        <p:grpSp>
          <p:nvGrpSpPr>
            <p:cNvPr id="16" name="Group 15">
              <a:extLst>
                <a:ext uri="{FF2B5EF4-FFF2-40B4-BE49-F238E27FC236}">
                  <a16:creationId xmlns:a16="http://schemas.microsoft.com/office/drawing/2014/main" id="{F3931D2A-C0BF-4395-AAD6-4EC7C2E51FB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97492AC-0063-496C-BAEE-6B8C3A991C7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1" name="Freeform 6">
                <a:extLst>
                  <a:ext uri="{FF2B5EF4-FFF2-40B4-BE49-F238E27FC236}">
                    <a16:creationId xmlns:a16="http://schemas.microsoft.com/office/drawing/2014/main" id="{D790F620-BDA3-45C7-B125-F735BB9A2DE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9" name="Picture 18" descr="Icon of three concentric arcs">
              <a:extLst>
                <a:ext uri="{FF2B5EF4-FFF2-40B4-BE49-F238E27FC236}">
                  <a16:creationId xmlns:a16="http://schemas.microsoft.com/office/drawing/2014/main" id="{2D6FEC06-769F-4DA1-A0FC-904279CD346B}"/>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2" name="Group 21" descr="Icon of a arrow in a circular path with a timer inside the circle">
            <a:extLst>
              <a:ext uri="{FF2B5EF4-FFF2-40B4-BE49-F238E27FC236}">
                <a16:creationId xmlns:a16="http://schemas.microsoft.com/office/drawing/2014/main" id="{58A7EBC5-A41E-43FD-BA43-9D6881E3B02B}"/>
              </a:ext>
            </a:extLst>
          </p:cNvPr>
          <p:cNvGrpSpPr/>
          <p:nvPr/>
        </p:nvGrpSpPr>
        <p:grpSpPr>
          <a:xfrm>
            <a:off x="427857" y="3040062"/>
            <a:ext cx="914272" cy="914400"/>
            <a:chOff x="3031669" y="2473749"/>
            <a:chExt cx="702132" cy="702231"/>
          </a:xfrm>
        </p:grpSpPr>
        <p:grpSp>
          <p:nvGrpSpPr>
            <p:cNvPr id="25" name="Group 24">
              <a:extLst>
                <a:ext uri="{FF2B5EF4-FFF2-40B4-BE49-F238E27FC236}">
                  <a16:creationId xmlns:a16="http://schemas.microsoft.com/office/drawing/2014/main" id="{291B54A5-5946-451C-B6E3-C77523992BB6}"/>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E82EE6D1-A2F6-4549-9583-9A8363F6A0F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0" name="Freeform 6">
                <a:extLst>
                  <a:ext uri="{FF2B5EF4-FFF2-40B4-BE49-F238E27FC236}">
                    <a16:creationId xmlns:a16="http://schemas.microsoft.com/office/drawing/2014/main" id="{494D38A6-EE01-4D08-8982-02625CADAD0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7" name="Picture 26" descr="Icon of a arrow in a circular path with a timer inside the circle">
              <a:extLst>
                <a:ext uri="{FF2B5EF4-FFF2-40B4-BE49-F238E27FC236}">
                  <a16:creationId xmlns:a16="http://schemas.microsoft.com/office/drawing/2014/main" id="{1AB52C1D-1765-4ED5-89DC-A2D86E8375A2}"/>
                </a:ext>
              </a:extLst>
            </p:cNvPr>
            <p:cNvPicPr>
              <a:picLocks noChangeAspect="1"/>
            </p:cNvPicPr>
            <p:nvPr/>
          </p:nvPicPr>
          <p:blipFill>
            <a:blip r:embed="rId4"/>
            <a:stretch>
              <a:fillRect/>
            </a:stretch>
          </p:blipFill>
          <p:spPr>
            <a:xfrm>
              <a:off x="3196572" y="2638702"/>
              <a:ext cx="372325" cy="372325"/>
            </a:xfrm>
            <a:prstGeom prst="rect">
              <a:avLst/>
            </a:prstGeom>
          </p:spPr>
        </p:pic>
      </p:grpSp>
    </p:spTree>
    <p:extLst>
      <p:ext uri="{BB962C8B-B14F-4D97-AF65-F5344CB8AC3E}">
        <p14:creationId xmlns:p14="http://schemas.microsoft.com/office/powerpoint/2010/main" val="2624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three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21" name="Group 20" descr="Icon of three concentric arcs">
            <a:extLst>
              <a:ext uri="{FF2B5EF4-FFF2-40B4-BE49-F238E27FC236}">
                <a16:creationId xmlns:a16="http://schemas.microsoft.com/office/drawing/2014/main" id="{50296F42-36F0-4421-8F37-0893FDF0CE2A}"/>
              </a:ext>
            </a:extLst>
          </p:cNvPr>
          <p:cNvGrpSpPr/>
          <p:nvPr/>
        </p:nvGrpSpPr>
        <p:grpSpPr>
          <a:xfrm>
            <a:off x="427857" y="1485900"/>
            <a:ext cx="914272" cy="914400"/>
            <a:chOff x="3031669" y="1620003"/>
            <a:chExt cx="702132" cy="702231"/>
          </a:xfrm>
        </p:grpSpPr>
        <p:grpSp>
          <p:nvGrpSpPr>
            <p:cNvPr id="22" name="Group 21">
              <a:extLst>
                <a:ext uri="{FF2B5EF4-FFF2-40B4-BE49-F238E27FC236}">
                  <a16:creationId xmlns:a16="http://schemas.microsoft.com/office/drawing/2014/main" id="{85A91A44-41DD-4DF9-BE2E-2867F808B3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4" name="Freeform 5">
                <a:extLst>
                  <a:ext uri="{FF2B5EF4-FFF2-40B4-BE49-F238E27FC236}">
                    <a16:creationId xmlns:a16="http://schemas.microsoft.com/office/drawing/2014/main" id="{00BB3DDC-3DFB-47D6-97A4-FECC078897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5" name="Freeform 6">
                <a:extLst>
                  <a:ext uri="{FF2B5EF4-FFF2-40B4-BE49-F238E27FC236}">
                    <a16:creationId xmlns:a16="http://schemas.microsoft.com/office/drawing/2014/main" id="{981F194C-DC5E-4A1E-8D20-35F6CB59C8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3" name="Picture 22" descr="Icon of three concentric arcs">
              <a:extLst>
                <a:ext uri="{FF2B5EF4-FFF2-40B4-BE49-F238E27FC236}">
                  <a16:creationId xmlns:a16="http://schemas.microsoft.com/office/drawing/2014/main" id="{DF2B7AC4-267F-4AC8-AFF8-0C19B54B8576}"/>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6" name="Group 25" descr="Icon of a arrow in a circular path with a timer inside the circle">
            <a:extLst>
              <a:ext uri="{FF2B5EF4-FFF2-40B4-BE49-F238E27FC236}">
                <a16:creationId xmlns:a16="http://schemas.microsoft.com/office/drawing/2014/main" id="{3A1127E7-9A62-4EE0-8DD6-CC7351EFDF13}"/>
              </a:ext>
            </a:extLst>
          </p:cNvPr>
          <p:cNvGrpSpPr/>
          <p:nvPr/>
        </p:nvGrpSpPr>
        <p:grpSpPr>
          <a:xfrm>
            <a:off x="427857" y="2597590"/>
            <a:ext cx="914272" cy="914400"/>
            <a:chOff x="3031669" y="2473749"/>
            <a:chExt cx="702132" cy="702231"/>
          </a:xfrm>
        </p:grpSpPr>
        <p:grpSp>
          <p:nvGrpSpPr>
            <p:cNvPr id="27" name="Group 26">
              <a:extLst>
                <a:ext uri="{FF2B5EF4-FFF2-40B4-BE49-F238E27FC236}">
                  <a16:creationId xmlns:a16="http://schemas.microsoft.com/office/drawing/2014/main" id="{C4F6E91B-1DB9-4504-97ED-3256E2D9C41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9" name="Freeform 5">
                <a:extLst>
                  <a:ext uri="{FF2B5EF4-FFF2-40B4-BE49-F238E27FC236}">
                    <a16:creationId xmlns:a16="http://schemas.microsoft.com/office/drawing/2014/main" id="{2B8224CA-5D03-430B-B2BB-A40122A5F3A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0" name="Freeform 6">
                <a:extLst>
                  <a:ext uri="{FF2B5EF4-FFF2-40B4-BE49-F238E27FC236}">
                    <a16:creationId xmlns:a16="http://schemas.microsoft.com/office/drawing/2014/main" id="{ED7C22A2-743B-4160-9E42-3A0CE0242FF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8" name="Picture 27" descr="Icon of a arrow in a circular path with a timer inside the circle">
              <a:extLst>
                <a:ext uri="{FF2B5EF4-FFF2-40B4-BE49-F238E27FC236}">
                  <a16:creationId xmlns:a16="http://schemas.microsoft.com/office/drawing/2014/main" id="{AFF1A7E4-06D1-4511-95D0-679F2E3F3E32}"/>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1" name="Group 30" descr="Icon of three dots and outward pointing chevrons on left and right">
            <a:extLst>
              <a:ext uri="{FF2B5EF4-FFF2-40B4-BE49-F238E27FC236}">
                <a16:creationId xmlns:a16="http://schemas.microsoft.com/office/drawing/2014/main" id="{482705F2-C685-4DD8-9A46-B3F6C5643790}"/>
              </a:ext>
            </a:extLst>
          </p:cNvPr>
          <p:cNvGrpSpPr/>
          <p:nvPr/>
        </p:nvGrpSpPr>
        <p:grpSpPr>
          <a:xfrm>
            <a:off x="427858" y="3709282"/>
            <a:ext cx="914270" cy="914401"/>
            <a:chOff x="3088645" y="5729498"/>
            <a:chExt cx="648328" cy="648420"/>
          </a:xfrm>
        </p:grpSpPr>
        <p:grpSp>
          <p:nvGrpSpPr>
            <p:cNvPr id="32" name="Group 31">
              <a:extLst>
                <a:ext uri="{FF2B5EF4-FFF2-40B4-BE49-F238E27FC236}">
                  <a16:creationId xmlns:a16="http://schemas.microsoft.com/office/drawing/2014/main" id="{F35F2FE6-10CE-4619-A0EF-AC7B3F0AF10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4" name="Freeform 5">
                <a:extLst>
                  <a:ext uri="{FF2B5EF4-FFF2-40B4-BE49-F238E27FC236}">
                    <a16:creationId xmlns:a16="http://schemas.microsoft.com/office/drawing/2014/main" id="{04592E9A-897F-45BE-AFB6-D9A1C40FD4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5" name="Freeform 6">
                <a:extLst>
                  <a:ext uri="{FF2B5EF4-FFF2-40B4-BE49-F238E27FC236}">
                    <a16:creationId xmlns:a16="http://schemas.microsoft.com/office/drawing/2014/main" id="{997B002D-3D28-45B5-8197-33B932510DE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3" name="Picture 32" descr="Icon of three dots and outward pointing chevrons on left and right">
              <a:extLst>
                <a:ext uri="{FF2B5EF4-FFF2-40B4-BE49-F238E27FC236}">
                  <a16:creationId xmlns:a16="http://schemas.microsoft.com/office/drawing/2014/main" id="{ECA7BDDA-0AB0-4393-B28A-60989491B994}"/>
                </a:ext>
              </a:extLst>
            </p:cNvPr>
            <p:cNvPicPr>
              <a:picLocks noChangeAspect="1"/>
            </p:cNvPicPr>
            <p:nvPr/>
          </p:nvPicPr>
          <p:blipFill>
            <a:blip r:embed="rId5"/>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four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27" name="Group 26" descr="Icon of three concentric arcs">
            <a:extLst>
              <a:ext uri="{FF2B5EF4-FFF2-40B4-BE49-F238E27FC236}">
                <a16:creationId xmlns:a16="http://schemas.microsoft.com/office/drawing/2014/main" id="{C93E584D-DD1F-4F7A-A844-818F8CE539DA}"/>
              </a:ext>
            </a:extLst>
          </p:cNvPr>
          <p:cNvGrpSpPr/>
          <p:nvPr/>
        </p:nvGrpSpPr>
        <p:grpSpPr>
          <a:xfrm>
            <a:off x="427857" y="1485900"/>
            <a:ext cx="914272" cy="914400"/>
            <a:chOff x="3031669" y="1620003"/>
            <a:chExt cx="702132" cy="702231"/>
          </a:xfrm>
        </p:grpSpPr>
        <p:grpSp>
          <p:nvGrpSpPr>
            <p:cNvPr id="28" name="Group 27">
              <a:extLst>
                <a:ext uri="{FF2B5EF4-FFF2-40B4-BE49-F238E27FC236}">
                  <a16:creationId xmlns:a16="http://schemas.microsoft.com/office/drawing/2014/main" id="{2961D24C-4A03-4FBA-81A1-06A6FFB531F5}"/>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F55491F1-EE24-4ADE-BB26-8D5CD2E8DE1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525FF8A4-6619-49AF-8C08-69FE2759B86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concentric arcs">
              <a:extLst>
                <a:ext uri="{FF2B5EF4-FFF2-40B4-BE49-F238E27FC236}">
                  <a16:creationId xmlns:a16="http://schemas.microsoft.com/office/drawing/2014/main" id="{08C1CB0F-6E7D-4DB9-903A-EE3722FD67E8}"/>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descr="Icon of a arrow in a circular path with a timer inside the circle">
            <a:extLst>
              <a:ext uri="{FF2B5EF4-FFF2-40B4-BE49-F238E27FC236}">
                <a16:creationId xmlns:a16="http://schemas.microsoft.com/office/drawing/2014/main" id="{9417D0EC-D2B8-4477-8040-0F3DEF1F8A69}"/>
              </a:ext>
            </a:extLst>
          </p:cNvPr>
          <p:cNvGrpSpPr/>
          <p:nvPr/>
        </p:nvGrpSpPr>
        <p:grpSpPr>
          <a:xfrm>
            <a:off x="427857" y="2597590"/>
            <a:ext cx="914272" cy="914400"/>
            <a:chOff x="3031669" y="2473749"/>
            <a:chExt cx="702132" cy="702231"/>
          </a:xfrm>
        </p:grpSpPr>
        <p:grpSp>
          <p:nvGrpSpPr>
            <p:cNvPr id="33" name="Group 32">
              <a:extLst>
                <a:ext uri="{FF2B5EF4-FFF2-40B4-BE49-F238E27FC236}">
                  <a16:creationId xmlns:a16="http://schemas.microsoft.com/office/drawing/2014/main" id="{D58C3006-7EC7-41F9-AF77-A223C8D10FA8}"/>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73A7019A-EF53-41D5-A737-F6B97BB459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6" name="Freeform 6">
                <a:extLst>
                  <a:ext uri="{FF2B5EF4-FFF2-40B4-BE49-F238E27FC236}">
                    <a16:creationId xmlns:a16="http://schemas.microsoft.com/office/drawing/2014/main" id="{7C6A73AE-276D-447B-B227-BE168BC9B3C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4" name="Picture 33" descr="Icon of a arrow in a circular path with a timer inside the circle">
              <a:extLst>
                <a:ext uri="{FF2B5EF4-FFF2-40B4-BE49-F238E27FC236}">
                  <a16:creationId xmlns:a16="http://schemas.microsoft.com/office/drawing/2014/main" id="{3C877DB2-E683-4815-9E20-5FD21D6BB190}"/>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descr="Icon of three dots and outward pointing chevrons on left and right">
            <a:extLst>
              <a:ext uri="{FF2B5EF4-FFF2-40B4-BE49-F238E27FC236}">
                <a16:creationId xmlns:a16="http://schemas.microsoft.com/office/drawing/2014/main" id="{88055F03-1D1F-4B92-BA1D-CABE9822A2EC}"/>
              </a:ext>
            </a:extLst>
          </p:cNvPr>
          <p:cNvGrpSpPr/>
          <p:nvPr/>
        </p:nvGrpSpPr>
        <p:grpSpPr>
          <a:xfrm>
            <a:off x="427858" y="3709282"/>
            <a:ext cx="914270" cy="914401"/>
            <a:chOff x="3088645" y="5729498"/>
            <a:chExt cx="648328" cy="648420"/>
          </a:xfrm>
        </p:grpSpPr>
        <p:grpSp>
          <p:nvGrpSpPr>
            <p:cNvPr id="38" name="Group 37">
              <a:extLst>
                <a:ext uri="{FF2B5EF4-FFF2-40B4-BE49-F238E27FC236}">
                  <a16:creationId xmlns:a16="http://schemas.microsoft.com/office/drawing/2014/main" id="{B6ECB219-2E52-46F8-BCE1-9F9B77F17C83}"/>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0" name="Freeform 5">
                <a:extLst>
                  <a:ext uri="{FF2B5EF4-FFF2-40B4-BE49-F238E27FC236}">
                    <a16:creationId xmlns:a16="http://schemas.microsoft.com/office/drawing/2014/main" id="{15500D25-1B6A-48A0-8DEB-214DAA2BC9D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1" name="Freeform 6">
                <a:extLst>
                  <a:ext uri="{FF2B5EF4-FFF2-40B4-BE49-F238E27FC236}">
                    <a16:creationId xmlns:a16="http://schemas.microsoft.com/office/drawing/2014/main" id="{62BCF52B-1542-472C-BF30-683652CC2C5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9" name="Picture 38" descr="Icon of three dots and outward pointing chevrons on left and right">
              <a:extLst>
                <a:ext uri="{FF2B5EF4-FFF2-40B4-BE49-F238E27FC236}">
                  <a16:creationId xmlns:a16="http://schemas.microsoft.com/office/drawing/2014/main" id="{AF723842-5C58-4394-B933-25A85B907F18}"/>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42" name="Group 41" descr="Icon of a bulb">
            <a:extLst>
              <a:ext uri="{FF2B5EF4-FFF2-40B4-BE49-F238E27FC236}">
                <a16:creationId xmlns:a16="http://schemas.microsoft.com/office/drawing/2014/main" id="{5642BE52-C166-4DAF-970A-3800C4A9EA6E}"/>
              </a:ext>
            </a:extLst>
          </p:cNvPr>
          <p:cNvGrpSpPr/>
          <p:nvPr/>
        </p:nvGrpSpPr>
        <p:grpSpPr>
          <a:xfrm>
            <a:off x="427859" y="4820977"/>
            <a:ext cx="914269" cy="914398"/>
            <a:chOff x="3031669" y="4181240"/>
            <a:chExt cx="702132" cy="702231"/>
          </a:xfrm>
        </p:grpSpPr>
        <p:grpSp>
          <p:nvGrpSpPr>
            <p:cNvPr id="43" name="Group 42">
              <a:extLst>
                <a:ext uri="{FF2B5EF4-FFF2-40B4-BE49-F238E27FC236}">
                  <a16:creationId xmlns:a16="http://schemas.microsoft.com/office/drawing/2014/main" id="{28C95035-93A7-4E88-9D0E-5A315C57DA7D}"/>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EDB32E04-C907-49A6-945B-CE791D1B760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6" name="Freeform 6">
                <a:extLst>
                  <a:ext uri="{FF2B5EF4-FFF2-40B4-BE49-F238E27FC236}">
                    <a16:creationId xmlns:a16="http://schemas.microsoft.com/office/drawing/2014/main" id="{9AEFF360-17EB-4C9B-A552-22E9FA29F6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4" name="Picture 43" descr="Icon of a bulb">
              <a:extLst>
                <a:ext uri="{FF2B5EF4-FFF2-40B4-BE49-F238E27FC236}">
                  <a16:creationId xmlns:a16="http://schemas.microsoft.com/office/drawing/2014/main" id="{DCF78D55-FC5B-4731-91E7-BB5B44337262}"/>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five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33" name="Group 32" descr="Icon of three concentric arcs">
            <a:extLst>
              <a:ext uri="{FF2B5EF4-FFF2-40B4-BE49-F238E27FC236}">
                <a16:creationId xmlns:a16="http://schemas.microsoft.com/office/drawing/2014/main" id="{07C5A5D4-A0B1-4D39-A828-C12A2B4039E1}"/>
              </a:ext>
            </a:extLst>
          </p:cNvPr>
          <p:cNvGrpSpPr/>
          <p:nvPr/>
        </p:nvGrpSpPr>
        <p:grpSpPr>
          <a:xfrm>
            <a:off x="427857" y="1485900"/>
            <a:ext cx="914272" cy="914400"/>
            <a:chOff x="3031669" y="1620003"/>
            <a:chExt cx="702132" cy="702231"/>
          </a:xfrm>
        </p:grpSpPr>
        <p:grpSp>
          <p:nvGrpSpPr>
            <p:cNvPr id="34" name="Group 33">
              <a:extLst>
                <a:ext uri="{FF2B5EF4-FFF2-40B4-BE49-F238E27FC236}">
                  <a16:creationId xmlns:a16="http://schemas.microsoft.com/office/drawing/2014/main" id="{18154D63-CC83-48EC-B75C-1142BBDCD70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6" name="Freeform 5">
                <a:extLst>
                  <a:ext uri="{FF2B5EF4-FFF2-40B4-BE49-F238E27FC236}">
                    <a16:creationId xmlns:a16="http://schemas.microsoft.com/office/drawing/2014/main" id="{E2927789-450E-46CA-8D7A-1644524DF1E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7" name="Freeform 6">
                <a:extLst>
                  <a:ext uri="{FF2B5EF4-FFF2-40B4-BE49-F238E27FC236}">
                    <a16:creationId xmlns:a16="http://schemas.microsoft.com/office/drawing/2014/main" id="{0F82722B-55B5-4AAC-9E44-2DF548A29C1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5" name="Picture 34" descr="Icon of three concentric arcs">
              <a:extLst>
                <a:ext uri="{FF2B5EF4-FFF2-40B4-BE49-F238E27FC236}">
                  <a16:creationId xmlns:a16="http://schemas.microsoft.com/office/drawing/2014/main" id="{D1558383-03AF-4B74-A77A-8F5A8A2A21AC}"/>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8" name="Group 37" descr="Icon of a arrow in a circular path with a timer inside the circle">
            <a:extLst>
              <a:ext uri="{FF2B5EF4-FFF2-40B4-BE49-F238E27FC236}">
                <a16:creationId xmlns:a16="http://schemas.microsoft.com/office/drawing/2014/main" id="{713509B5-2F79-41B7-88AA-D16D65A42C6F}"/>
              </a:ext>
            </a:extLst>
          </p:cNvPr>
          <p:cNvGrpSpPr/>
          <p:nvPr/>
        </p:nvGrpSpPr>
        <p:grpSpPr>
          <a:xfrm>
            <a:off x="427857" y="2521390"/>
            <a:ext cx="914272" cy="914400"/>
            <a:chOff x="3031669" y="2473749"/>
            <a:chExt cx="702132" cy="702231"/>
          </a:xfrm>
        </p:grpSpPr>
        <p:grpSp>
          <p:nvGrpSpPr>
            <p:cNvPr id="39" name="Group 38">
              <a:extLst>
                <a:ext uri="{FF2B5EF4-FFF2-40B4-BE49-F238E27FC236}">
                  <a16:creationId xmlns:a16="http://schemas.microsoft.com/office/drawing/2014/main" id="{458C4254-8095-4E80-BB8F-412C676D8615}"/>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41" name="Freeform 5">
                <a:extLst>
                  <a:ext uri="{FF2B5EF4-FFF2-40B4-BE49-F238E27FC236}">
                    <a16:creationId xmlns:a16="http://schemas.microsoft.com/office/drawing/2014/main" id="{FFA31A41-5512-4DB8-963C-BE969E929C6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2" name="Freeform 6">
                <a:extLst>
                  <a:ext uri="{FF2B5EF4-FFF2-40B4-BE49-F238E27FC236}">
                    <a16:creationId xmlns:a16="http://schemas.microsoft.com/office/drawing/2014/main" id="{E2C4959F-DB86-4CFA-B91D-7DC0DF6B6DB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0" name="Picture 39" descr="Icon of a arrow in a circular path with a timer inside the circle">
              <a:extLst>
                <a:ext uri="{FF2B5EF4-FFF2-40B4-BE49-F238E27FC236}">
                  <a16:creationId xmlns:a16="http://schemas.microsoft.com/office/drawing/2014/main" id="{AC2BA647-3286-4E23-A305-81CB2FF6F996}"/>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43" name="Group 42" descr="Icon of three dots and outward pointing chevrons on left and right">
            <a:extLst>
              <a:ext uri="{FF2B5EF4-FFF2-40B4-BE49-F238E27FC236}">
                <a16:creationId xmlns:a16="http://schemas.microsoft.com/office/drawing/2014/main" id="{DCF506D3-386F-4C57-8AB5-1C9A087FDBD0}"/>
              </a:ext>
            </a:extLst>
          </p:cNvPr>
          <p:cNvGrpSpPr/>
          <p:nvPr/>
        </p:nvGrpSpPr>
        <p:grpSpPr>
          <a:xfrm>
            <a:off x="427858" y="3556881"/>
            <a:ext cx="914270" cy="914401"/>
            <a:chOff x="3088645" y="5729498"/>
            <a:chExt cx="648328" cy="648420"/>
          </a:xfrm>
        </p:grpSpPr>
        <p:grpSp>
          <p:nvGrpSpPr>
            <p:cNvPr id="44" name="Group 43">
              <a:extLst>
                <a:ext uri="{FF2B5EF4-FFF2-40B4-BE49-F238E27FC236}">
                  <a16:creationId xmlns:a16="http://schemas.microsoft.com/office/drawing/2014/main" id="{F3EE1EF5-60C1-438B-A7E0-B526F8660AD1}"/>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6" name="Freeform 5">
                <a:extLst>
                  <a:ext uri="{FF2B5EF4-FFF2-40B4-BE49-F238E27FC236}">
                    <a16:creationId xmlns:a16="http://schemas.microsoft.com/office/drawing/2014/main" id="{49E8FADF-BE79-4DB6-8CCF-ADA647D200D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7" name="Freeform 6">
                <a:extLst>
                  <a:ext uri="{FF2B5EF4-FFF2-40B4-BE49-F238E27FC236}">
                    <a16:creationId xmlns:a16="http://schemas.microsoft.com/office/drawing/2014/main" id="{6CD469A1-AA93-424E-B100-F1378B54F2F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5" name="Picture 44" descr="Icon of three dots and outward pointing chevrons on left and right">
              <a:extLst>
                <a:ext uri="{FF2B5EF4-FFF2-40B4-BE49-F238E27FC236}">
                  <a16:creationId xmlns:a16="http://schemas.microsoft.com/office/drawing/2014/main" id="{8B07A761-A096-4ED5-8107-CF240D7E3C03}"/>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48" name="Group 47" descr="Icon of a bulb">
            <a:extLst>
              <a:ext uri="{FF2B5EF4-FFF2-40B4-BE49-F238E27FC236}">
                <a16:creationId xmlns:a16="http://schemas.microsoft.com/office/drawing/2014/main" id="{191D673A-38FE-4EE3-B7F1-EBC8D96AD007}"/>
              </a:ext>
            </a:extLst>
          </p:cNvPr>
          <p:cNvGrpSpPr/>
          <p:nvPr/>
        </p:nvGrpSpPr>
        <p:grpSpPr>
          <a:xfrm>
            <a:off x="427859" y="4592373"/>
            <a:ext cx="914269" cy="914398"/>
            <a:chOff x="3031669" y="4181240"/>
            <a:chExt cx="702132" cy="702231"/>
          </a:xfrm>
        </p:grpSpPr>
        <p:grpSp>
          <p:nvGrpSpPr>
            <p:cNvPr id="49" name="Group 48">
              <a:extLst>
                <a:ext uri="{FF2B5EF4-FFF2-40B4-BE49-F238E27FC236}">
                  <a16:creationId xmlns:a16="http://schemas.microsoft.com/office/drawing/2014/main" id="{D393820E-F0D9-4069-AF74-9AF906CD73F9}"/>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51" name="Freeform 5">
                <a:extLst>
                  <a:ext uri="{FF2B5EF4-FFF2-40B4-BE49-F238E27FC236}">
                    <a16:creationId xmlns:a16="http://schemas.microsoft.com/office/drawing/2014/main" id="{4DE7E4AE-80B9-4F85-B616-D541369F80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2" name="Freeform 6">
                <a:extLst>
                  <a:ext uri="{FF2B5EF4-FFF2-40B4-BE49-F238E27FC236}">
                    <a16:creationId xmlns:a16="http://schemas.microsoft.com/office/drawing/2014/main" id="{13250EB0-1D2F-4DF4-A9AA-4A5E81146BF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0" name="Picture 49" descr="Icon of a bulb">
              <a:extLst>
                <a:ext uri="{FF2B5EF4-FFF2-40B4-BE49-F238E27FC236}">
                  <a16:creationId xmlns:a16="http://schemas.microsoft.com/office/drawing/2014/main" id="{9F3DA147-008B-4B39-896B-2BD4FB3504B8}"/>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53" name="Group 52" descr="Icon of coding brackets">
            <a:extLst>
              <a:ext uri="{FF2B5EF4-FFF2-40B4-BE49-F238E27FC236}">
                <a16:creationId xmlns:a16="http://schemas.microsoft.com/office/drawing/2014/main" id="{6CBC03F1-2C62-456E-85B7-5AEE107C076A}"/>
              </a:ext>
            </a:extLst>
          </p:cNvPr>
          <p:cNvGrpSpPr/>
          <p:nvPr/>
        </p:nvGrpSpPr>
        <p:grpSpPr>
          <a:xfrm>
            <a:off x="427859" y="5627866"/>
            <a:ext cx="914269" cy="914399"/>
            <a:chOff x="3031668" y="5400675"/>
            <a:chExt cx="702132" cy="702232"/>
          </a:xfrm>
        </p:grpSpPr>
        <p:grpSp>
          <p:nvGrpSpPr>
            <p:cNvPr id="54" name="Group 53">
              <a:extLst>
                <a:ext uri="{FF2B5EF4-FFF2-40B4-BE49-F238E27FC236}">
                  <a16:creationId xmlns:a16="http://schemas.microsoft.com/office/drawing/2014/main" id="{6EBFBEF8-942C-40C3-8D45-2B6658144685}"/>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56" name="Freeform 5">
                <a:extLst>
                  <a:ext uri="{FF2B5EF4-FFF2-40B4-BE49-F238E27FC236}">
                    <a16:creationId xmlns:a16="http://schemas.microsoft.com/office/drawing/2014/main" id="{95B59B3C-3550-443A-9590-92CC5317DF5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7" name="Freeform 6">
                <a:extLst>
                  <a:ext uri="{FF2B5EF4-FFF2-40B4-BE49-F238E27FC236}">
                    <a16:creationId xmlns:a16="http://schemas.microsoft.com/office/drawing/2014/main" id="{8813CE85-B330-4ABA-902C-8217424354A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5" name="Picture 54" descr="Icon of coding brackets">
              <a:extLst>
                <a:ext uri="{FF2B5EF4-FFF2-40B4-BE49-F238E27FC236}">
                  <a16:creationId xmlns:a16="http://schemas.microsoft.com/office/drawing/2014/main" id="{5C334CB7-BCD8-4D4A-9A2F-A3959B06FAA7}"/>
                </a:ext>
              </a:extLst>
            </p:cNvPr>
            <p:cNvPicPr>
              <a:picLocks noChangeAspect="1"/>
            </p:cNvPicPr>
            <p:nvPr/>
          </p:nvPicPr>
          <p:blipFill>
            <a:blip r:embed="rId7"/>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1950383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six rows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30"/>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39" name="Group 38" descr="Icon of three concentric arcs">
            <a:extLst>
              <a:ext uri="{FF2B5EF4-FFF2-40B4-BE49-F238E27FC236}">
                <a16:creationId xmlns:a16="http://schemas.microsoft.com/office/drawing/2014/main" id="{69D091A4-17F7-4486-B656-A75DD387B1A3}"/>
              </a:ext>
            </a:extLst>
          </p:cNvPr>
          <p:cNvGrpSpPr/>
          <p:nvPr/>
        </p:nvGrpSpPr>
        <p:grpSpPr>
          <a:xfrm>
            <a:off x="427858" y="1485900"/>
            <a:ext cx="716110" cy="716211"/>
            <a:chOff x="3031669" y="1620003"/>
            <a:chExt cx="702132" cy="702231"/>
          </a:xfrm>
        </p:grpSpPr>
        <p:grpSp>
          <p:nvGrpSpPr>
            <p:cNvPr id="40" name="Group 39">
              <a:extLst>
                <a:ext uri="{FF2B5EF4-FFF2-40B4-BE49-F238E27FC236}">
                  <a16:creationId xmlns:a16="http://schemas.microsoft.com/office/drawing/2014/main" id="{FF758A91-A01C-4744-9177-A283DAF4CB1A}"/>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42" name="Freeform 5">
                <a:extLst>
                  <a:ext uri="{FF2B5EF4-FFF2-40B4-BE49-F238E27FC236}">
                    <a16:creationId xmlns:a16="http://schemas.microsoft.com/office/drawing/2014/main" id="{8660A798-B205-4A67-ACE9-D5AC537401F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3" name="Freeform 6">
                <a:extLst>
                  <a:ext uri="{FF2B5EF4-FFF2-40B4-BE49-F238E27FC236}">
                    <a16:creationId xmlns:a16="http://schemas.microsoft.com/office/drawing/2014/main" id="{F66F0C98-7EB7-44F5-A292-AD80F0BB574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1" name="Picture 40" descr="Icon of three concentric arcs">
              <a:extLst>
                <a:ext uri="{FF2B5EF4-FFF2-40B4-BE49-F238E27FC236}">
                  <a16:creationId xmlns:a16="http://schemas.microsoft.com/office/drawing/2014/main" id="{5C02BF42-31F4-4828-9710-63BBD7DCC5BF}"/>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44" name="Group 43" descr="Icon of a arrow in a circular path with a timer inside the circle">
            <a:extLst>
              <a:ext uri="{FF2B5EF4-FFF2-40B4-BE49-F238E27FC236}">
                <a16:creationId xmlns:a16="http://schemas.microsoft.com/office/drawing/2014/main" id="{FF48ED78-8CE4-4B0D-A006-EC3B140CC4F3}"/>
              </a:ext>
            </a:extLst>
          </p:cNvPr>
          <p:cNvGrpSpPr/>
          <p:nvPr/>
        </p:nvGrpSpPr>
        <p:grpSpPr>
          <a:xfrm>
            <a:off x="427858" y="2354529"/>
            <a:ext cx="716110" cy="716211"/>
            <a:chOff x="3031669" y="2473749"/>
            <a:chExt cx="702132" cy="702231"/>
          </a:xfrm>
        </p:grpSpPr>
        <p:grpSp>
          <p:nvGrpSpPr>
            <p:cNvPr id="45" name="Group 44">
              <a:extLst>
                <a:ext uri="{FF2B5EF4-FFF2-40B4-BE49-F238E27FC236}">
                  <a16:creationId xmlns:a16="http://schemas.microsoft.com/office/drawing/2014/main" id="{910BF429-F168-483C-8169-0469DBEC409E}"/>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47" name="Freeform 5">
                <a:extLst>
                  <a:ext uri="{FF2B5EF4-FFF2-40B4-BE49-F238E27FC236}">
                    <a16:creationId xmlns:a16="http://schemas.microsoft.com/office/drawing/2014/main" id="{9BF4F272-38D2-484D-A9CE-CE68FEDCBE4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8" name="Freeform 6">
                <a:extLst>
                  <a:ext uri="{FF2B5EF4-FFF2-40B4-BE49-F238E27FC236}">
                    <a16:creationId xmlns:a16="http://schemas.microsoft.com/office/drawing/2014/main" id="{56B401B8-AE2C-4433-BBC6-709B6C0E296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6" name="Picture 45" descr="Icon of a arrow in a circular path with a timer inside the circle">
              <a:extLst>
                <a:ext uri="{FF2B5EF4-FFF2-40B4-BE49-F238E27FC236}">
                  <a16:creationId xmlns:a16="http://schemas.microsoft.com/office/drawing/2014/main" id="{F45E32F9-4819-48D7-8EA9-0B12AD17741D}"/>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49" name="Group 48" descr="Icon of three dots and outward pointing chevrons on left and right">
            <a:extLst>
              <a:ext uri="{FF2B5EF4-FFF2-40B4-BE49-F238E27FC236}">
                <a16:creationId xmlns:a16="http://schemas.microsoft.com/office/drawing/2014/main" id="{4F6410C0-6D68-4FA8-8B50-DA8C544A0DE6}"/>
              </a:ext>
            </a:extLst>
          </p:cNvPr>
          <p:cNvGrpSpPr/>
          <p:nvPr/>
        </p:nvGrpSpPr>
        <p:grpSpPr>
          <a:xfrm>
            <a:off x="427859" y="3223160"/>
            <a:ext cx="716109" cy="716211"/>
            <a:chOff x="3088645" y="5729498"/>
            <a:chExt cx="648328" cy="648420"/>
          </a:xfrm>
        </p:grpSpPr>
        <p:grpSp>
          <p:nvGrpSpPr>
            <p:cNvPr id="50" name="Group 49">
              <a:extLst>
                <a:ext uri="{FF2B5EF4-FFF2-40B4-BE49-F238E27FC236}">
                  <a16:creationId xmlns:a16="http://schemas.microsoft.com/office/drawing/2014/main" id="{FE271121-CF6D-4CA1-8B55-A74877F4034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2" name="Freeform 5">
                <a:extLst>
                  <a:ext uri="{FF2B5EF4-FFF2-40B4-BE49-F238E27FC236}">
                    <a16:creationId xmlns:a16="http://schemas.microsoft.com/office/drawing/2014/main" id="{E58C716B-8FD7-4528-9C8F-1741216AC96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3" name="Freeform 6">
                <a:extLst>
                  <a:ext uri="{FF2B5EF4-FFF2-40B4-BE49-F238E27FC236}">
                    <a16:creationId xmlns:a16="http://schemas.microsoft.com/office/drawing/2014/main" id="{952733D6-FE9E-4D8E-BB63-9C8C51C651B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1" name="Picture 50" descr="Icon of three dots and outward pointing chevrons on left and right">
              <a:extLst>
                <a:ext uri="{FF2B5EF4-FFF2-40B4-BE49-F238E27FC236}">
                  <a16:creationId xmlns:a16="http://schemas.microsoft.com/office/drawing/2014/main" id="{79F87AB9-50A5-46FF-931C-D52DF160C227}"/>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54" name="Group 53" descr="Icon of a bulb">
            <a:extLst>
              <a:ext uri="{FF2B5EF4-FFF2-40B4-BE49-F238E27FC236}">
                <a16:creationId xmlns:a16="http://schemas.microsoft.com/office/drawing/2014/main" id="{53E8A4C9-B5A2-47DA-A5E0-0680007D6746}"/>
              </a:ext>
            </a:extLst>
          </p:cNvPr>
          <p:cNvGrpSpPr/>
          <p:nvPr/>
        </p:nvGrpSpPr>
        <p:grpSpPr>
          <a:xfrm>
            <a:off x="427858" y="4091791"/>
            <a:ext cx="716108" cy="716209"/>
            <a:chOff x="3031669" y="4181240"/>
            <a:chExt cx="702132" cy="702231"/>
          </a:xfrm>
        </p:grpSpPr>
        <p:grpSp>
          <p:nvGrpSpPr>
            <p:cNvPr id="55" name="Group 54">
              <a:extLst>
                <a:ext uri="{FF2B5EF4-FFF2-40B4-BE49-F238E27FC236}">
                  <a16:creationId xmlns:a16="http://schemas.microsoft.com/office/drawing/2014/main" id="{A94324A0-0BCE-4E8C-8EF2-77C60DB3E7D3}"/>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57" name="Freeform 5">
                <a:extLst>
                  <a:ext uri="{FF2B5EF4-FFF2-40B4-BE49-F238E27FC236}">
                    <a16:creationId xmlns:a16="http://schemas.microsoft.com/office/drawing/2014/main" id="{7CECE17C-8767-47E2-8B64-3E94F41A7D0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8" name="Freeform 6">
                <a:extLst>
                  <a:ext uri="{FF2B5EF4-FFF2-40B4-BE49-F238E27FC236}">
                    <a16:creationId xmlns:a16="http://schemas.microsoft.com/office/drawing/2014/main" id="{710C5708-698E-4BF1-B9AF-4961461149B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6" name="Picture 55" descr="Icon of a bulb">
              <a:extLst>
                <a:ext uri="{FF2B5EF4-FFF2-40B4-BE49-F238E27FC236}">
                  <a16:creationId xmlns:a16="http://schemas.microsoft.com/office/drawing/2014/main" id="{274E5762-AF79-4D94-8110-CBF590152693}"/>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59" name="Group 58" descr="Icon of coding brackets">
            <a:extLst>
              <a:ext uri="{FF2B5EF4-FFF2-40B4-BE49-F238E27FC236}">
                <a16:creationId xmlns:a16="http://schemas.microsoft.com/office/drawing/2014/main" id="{1DB85DE4-0EE7-4408-A008-5F136CDA2B5E}"/>
              </a:ext>
            </a:extLst>
          </p:cNvPr>
          <p:cNvGrpSpPr/>
          <p:nvPr/>
        </p:nvGrpSpPr>
        <p:grpSpPr>
          <a:xfrm>
            <a:off x="427858" y="4960421"/>
            <a:ext cx="716108" cy="716209"/>
            <a:chOff x="3031668" y="5400675"/>
            <a:chExt cx="702132" cy="702232"/>
          </a:xfrm>
        </p:grpSpPr>
        <p:grpSp>
          <p:nvGrpSpPr>
            <p:cNvPr id="60" name="Group 59">
              <a:extLst>
                <a:ext uri="{FF2B5EF4-FFF2-40B4-BE49-F238E27FC236}">
                  <a16:creationId xmlns:a16="http://schemas.microsoft.com/office/drawing/2014/main" id="{F3475082-E4E7-4180-B5A8-114E448015C8}"/>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62" name="Freeform 5">
                <a:extLst>
                  <a:ext uri="{FF2B5EF4-FFF2-40B4-BE49-F238E27FC236}">
                    <a16:creationId xmlns:a16="http://schemas.microsoft.com/office/drawing/2014/main" id="{1BFFC02C-F832-4F18-BF33-DDEBF02E52B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3" name="Freeform 6">
                <a:extLst>
                  <a:ext uri="{FF2B5EF4-FFF2-40B4-BE49-F238E27FC236}">
                    <a16:creationId xmlns:a16="http://schemas.microsoft.com/office/drawing/2014/main" id="{2AD34A89-C1E7-4A3C-B7DD-FA3AD541AFF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1" name="Picture 60" descr="Icon of coding brackets">
              <a:extLst>
                <a:ext uri="{FF2B5EF4-FFF2-40B4-BE49-F238E27FC236}">
                  <a16:creationId xmlns:a16="http://schemas.microsoft.com/office/drawing/2014/main" id="{24D989D3-3134-4818-A37D-3198CB9CEA71}"/>
                </a:ext>
              </a:extLst>
            </p:cNvPr>
            <p:cNvPicPr>
              <a:picLocks noChangeAspect="1"/>
            </p:cNvPicPr>
            <p:nvPr/>
          </p:nvPicPr>
          <p:blipFill>
            <a:blip r:embed="rId7"/>
            <a:stretch>
              <a:fillRect/>
            </a:stretch>
          </p:blipFill>
          <p:spPr>
            <a:xfrm>
              <a:off x="3196983" y="5566040"/>
              <a:ext cx="371503" cy="371503"/>
            </a:xfrm>
            <a:prstGeom prst="rect">
              <a:avLst/>
            </a:prstGeom>
          </p:spPr>
        </p:pic>
      </p:grpSp>
      <p:grpSp>
        <p:nvGrpSpPr>
          <p:cNvPr id="64" name="Group 63" descr="Icon of a screen with a square enclosed by outward pointing chevrons on left and right">
            <a:extLst>
              <a:ext uri="{FF2B5EF4-FFF2-40B4-BE49-F238E27FC236}">
                <a16:creationId xmlns:a16="http://schemas.microsoft.com/office/drawing/2014/main" id="{40814D20-5A72-46A6-8CE5-89A260083D8C}"/>
              </a:ext>
            </a:extLst>
          </p:cNvPr>
          <p:cNvGrpSpPr/>
          <p:nvPr/>
        </p:nvGrpSpPr>
        <p:grpSpPr>
          <a:xfrm>
            <a:off x="427858" y="5829054"/>
            <a:ext cx="716107" cy="716209"/>
            <a:chOff x="3088645" y="4979579"/>
            <a:chExt cx="648328" cy="648420"/>
          </a:xfrm>
        </p:grpSpPr>
        <p:grpSp>
          <p:nvGrpSpPr>
            <p:cNvPr id="65" name="Group 64">
              <a:extLst>
                <a:ext uri="{FF2B5EF4-FFF2-40B4-BE49-F238E27FC236}">
                  <a16:creationId xmlns:a16="http://schemas.microsoft.com/office/drawing/2014/main" id="{18FFB348-C602-4A23-B368-CEDBCE85C50F}"/>
                </a:ext>
                <a:ext uri="{C183D7F6-B498-43B3-948B-1728B52AA6E4}">
                  <adec:decorative xmlns:adec="http://schemas.microsoft.com/office/drawing/2017/decorative" val="1"/>
                </a:ext>
              </a:extLst>
            </p:cNvPr>
            <p:cNvGrpSpPr/>
            <p:nvPr/>
          </p:nvGrpSpPr>
          <p:grpSpPr>
            <a:xfrm>
              <a:off x="3088645" y="4979579"/>
              <a:ext cx="648328" cy="648420"/>
              <a:chOff x="7962901" y="3032919"/>
              <a:chExt cx="981074" cy="981076"/>
            </a:xfrm>
          </p:grpSpPr>
          <p:sp>
            <p:nvSpPr>
              <p:cNvPr id="67" name="Freeform 5">
                <a:extLst>
                  <a:ext uri="{FF2B5EF4-FFF2-40B4-BE49-F238E27FC236}">
                    <a16:creationId xmlns:a16="http://schemas.microsoft.com/office/drawing/2014/main" id="{869B53FD-59D5-472E-91F0-8E6A3AA2C51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8" name="Freeform 6">
                <a:extLst>
                  <a:ext uri="{FF2B5EF4-FFF2-40B4-BE49-F238E27FC236}">
                    <a16:creationId xmlns:a16="http://schemas.microsoft.com/office/drawing/2014/main" id="{70E1E1A1-F246-4763-94A3-FDDD2B87D5F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6" name="Picture 65" descr="Icon of a screen with a square enclosed by outward pointing chevrons on left and right">
              <a:extLst>
                <a:ext uri="{FF2B5EF4-FFF2-40B4-BE49-F238E27FC236}">
                  <a16:creationId xmlns:a16="http://schemas.microsoft.com/office/drawing/2014/main" id="{5CC37F4B-266D-4F8B-81B3-DAAF131693AE}"/>
                </a:ext>
              </a:extLst>
            </p:cNvPr>
            <p:cNvPicPr>
              <a:picLocks noChangeAspect="1"/>
            </p:cNvPicPr>
            <p:nvPr/>
          </p:nvPicPr>
          <p:blipFill>
            <a:blip r:embed="rId8"/>
            <a:stretch>
              <a:fillRect/>
            </a:stretch>
          </p:blipFill>
          <p:spPr>
            <a:xfrm>
              <a:off x="3231869" y="5168010"/>
              <a:ext cx="361881" cy="271559"/>
            </a:xfrm>
            <a:prstGeom prst="rect">
              <a:avLst/>
            </a:prstGeom>
          </p:spPr>
        </p:pic>
      </p:grpSp>
    </p:spTree>
    <p:extLst>
      <p:ext uri="{BB962C8B-B14F-4D97-AF65-F5344CB8AC3E}">
        <p14:creationId xmlns:p14="http://schemas.microsoft.com/office/powerpoint/2010/main" val="3848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three rows &amp; two columns</a:t>
            </a:r>
          </a:p>
        </p:txBody>
      </p:sp>
      <p:sp>
        <p:nvSpPr>
          <p:cNvPr id="6" name="Text Placeholder 5"/>
          <p:cNvSpPr>
            <a:spLocks noGrp="1"/>
          </p:cNvSpPr>
          <p:nvPr>
            <p:ph type="body" sz="quarter" idx="11"/>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3"/>
          </p:nvPr>
        </p:nvSpPr>
        <p:spPr/>
        <p:txBody>
          <a:bodyPr/>
          <a:lstStyle/>
          <a:p>
            <a:pPr lvl="1"/>
            <a:r>
              <a:rPr lang="en-US" dirty="0"/>
              <a:t>Body copy Segoe UI Regular 14/18. </a:t>
            </a:r>
            <a:br>
              <a:rPr lang="en-US" dirty="0"/>
            </a:br>
            <a:r>
              <a:rPr lang="en-US" dirty="0"/>
              <a:t>The quick brown fox jumps over the lazy dog. The quick brown fox jumps over the lazy dog</a:t>
            </a:r>
          </a:p>
        </p:txBody>
      </p:sp>
      <p:grpSp>
        <p:nvGrpSpPr>
          <p:cNvPr id="39" name="Group 38" descr="Icon of three concentric arcs">
            <a:extLst>
              <a:ext uri="{FF2B5EF4-FFF2-40B4-BE49-F238E27FC236}">
                <a16:creationId xmlns:a16="http://schemas.microsoft.com/office/drawing/2014/main" id="{E994C063-1640-4027-AD5B-C4B564FF0759}"/>
              </a:ext>
            </a:extLst>
          </p:cNvPr>
          <p:cNvGrpSpPr/>
          <p:nvPr/>
        </p:nvGrpSpPr>
        <p:grpSpPr>
          <a:xfrm>
            <a:off x="427857" y="1485900"/>
            <a:ext cx="914272" cy="914400"/>
            <a:chOff x="3031669" y="1620003"/>
            <a:chExt cx="702132" cy="702231"/>
          </a:xfrm>
        </p:grpSpPr>
        <p:grpSp>
          <p:nvGrpSpPr>
            <p:cNvPr id="40" name="Group 39">
              <a:extLst>
                <a:ext uri="{FF2B5EF4-FFF2-40B4-BE49-F238E27FC236}">
                  <a16:creationId xmlns:a16="http://schemas.microsoft.com/office/drawing/2014/main" id="{CF772497-5B89-4A30-BAEE-ACCFB2FE653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42" name="Freeform 5">
                <a:extLst>
                  <a:ext uri="{FF2B5EF4-FFF2-40B4-BE49-F238E27FC236}">
                    <a16:creationId xmlns:a16="http://schemas.microsoft.com/office/drawing/2014/main" id="{1EE4B41A-CDC0-4937-827A-8ED4D41DBBA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3" name="Freeform 6">
                <a:extLst>
                  <a:ext uri="{FF2B5EF4-FFF2-40B4-BE49-F238E27FC236}">
                    <a16:creationId xmlns:a16="http://schemas.microsoft.com/office/drawing/2014/main" id="{F577FF5D-5C42-4EAF-8C90-A1C5D73663B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1" name="Picture 40" descr="Icon of three concentric arcs">
              <a:extLst>
                <a:ext uri="{FF2B5EF4-FFF2-40B4-BE49-F238E27FC236}">
                  <a16:creationId xmlns:a16="http://schemas.microsoft.com/office/drawing/2014/main" id="{EA039025-1E06-468C-8129-6B3A9A44207F}"/>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44" name="Group 43" descr="Icon of a arrow in a circular path with a timer inside the circle">
            <a:extLst>
              <a:ext uri="{FF2B5EF4-FFF2-40B4-BE49-F238E27FC236}">
                <a16:creationId xmlns:a16="http://schemas.microsoft.com/office/drawing/2014/main" id="{1E53D2EB-8733-423D-BB7E-27506BBDD397}"/>
              </a:ext>
            </a:extLst>
          </p:cNvPr>
          <p:cNvGrpSpPr/>
          <p:nvPr/>
        </p:nvGrpSpPr>
        <p:grpSpPr>
          <a:xfrm>
            <a:off x="427857" y="3081601"/>
            <a:ext cx="914272" cy="914400"/>
            <a:chOff x="3031669" y="2473749"/>
            <a:chExt cx="702132" cy="702231"/>
          </a:xfrm>
        </p:grpSpPr>
        <p:grpSp>
          <p:nvGrpSpPr>
            <p:cNvPr id="45" name="Group 44">
              <a:extLst>
                <a:ext uri="{FF2B5EF4-FFF2-40B4-BE49-F238E27FC236}">
                  <a16:creationId xmlns:a16="http://schemas.microsoft.com/office/drawing/2014/main" id="{5AF6273D-BDB2-4100-AAE1-831C758AB850}"/>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47" name="Freeform 5">
                <a:extLst>
                  <a:ext uri="{FF2B5EF4-FFF2-40B4-BE49-F238E27FC236}">
                    <a16:creationId xmlns:a16="http://schemas.microsoft.com/office/drawing/2014/main" id="{54C739E7-2A2A-47DE-8DEC-B8C58AA6697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8" name="Freeform 6">
                <a:extLst>
                  <a:ext uri="{FF2B5EF4-FFF2-40B4-BE49-F238E27FC236}">
                    <a16:creationId xmlns:a16="http://schemas.microsoft.com/office/drawing/2014/main" id="{1446A6BE-278E-4DA5-8F86-5731625DCF0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6" name="Picture 45" descr="Icon of a arrow in a circular path with a timer inside the circle">
              <a:extLst>
                <a:ext uri="{FF2B5EF4-FFF2-40B4-BE49-F238E27FC236}">
                  <a16:creationId xmlns:a16="http://schemas.microsoft.com/office/drawing/2014/main" id="{70C09622-7676-484E-AD55-F67A65E8DF68}"/>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49" name="Group 48" descr="Icon of three dots and outward pointing chevrons on left and right">
            <a:extLst>
              <a:ext uri="{FF2B5EF4-FFF2-40B4-BE49-F238E27FC236}">
                <a16:creationId xmlns:a16="http://schemas.microsoft.com/office/drawing/2014/main" id="{30DA5689-302D-4898-8713-9FE0B090CAD0}"/>
              </a:ext>
            </a:extLst>
          </p:cNvPr>
          <p:cNvGrpSpPr/>
          <p:nvPr/>
        </p:nvGrpSpPr>
        <p:grpSpPr>
          <a:xfrm>
            <a:off x="427858" y="4677302"/>
            <a:ext cx="914270" cy="914401"/>
            <a:chOff x="3088645" y="5729498"/>
            <a:chExt cx="648328" cy="648420"/>
          </a:xfrm>
        </p:grpSpPr>
        <p:grpSp>
          <p:nvGrpSpPr>
            <p:cNvPr id="50" name="Group 49">
              <a:extLst>
                <a:ext uri="{FF2B5EF4-FFF2-40B4-BE49-F238E27FC236}">
                  <a16:creationId xmlns:a16="http://schemas.microsoft.com/office/drawing/2014/main" id="{980D273D-FB63-45AE-ABBB-46FB3133377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52" name="Freeform 5">
                <a:extLst>
                  <a:ext uri="{FF2B5EF4-FFF2-40B4-BE49-F238E27FC236}">
                    <a16:creationId xmlns:a16="http://schemas.microsoft.com/office/drawing/2014/main" id="{D4E283A5-D5BE-4618-AF60-AD6B5BBB551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3" name="Freeform 6">
                <a:extLst>
                  <a:ext uri="{FF2B5EF4-FFF2-40B4-BE49-F238E27FC236}">
                    <a16:creationId xmlns:a16="http://schemas.microsoft.com/office/drawing/2014/main" id="{6DF97E49-7871-4786-AD89-96A3F5751C3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1" name="Picture 50" descr="Icon of three dots and outward pointing chevrons on left and right">
              <a:extLst>
                <a:ext uri="{FF2B5EF4-FFF2-40B4-BE49-F238E27FC236}">
                  <a16:creationId xmlns:a16="http://schemas.microsoft.com/office/drawing/2014/main" id="{47938612-BCFC-4DE5-A50D-7C9FBD792CBF}"/>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54" name="Group 53" descr="Icon of three concentric arcs">
            <a:extLst>
              <a:ext uri="{FF2B5EF4-FFF2-40B4-BE49-F238E27FC236}">
                <a16:creationId xmlns:a16="http://schemas.microsoft.com/office/drawing/2014/main" id="{D51CFF4F-A2C0-4185-A4B3-821835689489}"/>
              </a:ext>
            </a:extLst>
          </p:cNvPr>
          <p:cNvGrpSpPr/>
          <p:nvPr/>
        </p:nvGrpSpPr>
        <p:grpSpPr>
          <a:xfrm>
            <a:off x="6354742" y="1485900"/>
            <a:ext cx="914272" cy="914400"/>
            <a:chOff x="3031669" y="1620003"/>
            <a:chExt cx="702132" cy="702231"/>
          </a:xfrm>
        </p:grpSpPr>
        <p:grpSp>
          <p:nvGrpSpPr>
            <p:cNvPr id="55" name="Group 54">
              <a:extLst>
                <a:ext uri="{FF2B5EF4-FFF2-40B4-BE49-F238E27FC236}">
                  <a16:creationId xmlns:a16="http://schemas.microsoft.com/office/drawing/2014/main" id="{484CD349-0CEB-4D5B-A548-6F007FF48C8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57" name="Freeform 5">
                <a:extLst>
                  <a:ext uri="{FF2B5EF4-FFF2-40B4-BE49-F238E27FC236}">
                    <a16:creationId xmlns:a16="http://schemas.microsoft.com/office/drawing/2014/main" id="{AEFF5D07-F189-4FAB-9CCC-5825C1C3576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8" name="Freeform 6">
                <a:extLst>
                  <a:ext uri="{FF2B5EF4-FFF2-40B4-BE49-F238E27FC236}">
                    <a16:creationId xmlns:a16="http://schemas.microsoft.com/office/drawing/2014/main" id="{90F62301-6DED-41E1-BDB0-33DCD557003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6" name="Picture 55" descr="Icon of three concentric arcs">
              <a:extLst>
                <a:ext uri="{FF2B5EF4-FFF2-40B4-BE49-F238E27FC236}">
                  <a16:creationId xmlns:a16="http://schemas.microsoft.com/office/drawing/2014/main" id="{94455655-0420-4E7D-BE3E-6762CDCF4A2B}"/>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59" name="Group 58" descr="Icon of a arrow in a circular path with a timer inside the circle">
            <a:extLst>
              <a:ext uri="{FF2B5EF4-FFF2-40B4-BE49-F238E27FC236}">
                <a16:creationId xmlns:a16="http://schemas.microsoft.com/office/drawing/2014/main" id="{44D124CD-1C64-407A-9DD6-E3F247F1F7BB}"/>
              </a:ext>
            </a:extLst>
          </p:cNvPr>
          <p:cNvGrpSpPr/>
          <p:nvPr/>
        </p:nvGrpSpPr>
        <p:grpSpPr>
          <a:xfrm>
            <a:off x="6354742" y="3081601"/>
            <a:ext cx="914272" cy="914400"/>
            <a:chOff x="3031669" y="2473749"/>
            <a:chExt cx="702132" cy="702231"/>
          </a:xfrm>
        </p:grpSpPr>
        <p:grpSp>
          <p:nvGrpSpPr>
            <p:cNvPr id="60" name="Group 59">
              <a:extLst>
                <a:ext uri="{FF2B5EF4-FFF2-40B4-BE49-F238E27FC236}">
                  <a16:creationId xmlns:a16="http://schemas.microsoft.com/office/drawing/2014/main" id="{5F9F389E-F2C2-4F7F-AEEC-2B298FE98985}"/>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62" name="Freeform 5">
                <a:extLst>
                  <a:ext uri="{FF2B5EF4-FFF2-40B4-BE49-F238E27FC236}">
                    <a16:creationId xmlns:a16="http://schemas.microsoft.com/office/drawing/2014/main" id="{0CAF1E79-4703-4549-97CC-8645EC5D1D2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3" name="Freeform 6">
                <a:extLst>
                  <a:ext uri="{FF2B5EF4-FFF2-40B4-BE49-F238E27FC236}">
                    <a16:creationId xmlns:a16="http://schemas.microsoft.com/office/drawing/2014/main" id="{6F34AA60-9C0B-4A86-87D9-75059B2C354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1" name="Picture 60" descr="Icon of a arrow in a circular path with a timer inside the circle">
              <a:extLst>
                <a:ext uri="{FF2B5EF4-FFF2-40B4-BE49-F238E27FC236}">
                  <a16:creationId xmlns:a16="http://schemas.microsoft.com/office/drawing/2014/main" id="{6F273049-9F6D-4C34-83AE-D14ED24371AF}"/>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64" name="Group 63" descr="Icon of three dots and outward pointing chevrons on left and right">
            <a:extLst>
              <a:ext uri="{FF2B5EF4-FFF2-40B4-BE49-F238E27FC236}">
                <a16:creationId xmlns:a16="http://schemas.microsoft.com/office/drawing/2014/main" id="{F153DF95-417D-4A5F-85AD-AB0DC06D7359}"/>
              </a:ext>
            </a:extLst>
          </p:cNvPr>
          <p:cNvGrpSpPr/>
          <p:nvPr/>
        </p:nvGrpSpPr>
        <p:grpSpPr>
          <a:xfrm>
            <a:off x="6354744" y="4677302"/>
            <a:ext cx="914270" cy="914401"/>
            <a:chOff x="3088645" y="5729498"/>
            <a:chExt cx="648328" cy="648420"/>
          </a:xfrm>
        </p:grpSpPr>
        <p:grpSp>
          <p:nvGrpSpPr>
            <p:cNvPr id="65" name="Group 64">
              <a:extLst>
                <a:ext uri="{FF2B5EF4-FFF2-40B4-BE49-F238E27FC236}">
                  <a16:creationId xmlns:a16="http://schemas.microsoft.com/office/drawing/2014/main" id="{6529B57C-B147-4101-A280-9D3121C37B8D}"/>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67" name="Freeform 5">
                <a:extLst>
                  <a:ext uri="{FF2B5EF4-FFF2-40B4-BE49-F238E27FC236}">
                    <a16:creationId xmlns:a16="http://schemas.microsoft.com/office/drawing/2014/main" id="{2E405150-E43E-4A72-B2F7-3E76C95FB10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8" name="Freeform 6">
                <a:extLst>
                  <a:ext uri="{FF2B5EF4-FFF2-40B4-BE49-F238E27FC236}">
                    <a16:creationId xmlns:a16="http://schemas.microsoft.com/office/drawing/2014/main" id="{BC710AFB-AFBC-4C64-8CE8-AE0AD704CCB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6" name="Picture 65" descr="Icon of three dots and outward pointing chevrons on left and right">
              <a:extLst>
                <a:ext uri="{FF2B5EF4-FFF2-40B4-BE49-F238E27FC236}">
                  <a16:creationId xmlns:a16="http://schemas.microsoft.com/office/drawing/2014/main" id="{21B2A1EA-A0F8-4F53-8DD0-3E4EC14859B1}"/>
                </a:ext>
              </a:extLst>
            </p:cNvPr>
            <p:cNvPicPr>
              <a:picLocks noChangeAspect="1"/>
            </p:cNvPicPr>
            <p:nvPr/>
          </p:nvPicPr>
          <p:blipFill>
            <a:blip r:embed="rId5"/>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five rows &amp; two columns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Body copy Segoe UI Regular 14/18. The quick brown fox jumps over the lazy dog</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Body copy Segoe UI Regular 14/18. The quick brown fox jumps over the lazy dog</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Body copy Segoe UI Regular 14/18. The quick brown fox jumps over the lazy dog</a:t>
            </a:r>
          </a:p>
        </p:txBody>
      </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Body copy Segoe UI Regular 14/18. The quick brown fox jumps over the lazy dog</a:t>
            </a:r>
          </a:p>
        </p:txBody>
      </p:sp>
      <p:sp>
        <p:nvSpPr>
          <p:cNvPr id="12" name="Text Placeholder 11">
            <a:extLst>
              <a:ext uri="{FF2B5EF4-FFF2-40B4-BE49-F238E27FC236}">
                <a16:creationId xmlns:a16="http://schemas.microsoft.com/office/drawing/2014/main" id="{BDB411B7-BFF9-4333-BE25-005B2EE2FA8D}"/>
              </a:ext>
            </a:extLst>
          </p:cNvPr>
          <p:cNvSpPr>
            <a:spLocks noGrp="1"/>
          </p:cNvSpPr>
          <p:nvPr>
            <p:ph type="body" sz="quarter" idx="35"/>
          </p:nvPr>
        </p:nvSpPr>
        <p:spPr/>
        <p:txBody>
          <a:bodyPr/>
          <a:lstStyle/>
          <a:p>
            <a:pPr lvl="1"/>
            <a:r>
              <a:rPr lang="en-US" dirty="0"/>
              <a:t>Body copy Segoe UI Regular 14/18. The quick brown fox jumps over the lazy dog</a:t>
            </a:r>
          </a:p>
        </p:txBody>
      </p:sp>
      <p:grpSp>
        <p:nvGrpSpPr>
          <p:cNvPr id="132" name="Group 131" descr="Icon of three concentric arcs">
            <a:extLst>
              <a:ext uri="{FF2B5EF4-FFF2-40B4-BE49-F238E27FC236}">
                <a16:creationId xmlns:a16="http://schemas.microsoft.com/office/drawing/2014/main" id="{07281685-8072-44E9-876D-501E7FD6903B}"/>
              </a:ext>
            </a:extLst>
          </p:cNvPr>
          <p:cNvGrpSpPr/>
          <p:nvPr/>
        </p:nvGrpSpPr>
        <p:grpSpPr>
          <a:xfrm>
            <a:off x="427857" y="1485900"/>
            <a:ext cx="914272" cy="914400"/>
            <a:chOff x="3031669" y="1620003"/>
            <a:chExt cx="702132" cy="702231"/>
          </a:xfrm>
        </p:grpSpPr>
        <p:grpSp>
          <p:nvGrpSpPr>
            <p:cNvPr id="133" name="Group 132">
              <a:extLst>
                <a:ext uri="{FF2B5EF4-FFF2-40B4-BE49-F238E27FC236}">
                  <a16:creationId xmlns:a16="http://schemas.microsoft.com/office/drawing/2014/main" id="{0396EBCC-5D0F-4EC2-9C92-ABFAB42EF51D}"/>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135" name="Freeform 5">
                <a:extLst>
                  <a:ext uri="{FF2B5EF4-FFF2-40B4-BE49-F238E27FC236}">
                    <a16:creationId xmlns:a16="http://schemas.microsoft.com/office/drawing/2014/main" id="{E7E97A1F-4172-4BB1-BA3B-33BDEDEF507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37" name="Freeform 6">
                <a:extLst>
                  <a:ext uri="{FF2B5EF4-FFF2-40B4-BE49-F238E27FC236}">
                    <a16:creationId xmlns:a16="http://schemas.microsoft.com/office/drawing/2014/main" id="{74706626-9DAD-45A6-A34B-A661F1AF432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34" name="Picture 133" descr="Icon of three concentric arcs">
              <a:extLst>
                <a:ext uri="{FF2B5EF4-FFF2-40B4-BE49-F238E27FC236}">
                  <a16:creationId xmlns:a16="http://schemas.microsoft.com/office/drawing/2014/main" id="{C158FA2A-3C65-456B-B512-71C487494F6E}"/>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38" name="Group 137" descr="Icon of a arrow in a circular path with a timer inside the circle">
            <a:extLst>
              <a:ext uri="{FF2B5EF4-FFF2-40B4-BE49-F238E27FC236}">
                <a16:creationId xmlns:a16="http://schemas.microsoft.com/office/drawing/2014/main" id="{D24F706E-ED8D-4173-8216-E207AC8087C6}"/>
              </a:ext>
            </a:extLst>
          </p:cNvPr>
          <p:cNvGrpSpPr/>
          <p:nvPr/>
        </p:nvGrpSpPr>
        <p:grpSpPr>
          <a:xfrm>
            <a:off x="427857" y="2521390"/>
            <a:ext cx="914272" cy="914400"/>
            <a:chOff x="3031669" y="2473749"/>
            <a:chExt cx="702132" cy="702231"/>
          </a:xfrm>
        </p:grpSpPr>
        <p:grpSp>
          <p:nvGrpSpPr>
            <p:cNvPr id="139" name="Group 138">
              <a:extLst>
                <a:ext uri="{FF2B5EF4-FFF2-40B4-BE49-F238E27FC236}">
                  <a16:creationId xmlns:a16="http://schemas.microsoft.com/office/drawing/2014/main" id="{7CB2B1B0-EE2C-4561-9F3B-9E35B234F463}"/>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41" name="Freeform 5">
                <a:extLst>
                  <a:ext uri="{FF2B5EF4-FFF2-40B4-BE49-F238E27FC236}">
                    <a16:creationId xmlns:a16="http://schemas.microsoft.com/office/drawing/2014/main" id="{8792A7A4-33AD-4432-AC36-A4B996706BC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42" name="Freeform 6">
                <a:extLst>
                  <a:ext uri="{FF2B5EF4-FFF2-40B4-BE49-F238E27FC236}">
                    <a16:creationId xmlns:a16="http://schemas.microsoft.com/office/drawing/2014/main" id="{9166B361-A085-4E46-B289-CBF0AA124DA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40" name="Picture 139" descr="Icon of a arrow in a circular path with a timer inside the circle">
              <a:extLst>
                <a:ext uri="{FF2B5EF4-FFF2-40B4-BE49-F238E27FC236}">
                  <a16:creationId xmlns:a16="http://schemas.microsoft.com/office/drawing/2014/main" id="{5B77A5BA-0940-479C-BEF7-DCCE5E9A5258}"/>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43" name="Group 142" descr="Icon of three dots and outward pointing chevrons on left and right">
            <a:extLst>
              <a:ext uri="{FF2B5EF4-FFF2-40B4-BE49-F238E27FC236}">
                <a16:creationId xmlns:a16="http://schemas.microsoft.com/office/drawing/2014/main" id="{D567ABF7-A13B-4E9A-94D5-98D2F6EC8524}"/>
              </a:ext>
            </a:extLst>
          </p:cNvPr>
          <p:cNvGrpSpPr/>
          <p:nvPr/>
        </p:nvGrpSpPr>
        <p:grpSpPr>
          <a:xfrm>
            <a:off x="427858" y="3556883"/>
            <a:ext cx="914270" cy="914401"/>
            <a:chOff x="3088645" y="5729498"/>
            <a:chExt cx="648328" cy="648420"/>
          </a:xfrm>
        </p:grpSpPr>
        <p:grpSp>
          <p:nvGrpSpPr>
            <p:cNvPr id="144" name="Group 143">
              <a:extLst>
                <a:ext uri="{FF2B5EF4-FFF2-40B4-BE49-F238E27FC236}">
                  <a16:creationId xmlns:a16="http://schemas.microsoft.com/office/drawing/2014/main" id="{8F575F7D-CAE9-47F1-8D26-30B0C990920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46" name="Freeform 5">
                <a:extLst>
                  <a:ext uri="{FF2B5EF4-FFF2-40B4-BE49-F238E27FC236}">
                    <a16:creationId xmlns:a16="http://schemas.microsoft.com/office/drawing/2014/main" id="{8E843E26-E8E1-4C33-B90D-30B7EE4EB44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47" name="Freeform 6">
                <a:extLst>
                  <a:ext uri="{FF2B5EF4-FFF2-40B4-BE49-F238E27FC236}">
                    <a16:creationId xmlns:a16="http://schemas.microsoft.com/office/drawing/2014/main" id="{619D4A33-9F47-4540-840F-AFC50A1195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45" name="Picture 144" descr="Icon of three dots and outward pointing chevrons on left and right">
              <a:extLst>
                <a:ext uri="{FF2B5EF4-FFF2-40B4-BE49-F238E27FC236}">
                  <a16:creationId xmlns:a16="http://schemas.microsoft.com/office/drawing/2014/main" id="{A306B783-2D66-4926-AF15-A32B990C60B5}"/>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150" name="Group 149" descr="Icon of a bulb">
            <a:extLst>
              <a:ext uri="{FF2B5EF4-FFF2-40B4-BE49-F238E27FC236}">
                <a16:creationId xmlns:a16="http://schemas.microsoft.com/office/drawing/2014/main" id="{4AD6E15C-5953-4005-B7AF-4C87D1A8929D}"/>
              </a:ext>
            </a:extLst>
          </p:cNvPr>
          <p:cNvGrpSpPr/>
          <p:nvPr/>
        </p:nvGrpSpPr>
        <p:grpSpPr>
          <a:xfrm>
            <a:off x="427859" y="4592373"/>
            <a:ext cx="914269" cy="914398"/>
            <a:chOff x="3031669" y="4181240"/>
            <a:chExt cx="702132" cy="702231"/>
          </a:xfrm>
        </p:grpSpPr>
        <p:grpSp>
          <p:nvGrpSpPr>
            <p:cNvPr id="151" name="Group 150">
              <a:extLst>
                <a:ext uri="{FF2B5EF4-FFF2-40B4-BE49-F238E27FC236}">
                  <a16:creationId xmlns:a16="http://schemas.microsoft.com/office/drawing/2014/main" id="{197E6B5E-76D9-4707-A42B-FAE517D09319}"/>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53" name="Freeform 5">
                <a:extLst>
                  <a:ext uri="{FF2B5EF4-FFF2-40B4-BE49-F238E27FC236}">
                    <a16:creationId xmlns:a16="http://schemas.microsoft.com/office/drawing/2014/main" id="{87B879D3-A377-411A-A925-72E6A57F0B0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54" name="Freeform 6">
                <a:extLst>
                  <a:ext uri="{FF2B5EF4-FFF2-40B4-BE49-F238E27FC236}">
                    <a16:creationId xmlns:a16="http://schemas.microsoft.com/office/drawing/2014/main" id="{A34D6D59-1BBF-40DE-B538-329F2661B1E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52" name="Picture 151" descr="Icon of a bulb">
              <a:extLst>
                <a:ext uri="{FF2B5EF4-FFF2-40B4-BE49-F238E27FC236}">
                  <a16:creationId xmlns:a16="http://schemas.microsoft.com/office/drawing/2014/main" id="{A7645107-AA36-47DA-BEBB-E155EED1B7AC}"/>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155" name="Group 154" descr="Icon of coding brackets">
            <a:extLst>
              <a:ext uri="{FF2B5EF4-FFF2-40B4-BE49-F238E27FC236}">
                <a16:creationId xmlns:a16="http://schemas.microsoft.com/office/drawing/2014/main" id="{24382246-E7C6-4BE6-84F2-CC1142C534D8}"/>
              </a:ext>
            </a:extLst>
          </p:cNvPr>
          <p:cNvGrpSpPr/>
          <p:nvPr/>
        </p:nvGrpSpPr>
        <p:grpSpPr>
          <a:xfrm>
            <a:off x="427859" y="5627866"/>
            <a:ext cx="914269" cy="914399"/>
            <a:chOff x="3031668" y="5400675"/>
            <a:chExt cx="702132" cy="702232"/>
          </a:xfrm>
        </p:grpSpPr>
        <p:grpSp>
          <p:nvGrpSpPr>
            <p:cNvPr id="156" name="Group 155">
              <a:extLst>
                <a:ext uri="{FF2B5EF4-FFF2-40B4-BE49-F238E27FC236}">
                  <a16:creationId xmlns:a16="http://schemas.microsoft.com/office/drawing/2014/main" id="{194968D0-5825-4E86-B41C-24D2721D808F}"/>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158" name="Freeform 5">
                <a:extLst>
                  <a:ext uri="{FF2B5EF4-FFF2-40B4-BE49-F238E27FC236}">
                    <a16:creationId xmlns:a16="http://schemas.microsoft.com/office/drawing/2014/main" id="{B7185477-E2F4-44ED-97BE-E544529DEDF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59" name="Freeform 6">
                <a:extLst>
                  <a:ext uri="{FF2B5EF4-FFF2-40B4-BE49-F238E27FC236}">
                    <a16:creationId xmlns:a16="http://schemas.microsoft.com/office/drawing/2014/main" id="{1963E6B1-AEE9-4B8A-B49B-49E53EACFC1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57" name="Picture 156" descr="Icon of coding brackets">
              <a:extLst>
                <a:ext uri="{FF2B5EF4-FFF2-40B4-BE49-F238E27FC236}">
                  <a16:creationId xmlns:a16="http://schemas.microsoft.com/office/drawing/2014/main" id="{73501048-BFE8-416F-BE0A-BF4035960611}"/>
                </a:ext>
              </a:extLst>
            </p:cNvPr>
            <p:cNvPicPr>
              <a:picLocks noChangeAspect="1"/>
            </p:cNvPicPr>
            <p:nvPr/>
          </p:nvPicPr>
          <p:blipFill>
            <a:blip r:embed="rId7"/>
            <a:stretch>
              <a:fillRect/>
            </a:stretch>
          </p:blipFill>
          <p:spPr>
            <a:xfrm>
              <a:off x="3196983" y="5566040"/>
              <a:ext cx="371503" cy="371503"/>
            </a:xfrm>
            <a:prstGeom prst="rect">
              <a:avLst/>
            </a:prstGeom>
          </p:spPr>
        </p:pic>
      </p:grpSp>
      <p:grpSp>
        <p:nvGrpSpPr>
          <p:cNvPr id="160" name="Group 159" descr="Icon of three concentric arcs">
            <a:extLst>
              <a:ext uri="{FF2B5EF4-FFF2-40B4-BE49-F238E27FC236}">
                <a16:creationId xmlns:a16="http://schemas.microsoft.com/office/drawing/2014/main" id="{0FB96A5E-7717-449F-BE03-13634EC058A4}"/>
              </a:ext>
            </a:extLst>
          </p:cNvPr>
          <p:cNvGrpSpPr/>
          <p:nvPr/>
        </p:nvGrpSpPr>
        <p:grpSpPr>
          <a:xfrm>
            <a:off x="6354742" y="1485900"/>
            <a:ext cx="914272" cy="914400"/>
            <a:chOff x="3031669" y="1620003"/>
            <a:chExt cx="702132" cy="702231"/>
          </a:xfrm>
        </p:grpSpPr>
        <p:grpSp>
          <p:nvGrpSpPr>
            <p:cNvPr id="161" name="Group 160">
              <a:extLst>
                <a:ext uri="{FF2B5EF4-FFF2-40B4-BE49-F238E27FC236}">
                  <a16:creationId xmlns:a16="http://schemas.microsoft.com/office/drawing/2014/main" id="{ECE1B709-E74B-4CB2-8A9C-D21BA1889B1D}"/>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163" name="Freeform 5">
                <a:extLst>
                  <a:ext uri="{FF2B5EF4-FFF2-40B4-BE49-F238E27FC236}">
                    <a16:creationId xmlns:a16="http://schemas.microsoft.com/office/drawing/2014/main" id="{7C15B0DE-18A0-4220-86D3-8391B8DAFC5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64" name="Freeform 6">
                <a:extLst>
                  <a:ext uri="{FF2B5EF4-FFF2-40B4-BE49-F238E27FC236}">
                    <a16:creationId xmlns:a16="http://schemas.microsoft.com/office/drawing/2014/main" id="{7238B701-C51F-4209-81A6-839EF53221F0}"/>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62" name="Picture 161" descr="Icon of three concentric arcs">
              <a:extLst>
                <a:ext uri="{FF2B5EF4-FFF2-40B4-BE49-F238E27FC236}">
                  <a16:creationId xmlns:a16="http://schemas.microsoft.com/office/drawing/2014/main" id="{32037E63-6682-43CA-AC11-8A78638708EE}"/>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5" name="Group 164" descr="Icon of a arrow in a circular path with a timer inside the circle">
            <a:extLst>
              <a:ext uri="{FF2B5EF4-FFF2-40B4-BE49-F238E27FC236}">
                <a16:creationId xmlns:a16="http://schemas.microsoft.com/office/drawing/2014/main" id="{85F4DACF-0FB0-4E22-B68D-BA6E18CFB874}"/>
              </a:ext>
            </a:extLst>
          </p:cNvPr>
          <p:cNvGrpSpPr/>
          <p:nvPr/>
        </p:nvGrpSpPr>
        <p:grpSpPr>
          <a:xfrm>
            <a:off x="6354742" y="2521390"/>
            <a:ext cx="914272" cy="914400"/>
            <a:chOff x="3031669" y="2473749"/>
            <a:chExt cx="702132" cy="702231"/>
          </a:xfrm>
        </p:grpSpPr>
        <p:grpSp>
          <p:nvGrpSpPr>
            <p:cNvPr id="166" name="Group 165">
              <a:extLst>
                <a:ext uri="{FF2B5EF4-FFF2-40B4-BE49-F238E27FC236}">
                  <a16:creationId xmlns:a16="http://schemas.microsoft.com/office/drawing/2014/main" id="{2E615CB7-6FD0-4A2B-AB40-3957F2062084}"/>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168" name="Freeform 5">
                <a:extLst>
                  <a:ext uri="{FF2B5EF4-FFF2-40B4-BE49-F238E27FC236}">
                    <a16:creationId xmlns:a16="http://schemas.microsoft.com/office/drawing/2014/main" id="{24CC99DE-E8D7-4F25-82B1-25866186266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69" name="Freeform 6">
                <a:extLst>
                  <a:ext uri="{FF2B5EF4-FFF2-40B4-BE49-F238E27FC236}">
                    <a16:creationId xmlns:a16="http://schemas.microsoft.com/office/drawing/2014/main" id="{BAC67EE9-1EFF-44B2-ABDB-AD3D98BEE10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67" name="Picture 166" descr="Icon of a arrow in a circular path with a timer inside the circle">
              <a:extLst>
                <a:ext uri="{FF2B5EF4-FFF2-40B4-BE49-F238E27FC236}">
                  <a16:creationId xmlns:a16="http://schemas.microsoft.com/office/drawing/2014/main" id="{3EB3E66A-7C70-49F0-9F44-3F44F2C8E064}"/>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70" name="Group 169" descr="Icon of three dots and outward pointing chevrons on left and right">
            <a:extLst>
              <a:ext uri="{FF2B5EF4-FFF2-40B4-BE49-F238E27FC236}">
                <a16:creationId xmlns:a16="http://schemas.microsoft.com/office/drawing/2014/main" id="{9ED49DCE-29AA-4FFC-96A0-1A03E3264B13}"/>
              </a:ext>
            </a:extLst>
          </p:cNvPr>
          <p:cNvGrpSpPr/>
          <p:nvPr/>
        </p:nvGrpSpPr>
        <p:grpSpPr>
          <a:xfrm>
            <a:off x="6354744" y="3556883"/>
            <a:ext cx="914270" cy="914401"/>
            <a:chOff x="3088645" y="5729498"/>
            <a:chExt cx="648328" cy="648420"/>
          </a:xfrm>
        </p:grpSpPr>
        <p:grpSp>
          <p:nvGrpSpPr>
            <p:cNvPr id="171" name="Group 170">
              <a:extLst>
                <a:ext uri="{FF2B5EF4-FFF2-40B4-BE49-F238E27FC236}">
                  <a16:creationId xmlns:a16="http://schemas.microsoft.com/office/drawing/2014/main" id="{0FF7D8FA-95E1-4185-B63F-8F0BA41D9551}"/>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73" name="Freeform 5">
                <a:extLst>
                  <a:ext uri="{FF2B5EF4-FFF2-40B4-BE49-F238E27FC236}">
                    <a16:creationId xmlns:a16="http://schemas.microsoft.com/office/drawing/2014/main" id="{B97F5D38-5150-49C1-A03A-E85988E7A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74" name="Freeform 6">
                <a:extLst>
                  <a:ext uri="{FF2B5EF4-FFF2-40B4-BE49-F238E27FC236}">
                    <a16:creationId xmlns:a16="http://schemas.microsoft.com/office/drawing/2014/main" id="{B78FEF01-98AA-4040-86C4-8F78F3DB95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72" name="Picture 171" descr="Icon of three dots and outward pointing chevrons on left and right">
              <a:extLst>
                <a:ext uri="{FF2B5EF4-FFF2-40B4-BE49-F238E27FC236}">
                  <a16:creationId xmlns:a16="http://schemas.microsoft.com/office/drawing/2014/main" id="{BF9BE39F-2662-455D-A364-6FA5C4F95437}"/>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175" name="Group 174" descr="Icon of a bulb">
            <a:extLst>
              <a:ext uri="{FF2B5EF4-FFF2-40B4-BE49-F238E27FC236}">
                <a16:creationId xmlns:a16="http://schemas.microsoft.com/office/drawing/2014/main" id="{57622F2A-3345-4528-8A11-BF44057757FD}"/>
              </a:ext>
            </a:extLst>
          </p:cNvPr>
          <p:cNvGrpSpPr/>
          <p:nvPr/>
        </p:nvGrpSpPr>
        <p:grpSpPr>
          <a:xfrm>
            <a:off x="6354745" y="4592373"/>
            <a:ext cx="914269" cy="914398"/>
            <a:chOff x="3031669" y="4181240"/>
            <a:chExt cx="702132" cy="702231"/>
          </a:xfrm>
        </p:grpSpPr>
        <p:grpSp>
          <p:nvGrpSpPr>
            <p:cNvPr id="176" name="Group 175">
              <a:extLst>
                <a:ext uri="{FF2B5EF4-FFF2-40B4-BE49-F238E27FC236}">
                  <a16:creationId xmlns:a16="http://schemas.microsoft.com/office/drawing/2014/main" id="{BD322150-3EF9-4DC0-97E9-94D2C57DF164}"/>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178" name="Freeform 5">
                <a:extLst>
                  <a:ext uri="{FF2B5EF4-FFF2-40B4-BE49-F238E27FC236}">
                    <a16:creationId xmlns:a16="http://schemas.microsoft.com/office/drawing/2014/main" id="{642CECE9-1A68-4661-BA69-9A6AA09E753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79" name="Freeform 6">
                <a:extLst>
                  <a:ext uri="{FF2B5EF4-FFF2-40B4-BE49-F238E27FC236}">
                    <a16:creationId xmlns:a16="http://schemas.microsoft.com/office/drawing/2014/main" id="{D2B36816-9E76-418C-9327-9CACA0BE553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77" name="Picture 176" descr="Icon of a bulb">
              <a:extLst>
                <a:ext uri="{FF2B5EF4-FFF2-40B4-BE49-F238E27FC236}">
                  <a16:creationId xmlns:a16="http://schemas.microsoft.com/office/drawing/2014/main" id="{CE318360-8898-4A2C-B2C3-3CDC11C65E5E}"/>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180" name="Group 179" descr="Icon of coding brackets">
            <a:extLst>
              <a:ext uri="{FF2B5EF4-FFF2-40B4-BE49-F238E27FC236}">
                <a16:creationId xmlns:a16="http://schemas.microsoft.com/office/drawing/2014/main" id="{1F5DBD37-A1AF-4536-B939-F87F3345E060}"/>
              </a:ext>
            </a:extLst>
          </p:cNvPr>
          <p:cNvGrpSpPr/>
          <p:nvPr/>
        </p:nvGrpSpPr>
        <p:grpSpPr>
          <a:xfrm>
            <a:off x="6354745" y="5627866"/>
            <a:ext cx="914269" cy="914399"/>
            <a:chOff x="3031668" y="5400675"/>
            <a:chExt cx="702132" cy="702232"/>
          </a:xfrm>
        </p:grpSpPr>
        <p:grpSp>
          <p:nvGrpSpPr>
            <p:cNvPr id="181" name="Group 180">
              <a:extLst>
                <a:ext uri="{FF2B5EF4-FFF2-40B4-BE49-F238E27FC236}">
                  <a16:creationId xmlns:a16="http://schemas.microsoft.com/office/drawing/2014/main" id="{DC25DCF3-508E-41E9-96AE-4B266B0E9772}"/>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183" name="Freeform 5">
                <a:extLst>
                  <a:ext uri="{FF2B5EF4-FFF2-40B4-BE49-F238E27FC236}">
                    <a16:creationId xmlns:a16="http://schemas.microsoft.com/office/drawing/2014/main" id="{6F124C37-1BA0-4ACE-867D-003FF824CD6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184" name="Freeform 6">
                <a:extLst>
                  <a:ext uri="{FF2B5EF4-FFF2-40B4-BE49-F238E27FC236}">
                    <a16:creationId xmlns:a16="http://schemas.microsoft.com/office/drawing/2014/main" id="{645CD514-40FE-49BD-937D-EE78FEF9770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182" name="Picture 181" descr="Icon of coding brackets">
              <a:extLst>
                <a:ext uri="{FF2B5EF4-FFF2-40B4-BE49-F238E27FC236}">
                  <a16:creationId xmlns:a16="http://schemas.microsoft.com/office/drawing/2014/main" id="{79D0B74A-BE66-4912-8D4C-CB5B77982AF4}"/>
                </a:ext>
              </a:extLst>
            </p:cNvPr>
            <p:cNvPicPr>
              <a:picLocks noChangeAspect="1"/>
            </p:cNvPicPr>
            <p:nvPr/>
          </p:nvPicPr>
          <p:blipFill>
            <a:blip r:embed="rId7"/>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10251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four rows with numbers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34" name="Group 33">
            <a:extLst>
              <a:ext uri="{FF2B5EF4-FFF2-40B4-BE49-F238E27FC236}">
                <a16:creationId xmlns:a16="http://schemas.microsoft.com/office/drawing/2014/main" id="{5301FBFE-D1B5-4205-8052-9A72C6D1DDF0}"/>
              </a:ext>
              <a:ext uri="{C183D7F6-B498-43B3-948B-1728B52AA6E4}">
                <adec:decorative xmlns:adec="http://schemas.microsoft.com/office/drawing/2017/decorative" val="1"/>
              </a:ext>
            </a:extLst>
          </p:cNvPr>
          <p:cNvGrpSpPr/>
          <p:nvPr/>
        </p:nvGrpSpPr>
        <p:grpSpPr>
          <a:xfrm>
            <a:off x="427859" y="1485899"/>
            <a:ext cx="914270" cy="914400"/>
            <a:chOff x="7962901" y="3032919"/>
            <a:chExt cx="981074" cy="981076"/>
          </a:xfrm>
        </p:grpSpPr>
        <p:sp>
          <p:nvSpPr>
            <p:cNvPr id="36" name="Freeform 5">
              <a:extLst>
                <a:ext uri="{FF2B5EF4-FFF2-40B4-BE49-F238E27FC236}">
                  <a16:creationId xmlns:a16="http://schemas.microsoft.com/office/drawing/2014/main" id="{68609414-5FD6-4190-AED2-5A11FFDE76E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1</a:t>
              </a:r>
            </a:p>
          </p:txBody>
        </p:sp>
        <p:sp>
          <p:nvSpPr>
            <p:cNvPr id="37" name="Freeform 6">
              <a:extLst>
                <a:ext uri="{FF2B5EF4-FFF2-40B4-BE49-F238E27FC236}">
                  <a16:creationId xmlns:a16="http://schemas.microsoft.com/office/drawing/2014/main" id="{6171191A-F8F6-4591-864F-AF8BF62B8FF4}"/>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39" name="Group 38">
            <a:extLst>
              <a:ext uri="{FF2B5EF4-FFF2-40B4-BE49-F238E27FC236}">
                <a16:creationId xmlns:a16="http://schemas.microsoft.com/office/drawing/2014/main" id="{2E0E4F94-ED09-49AF-88F5-0E6A40D981E1}"/>
              </a:ext>
              <a:ext uri="{C183D7F6-B498-43B3-948B-1728B52AA6E4}">
                <adec:decorative xmlns:adec="http://schemas.microsoft.com/office/drawing/2017/decorative" val="1"/>
              </a:ext>
            </a:extLst>
          </p:cNvPr>
          <p:cNvGrpSpPr/>
          <p:nvPr/>
        </p:nvGrpSpPr>
        <p:grpSpPr>
          <a:xfrm>
            <a:off x="427859" y="2597590"/>
            <a:ext cx="914270" cy="914400"/>
            <a:chOff x="7962901" y="3032919"/>
            <a:chExt cx="981074" cy="981076"/>
          </a:xfrm>
        </p:grpSpPr>
        <p:sp>
          <p:nvSpPr>
            <p:cNvPr id="41" name="Freeform 5">
              <a:extLst>
                <a:ext uri="{FF2B5EF4-FFF2-40B4-BE49-F238E27FC236}">
                  <a16:creationId xmlns:a16="http://schemas.microsoft.com/office/drawing/2014/main" id="{181003EF-351C-4705-941D-E597E28FBC9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2</a:t>
              </a:r>
            </a:p>
          </p:txBody>
        </p:sp>
        <p:sp>
          <p:nvSpPr>
            <p:cNvPr id="42" name="Freeform 6">
              <a:extLst>
                <a:ext uri="{FF2B5EF4-FFF2-40B4-BE49-F238E27FC236}">
                  <a16:creationId xmlns:a16="http://schemas.microsoft.com/office/drawing/2014/main" id="{764EF84A-1330-4BC9-9FDD-C4C5EE94BB65}"/>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4" name="Group 43">
            <a:extLst>
              <a:ext uri="{FF2B5EF4-FFF2-40B4-BE49-F238E27FC236}">
                <a16:creationId xmlns:a16="http://schemas.microsoft.com/office/drawing/2014/main" id="{6A4B9C9C-2E08-4C5A-806F-AA664F48841C}"/>
              </a:ext>
              <a:ext uri="{C183D7F6-B498-43B3-948B-1728B52AA6E4}">
                <adec:decorative xmlns:adec="http://schemas.microsoft.com/office/drawing/2017/decorative" val="1"/>
              </a:ext>
            </a:extLst>
          </p:cNvPr>
          <p:cNvGrpSpPr/>
          <p:nvPr/>
        </p:nvGrpSpPr>
        <p:grpSpPr>
          <a:xfrm>
            <a:off x="427859" y="3709282"/>
            <a:ext cx="914270" cy="914400"/>
            <a:chOff x="7962901" y="3032919"/>
            <a:chExt cx="981074" cy="981076"/>
          </a:xfrm>
        </p:grpSpPr>
        <p:sp>
          <p:nvSpPr>
            <p:cNvPr id="46" name="Freeform 5">
              <a:extLst>
                <a:ext uri="{FF2B5EF4-FFF2-40B4-BE49-F238E27FC236}">
                  <a16:creationId xmlns:a16="http://schemas.microsoft.com/office/drawing/2014/main" id="{988AF6D7-8EF3-4C5E-AE1E-C4B1A1C51D1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3</a:t>
              </a:r>
            </a:p>
          </p:txBody>
        </p:sp>
        <p:sp>
          <p:nvSpPr>
            <p:cNvPr id="47" name="Freeform 6">
              <a:extLst>
                <a:ext uri="{FF2B5EF4-FFF2-40B4-BE49-F238E27FC236}">
                  <a16:creationId xmlns:a16="http://schemas.microsoft.com/office/drawing/2014/main" id="{67DD15E4-C008-4E7A-A303-67C244104CA4}"/>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9" name="Group 48">
            <a:extLst>
              <a:ext uri="{FF2B5EF4-FFF2-40B4-BE49-F238E27FC236}">
                <a16:creationId xmlns:a16="http://schemas.microsoft.com/office/drawing/2014/main" id="{74C79D35-8603-4F47-8A5C-3CF0BF53F294}"/>
              </a:ext>
              <a:ext uri="{C183D7F6-B498-43B3-948B-1728B52AA6E4}">
                <adec:decorative xmlns:adec="http://schemas.microsoft.com/office/drawing/2017/decorative" val="1"/>
              </a:ext>
            </a:extLst>
          </p:cNvPr>
          <p:cNvGrpSpPr/>
          <p:nvPr/>
        </p:nvGrpSpPr>
        <p:grpSpPr>
          <a:xfrm>
            <a:off x="427859" y="4820974"/>
            <a:ext cx="914270" cy="914400"/>
            <a:chOff x="7962901" y="3032919"/>
            <a:chExt cx="981074" cy="981076"/>
          </a:xfrm>
        </p:grpSpPr>
        <p:sp>
          <p:nvSpPr>
            <p:cNvPr id="51" name="Freeform 5">
              <a:extLst>
                <a:ext uri="{FF2B5EF4-FFF2-40B4-BE49-F238E27FC236}">
                  <a16:creationId xmlns:a16="http://schemas.microsoft.com/office/drawing/2014/main" id="{ADF33B12-8C56-4ACE-90D3-13B463EB7D2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4</a:t>
              </a:r>
            </a:p>
          </p:txBody>
        </p:sp>
        <p:sp>
          <p:nvSpPr>
            <p:cNvPr id="52" name="Freeform 6">
              <a:extLst>
                <a:ext uri="{FF2B5EF4-FFF2-40B4-BE49-F238E27FC236}">
                  <a16:creationId xmlns:a16="http://schemas.microsoft.com/office/drawing/2014/main" id="{F69F559F-C57F-4E21-A86A-436B3C98B0EB}"/>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54864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five rows with numbers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36" name="Group 35">
            <a:extLst>
              <a:ext uri="{FF2B5EF4-FFF2-40B4-BE49-F238E27FC236}">
                <a16:creationId xmlns:a16="http://schemas.microsoft.com/office/drawing/2014/main" id="{ECA167CF-A6BA-4FCF-AFF8-00D0E3FAB0F4}"/>
              </a:ext>
              <a:ext uri="{C183D7F6-B498-43B3-948B-1728B52AA6E4}">
                <adec:decorative xmlns:adec="http://schemas.microsoft.com/office/drawing/2017/decorative" val="1"/>
              </a:ext>
            </a:extLst>
          </p:cNvPr>
          <p:cNvGrpSpPr/>
          <p:nvPr/>
        </p:nvGrpSpPr>
        <p:grpSpPr>
          <a:xfrm>
            <a:off x="427859" y="1485899"/>
            <a:ext cx="914270" cy="914400"/>
            <a:chOff x="7962901" y="3032919"/>
            <a:chExt cx="981074" cy="981076"/>
          </a:xfrm>
        </p:grpSpPr>
        <p:sp>
          <p:nvSpPr>
            <p:cNvPr id="37" name="Freeform 5">
              <a:extLst>
                <a:ext uri="{FF2B5EF4-FFF2-40B4-BE49-F238E27FC236}">
                  <a16:creationId xmlns:a16="http://schemas.microsoft.com/office/drawing/2014/main" id="{31E80CDB-91C6-47F0-BCE6-6408EDC37E0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1</a:t>
              </a:r>
            </a:p>
          </p:txBody>
        </p:sp>
        <p:sp>
          <p:nvSpPr>
            <p:cNvPr id="38" name="Freeform 6">
              <a:extLst>
                <a:ext uri="{FF2B5EF4-FFF2-40B4-BE49-F238E27FC236}">
                  <a16:creationId xmlns:a16="http://schemas.microsoft.com/office/drawing/2014/main" id="{EB3F85C3-C505-4C6B-8296-19EAD1FB40F2}"/>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39" name="Group 38">
            <a:extLst>
              <a:ext uri="{FF2B5EF4-FFF2-40B4-BE49-F238E27FC236}">
                <a16:creationId xmlns:a16="http://schemas.microsoft.com/office/drawing/2014/main" id="{68A1EDDE-45CD-48A9-A7B9-20ACDB329A5F}"/>
              </a:ext>
              <a:ext uri="{C183D7F6-B498-43B3-948B-1728B52AA6E4}">
                <adec:decorative xmlns:adec="http://schemas.microsoft.com/office/drawing/2017/decorative" val="1"/>
              </a:ext>
            </a:extLst>
          </p:cNvPr>
          <p:cNvGrpSpPr/>
          <p:nvPr/>
        </p:nvGrpSpPr>
        <p:grpSpPr>
          <a:xfrm>
            <a:off x="427859" y="2521390"/>
            <a:ext cx="914270" cy="914400"/>
            <a:chOff x="7962901" y="3032919"/>
            <a:chExt cx="981074" cy="981076"/>
          </a:xfrm>
        </p:grpSpPr>
        <p:sp>
          <p:nvSpPr>
            <p:cNvPr id="40" name="Freeform 5">
              <a:extLst>
                <a:ext uri="{FF2B5EF4-FFF2-40B4-BE49-F238E27FC236}">
                  <a16:creationId xmlns:a16="http://schemas.microsoft.com/office/drawing/2014/main" id="{0C63A6E9-C2FE-46A8-99AE-4D8AA354AD7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2</a:t>
              </a:r>
            </a:p>
          </p:txBody>
        </p:sp>
        <p:sp>
          <p:nvSpPr>
            <p:cNvPr id="41" name="Freeform 6">
              <a:extLst>
                <a:ext uri="{FF2B5EF4-FFF2-40B4-BE49-F238E27FC236}">
                  <a16:creationId xmlns:a16="http://schemas.microsoft.com/office/drawing/2014/main" id="{0C9137F4-9229-446B-A2BD-B8428A5A3D1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2" name="Group 41">
            <a:extLst>
              <a:ext uri="{FF2B5EF4-FFF2-40B4-BE49-F238E27FC236}">
                <a16:creationId xmlns:a16="http://schemas.microsoft.com/office/drawing/2014/main" id="{5A463D85-AE08-48F6-8823-1DA21B26EECC}"/>
              </a:ext>
              <a:ext uri="{C183D7F6-B498-43B3-948B-1728B52AA6E4}">
                <adec:decorative xmlns:adec="http://schemas.microsoft.com/office/drawing/2017/decorative" val="1"/>
              </a:ext>
            </a:extLst>
          </p:cNvPr>
          <p:cNvGrpSpPr/>
          <p:nvPr/>
        </p:nvGrpSpPr>
        <p:grpSpPr>
          <a:xfrm>
            <a:off x="427859" y="3556883"/>
            <a:ext cx="914270" cy="914400"/>
            <a:chOff x="7962901" y="3032919"/>
            <a:chExt cx="981074" cy="981076"/>
          </a:xfrm>
        </p:grpSpPr>
        <p:sp>
          <p:nvSpPr>
            <p:cNvPr id="43" name="Freeform 5">
              <a:extLst>
                <a:ext uri="{FF2B5EF4-FFF2-40B4-BE49-F238E27FC236}">
                  <a16:creationId xmlns:a16="http://schemas.microsoft.com/office/drawing/2014/main" id="{FE9B8154-FBFA-46C6-BC1E-D22689802BF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3</a:t>
              </a:r>
            </a:p>
          </p:txBody>
        </p:sp>
        <p:sp>
          <p:nvSpPr>
            <p:cNvPr id="44" name="Freeform 6">
              <a:extLst>
                <a:ext uri="{FF2B5EF4-FFF2-40B4-BE49-F238E27FC236}">
                  <a16:creationId xmlns:a16="http://schemas.microsoft.com/office/drawing/2014/main" id="{7FE18334-4AD1-4553-B55A-36F2C9DF8403}"/>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5" name="Group 44">
            <a:extLst>
              <a:ext uri="{FF2B5EF4-FFF2-40B4-BE49-F238E27FC236}">
                <a16:creationId xmlns:a16="http://schemas.microsoft.com/office/drawing/2014/main" id="{55B5DF94-85BA-4DC4-BDBC-D8DB86921757}"/>
              </a:ext>
              <a:ext uri="{C183D7F6-B498-43B3-948B-1728B52AA6E4}">
                <adec:decorative xmlns:adec="http://schemas.microsoft.com/office/drawing/2017/decorative" val="1"/>
              </a:ext>
            </a:extLst>
          </p:cNvPr>
          <p:cNvGrpSpPr/>
          <p:nvPr/>
        </p:nvGrpSpPr>
        <p:grpSpPr>
          <a:xfrm>
            <a:off x="427859" y="4592374"/>
            <a:ext cx="914270" cy="914400"/>
            <a:chOff x="7962901" y="3032919"/>
            <a:chExt cx="981074" cy="981076"/>
          </a:xfrm>
        </p:grpSpPr>
        <p:sp>
          <p:nvSpPr>
            <p:cNvPr id="46" name="Freeform 5">
              <a:extLst>
                <a:ext uri="{FF2B5EF4-FFF2-40B4-BE49-F238E27FC236}">
                  <a16:creationId xmlns:a16="http://schemas.microsoft.com/office/drawing/2014/main" id="{9C789DB9-D860-4C09-9AD0-3F48625085D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4</a:t>
              </a:r>
            </a:p>
          </p:txBody>
        </p:sp>
        <p:sp>
          <p:nvSpPr>
            <p:cNvPr id="47" name="Freeform 6">
              <a:extLst>
                <a:ext uri="{FF2B5EF4-FFF2-40B4-BE49-F238E27FC236}">
                  <a16:creationId xmlns:a16="http://schemas.microsoft.com/office/drawing/2014/main" id="{B113AEFC-67D4-4DAB-B67F-9A0E0EBDBD99}"/>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8" name="Group 47">
            <a:extLst>
              <a:ext uri="{FF2B5EF4-FFF2-40B4-BE49-F238E27FC236}">
                <a16:creationId xmlns:a16="http://schemas.microsoft.com/office/drawing/2014/main" id="{49F32F2D-D272-4333-A4D4-98A22EFE9C2B}"/>
              </a:ext>
              <a:ext uri="{C183D7F6-B498-43B3-948B-1728B52AA6E4}">
                <adec:decorative xmlns:adec="http://schemas.microsoft.com/office/drawing/2017/decorative" val="1"/>
              </a:ext>
            </a:extLst>
          </p:cNvPr>
          <p:cNvGrpSpPr/>
          <p:nvPr/>
        </p:nvGrpSpPr>
        <p:grpSpPr>
          <a:xfrm>
            <a:off x="427859" y="5627865"/>
            <a:ext cx="914270" cy="914400"/>
            <a:chOff x="7962901" y="3032919"/>
            <a:chExt cx="981074" cy="981076"/>
          </a:xfrm>
        </p:grpSpPr>
        <p:sp>
          <p:nvSpPr>
            <p:cNvPr id="49" name="Freeform 5">
              <a:extLst>
                <a:ext uri="{FF2B5EF4-FFF2-40B4-BE49-F238E27FC236}">
                  <a16:creationId xmlns:a16="http://schemas.microsoft.com/office/drawing/2014/main" id="{2DE7C3C4-910F-4C89-86A2-D569A6536FF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5</a:t>
              </a:r>
            </a:p>
          </p:txBody>
        </p:sp>
        <p:sp>
          <p:nvSpPr>
            <p:cNvPr id="50" name="Freeform 6">
              <a:extLst>
                <a:ext uri="{FF2B5EF4-FFF2-40B4-BE49-F238E27FC236}">
                  <a16:creationId xmlns:a16="http://schemas.microsoft.com/office/drawing/2014/main" id="{A6143D1F-B992-4DB3-9B4B-E97567590928}"/>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54530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six rows with numbers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 The quick brown fox jumps over the lazy dog. The quick brown fox jumps over the lazy dog</a:t>
            </a:r>
          </a:p>
        </p:txBody>
      </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30"/>
          </p:nvPr>
        </p:nvSpPr>
        <p:spPr/>
        <p:txBody>
          <a:bodyPr/>
          <a:lstStyle/>
          <a:p>
            <a:pPr lvl="1"/>
            <a:r>
              <a:rPr lang="en-US" dirty="0"/>
              <a:t>Body copy Segoe UI Regular 14/18. The quick brown fox jumps over the lazy dog. The quick brown fox jumps over the lazy dog. The quick brown fox jumps over the lazy dog</a:t>
            </a:r>
          </a:p>
        </p:txBody>
      </p:sp>
      <p:grpSp>
        <p:nvGrpSpPr>
          <p:cNvPr id="30" name="Group 29">
            <a:extLst>
              <a:ext uri="{FF2B5EF4-FFF2-40B4-BE49-F238E27FC236}">
                <a16:creationId xmlns:a16="http://schemas.microsoft.com/office/drawing/2014/main" id="{7B881764-8CC8-466B-8F40-2A9FB83FA51B}"/>
              </a:ext>
              <a:ext uri="{C183D7F6-B498-43B3-948B-1728B52AA6E4}">
                <adec:decorative xmlns:adec="http://schemas.microsoft.com/office/drawing/2017/decorative" val="1"/>
              </a:ext>
            </a:extLst>
          </p:cNvPr>
          <p:cNvGrpSpPr/>
          <p:nvPr/>
        </p:nvGrpSpPr>
        <p:grpSpPr>
          <a:xfrm>
            <a:off x="427859" y="1485899"/>
            <a:ext cx="731416" cy="731520"/>
            <a:chOff x="7962901" y="3032919"/>
            <a:chExt cx="981074" cy="981076"/>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1</a:t>
              </a:r>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427859" y="2360611"/>
            <a:ext cx="731416" cy="731520"/>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2</a:t>
              </a:r>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427859" y="3223894"/>
            <a:ext cx="731416" cy="731520"/>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3</a:t>
              </a:r>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6" name="Group 45">
            <a:extLst>
              <a:ext uri="{FF2B5EF4-FFF2-40B4-BE49-F238E27FC236}">
                <a16:creationId xmlns:a16="http://schemas.microsoft.com/office/drawing/2014/main" id="{CC57BB0A-BA97-43AD-9A5A-C59965C0F39C}"/>
              </a:ext>
              <a:ext uri="{C183D7F6-B498-43B3-948B-1728B52AA6E4}">
                <adec:decorative xmlns:adec="http://schemas.microsoft.com/office/drawing/2017/decorative" val="1"/>
              </a:ext>
            </a:extLst>
          </p:cNvPr>
          <p:cNvGrpSpPr/>
          <p:nvPr/>
        </p:nvGrpSpPr>
        <p:grpSpPr>
          <a:xfrm>
            <a:off x="427859" y="4087178"/>
            <a:ext cx="731416" cy="731520"/>
            <a:chOff x="7962901" y="3032919"/>
            <a:chExt cx="981074" cy="981076"/>
          </a:xfrm>
        </p:grpSpPr>
        <p:sp>
          <p:nvSpPr>
            <p:cNvPr id="47" name="Freeform 5">
              <a:extLst>
                <a:ext uri="{FF2B5EF4-FFF2-40B4-BE49-F238E27FC236}">
                  <a16:creationId xmlns:a16="http://schemas.microsoft.com/office/drawing/2014/main" id="{EE426091-81A5-4C83-B971-0E4C7836EA9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4</a:t>
              </a:r>
            </a:p>
          </p:txBody>
        </p:sp>
        <p:sp>
          <p:nvSpPr>
            <p:cNvPr id="48" name="Freeform 6">
              <a:extLst>
                <a:ext uri="{FF2B5EF4-FFF2-40B4-BE49-F238E27FC236}">
                  <a16:creationId xmlns:a16="http://schemas.microsoft.com/office/drawing/2014/main" id="{6D78DFDA-B99F-48DB-8360-BBE231FD1B0D}"/>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49" name="Group 48">
            <a:extLst>
              <a:ext uri="{FF2B5EF4-FFF2-40B4-BE49-F238E27FC236}">
                <a16:creationId xmlns:a16="http://schemas.microsoft.com/office/drawing/2014/main" id="{10F39B93-E5C4-4DD7-80BA-D58839BEB9FF}"/>
              </a:ext>
              <a:ext uri="{C183D7F6-B498-43B3-948B-1728B52AA6E4}">
                <adec:decorative xmlns:adec="http://schemas.microsoft.com/office/drawing/2017/decorative" val="1"/>
              </a:ext>
            </a:extLst>
          </p:cNvPr>
          <p:cNvGrpSpPr/>
          <p:nvPr/>
        </p:nvGrpSpPr>
        <p:grpSpPr>
          <a:xfrm>
            <a:off x="427859" y="4950461"/>
            <a:ext cx="731416" cy="731520"/>
            <a:chOff x="7962901" y="3032919"/>
            <a:chExt cx="981074" cy="981076"/>
          </a:xfrm>
        </p:grpSpPr>
        <p:sp>
          <p:nvSpPr>
            <p:cNvPr id="50" name="Freeform 5">
              <a:extLst>
                <a:ext uri="{FF2B5EF4-FFF2-40B4-BE49-F238E27FC236}">
                  <a16:creationId xmlns:a16="http://schemas.microsoft.com/office/drawing/2014/main" id="{E53034CF-BF65-4193-8652-189DF5C3D83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5</a:t>
              </a:r>
            </a:p>
          </p:txBody>
        </p:sp>
        <p:sp>
          <p:nvSpPr>
            <p:cNvPr id="51" name="Freeform 6">
              <a:extLst>
                <a:ext uri="{FF2B5EF4-FFF2-40B4-BE49-F238E27FC236}">
                  <a16:creationId xmlns:a16="http://schemas.microsoft.com/office/drawing/2014/main" id="{A19EE93C-F92D-422C-9B04-4241CDEDFABF}"/>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grpSp>
        <p:nvGrpSpPr>
          <p:cNvPr id="52" name="Group 51">
            <a:extLst>
              <a:ext uri="{FF2B5EF4-FFF2-40B4-BE49-F238E27FC236}">
                <a16:creationId xmlns:a16="http://schemas.microsoft.com/office/drawing/2014/main" id="{C891CC61-A8D8-45FE-B3E0-0EAF28D73442}"/>
              </a:ext>
              <a:ext uri="{C183D7F6-B498-43B3-948B-1728B52AA6E4}">
                <adec:decorative xmlns:adec="http://schemas.microsoft.com/office/drawing/2017/decorative" val="1"/>
              </a:ext>
            </a:extLst>
          </p:cNvPr>
          <p:cNvGrpSpPr/>
          <p:nvPr/>
        </p:nvGrpSpPr>
        <p:grpSpPr>
          <a:xfrm>
            <a:off x="427859" y="5813742"/>
            <a:ext cx="731416" cy="731520"/>
            <a:chOff x="7962901" y="3032919"/>
            <a:chExt cx="981074" cy="981076"/>
          </a:xfrm>
        </p:grpSpPr>
        <p:sp>
          <p:nvSpPr>
            <p:cNvPr id="53" name="Freeform 5">
              <a:extLst>
                <a:ext uri="{FF2B5EF4-FFF2-40B4-BE49-F238E27FC236}">
                  <a16:creationId xmlns:a16="http://schemas.microsoft.com/office/drawing/2014/main" id="{D2551F6D-A79C-4F59-9A49-05B67BC156E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448" b="1" dirty="0"/>
                <a:t>6</a:t>
              </a:r>
            </a:p>
          </p:txBody>
        </p:sp>
        <p:sp>
          <p:nvSpPr>
            <p:cNvPr id="54" name="Freeform 6">
              <a:extLst>
                <a:ext uri="{FF2B5EF4-FFF2-40B4-BE49-F238E27FC236}">
                  <a16:creationId xmlns:a16="http://schemas.microsoft.com/office/drawing/2014/main" id="{A545D51D-C9A2-4DD6-BFC1-AA2A262D73B2}"/>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06540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3F70-8B6D-4789-B751-3C77D08AB7FE}"/>
              </a:ext>
            </a:extLst>
          </p:cNvPr>
          <p:cNvSpPr>
            <a:spLocks noGrp="1"/>
          </p:cNvSpPr>
          <p:nvPr>
            <p:ph type="title"/>
          </p:nvPr>
        </p:nvSpPr>
        <p:spPr>
          <a:xfrm>
            <a:off x="465138" y="632779"/>
            <a:ext cx="11533187" cy="411162"/>
          </a:xfrm>
        </p:spPr>
        <p:txBody>
          <a:bodyPr/>
          <a:lstStyle/>
          <a:p>
            <a:r>
              <a:rPr lang="en-US" dirty="0"/>
              <a:t>Hello! </a:t>
            </a:r>
            <a:br>
              <a:rPr lang="en-US" dirty="0"/>
            </a:br>
            <a:r>
              <a:rPr lang="en-US" dirty="0"/>
              <a:t>Student introductions</a:t>
            </a:r>
          </a:p>
        </p:txBody>
      </p:sp>
      <p:sp>
        <p:nvSpPr>
          <p:cNvPr id="10" name="Rectangle 9">
            <a:extLst>
              <a:ext uri="{FF2B5EF4-FFF2-40B4-BE49-F238E27FC236}">
                <a16:creationId xmlns:a16="http://schemas.microsoft.com/office/drawing/2014/main" id="{ECBA931F-6787-412A-BECF-EC5DA6AF2032}"/>
              </a:ext>
              <a:ext uri="{C183D7F6-B498-43B3-948B-1728B52AA6E4}">
                <adec:decorative xmlns:adec="http://schemas.microsoft.com/office/drawing/2017/decorative" val="0"/>
              </a:ext>
            </a:extLst>
          </p:cNvPr>
          <p:cNvSpPr/>
          <p:nvPr/>
        </p:nvSpPr>
        <p:spPr bwMode="auto">
          <a:xfrm>
            <a:off x="434921" y="1549082"/>
            <a:ext cx="5458968" cy="4699318"/>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600"/>
              </a:spcAft>
            </a:pPr>
            <a:r>
              <a:rPr lang="en-US" sz="2800" dirty="0">
                <a:solidFill>
                  <a:schemeClr val="tx2"/>
                </a:solidFill>
                <a:latin typeface="+mj-lt"/>
              </a:rPr>
              <a:t>Let’s get acquainted</a:t>
            </a:r>
          </a:p>
          <a:p>
            <a:pPr marL="457200" indent="-457200">
              <a:spcBef>
                <a:spcPts val="600"/>
              </a:spcBef>
              <a:spcAft>
                <a:spcPts val="1200"/>
              </a:spcAft>
              <a:buFont typeface="Arial"/>
              <a:buChar char="•"/>
            </a:pPr>
            <a:r>
              <a:rPr lang="en-US" sz="2800" dirty="0">
                <a:solidFill>
                  <a:schemeClr val="tx1"/>
                </a:solidFill>
              </a:rPr>
              <a:t>Your name</a:t>
            </a:r>
            <a:endParaRPr lang="en-US" sz="2800" dirty="0">
              <a:solidFill>
                <a:schemeClr val="tx1"/>
              </a:solidFill>
              <a:cs typeface="Segoe UI"/>
            </a:endParaRPr>
          </a:p>
          <a:p>
            <a:pPr marL="457200" indent="-457200">
              <a:spcBef>
                <a:spcPts val="600"/>
              </a:spcBef>
              <a:spcAft>
                <a:spcPts val="1200"/>
              </a:spcAft>
              <a:buFont typeface="Arial"/>
              <a:buChar char="•"/>
            </a:pPr>
            <a:r>
              <a:rPr lang="en-US" sz="2800" dirty="0">
                <a:solidFill>
                  <a:schemeClr val="tx1"/>
                </a:solidFill>
              </a:rPr>
              <a:t>Company affiliation</a:t>
            </a:r>
            <a:endParaRPr lang="en-US" sz="2800" dirty="0">
              <a:solidFill>
                <a:schemeClr val="tx1"/>
              </a:solidFill>
              <a:cs typeface="Segoe UI"/>
            </a:endParaRPr>
          </a:p>
          <a:p>
            <a:pPr marL="457200" indent="-457200">
              <a:spcBef>
                <a:spcPts val="600"/>
              </a:spcBef>
              <a:spcAft>
                <a:spcPts val="1200"/>
              </a:spcAft>
              <a:buFont typeface="Arial"/>
              <a:buChar char="•"/>
            </a:pPr>
            <a:r>
              <a:rPr lang="en-US" sz="2800" dirty="0">
                <a:solidFill>
                  <a:schemeClr val="tx1"/>
                </a:solidFill>
              </a:rPr>
              <a:t>Title/function</a:t>
            </a:r>
            <a:endParaRPr lang="en-US" sz="2800" dirty="0">
              <a:solidFill>
                <a:schemeClr val="tx1"/>
              </a:solidFill>
              <a:cs typeface="Segoe UI"/>
            </a:endParaRPr>
          </a:p>
          <a:p>
            <a:pPr marL="457200" indent="-457200">
              <a:spcBef>
                <a:spcPts val="600"/>
              </a:spcBef>
              <a:spcAft>
                <a:spcPts val="1200"/>
              </a:spcAft>
              <a:buFont typeface="Arial"/>
              <a:buChar char="•"/>
            </a:pPr>
            <a:r>
              <a:rPr lang="en-US" sz="2800" dirty="0">
                <a:solidFill>
                  <a:schemeClr val="tx1"/>
                </a:solidFill>
              </a:rPr>
              <a:t>Microsoft Azure experience</a:t>
            </a:r>
            <a:endParaRPr lang="en-US" sz="2800" dirty="0">
              <a:solidFill>
                <a:schemeClr val="tx1"/>
              </a:solidFill>
              <a:cs typeface="Segoe UI"/>
            </a:endParaRPr>
          </a:p>
          <a:p>
            <a:pPr marL="457200" indent="-457200">
              <a:spcBef>
                <a:spcPts val="600"/>
              </a:spcBef>
              <a:spcAft>
                <a:spcPts val="1200"/>
              </a:spcAft>
              <a:buFont typeface="Arial"/>
              <a:buChar char="•"/>
            </a:pPr>
            <a:r>
              <a:rPr lang="en-US" sz="2800" dirty="0">
                <a:solidFill>
                  <a:schemeClr val="tx1"/>
                </a:solidFill>
              </a:rPr>
              <a:t>Your expectations for the course</a:t>
            </a:r>
            <a:endParaRPr lang="en-US" sz="2800" dirty="0">
              <a:solidFill>
                <a:schemeClr val="tx1"/>
              </a:solidFill>
              <a:cs typeface="Segoe UI"/>
            </a:endParaRPr>
          </a:p>
        </p:txBody>
      </p:sp>
      <p:sp>
        <p:nvSpPr>
          <p:cNvPr id="9" name="Rectangle 8">
            <a:extLst>
              <a:ext uri="{FF2B5EF4-FFF2-40B4-BE49-F238E27FC236}">
                <a16:creationId xmlns:a16="http://schemas.microsoft.com/office/drawing/2014/main" id="{3A360786-6A15-405E-946F-CB9E24063B27}"/>
              </a:ext>
              <a:ext uri="{C183D7F6-B498-43B3-948B-1728B52AA6E4}">
                <adec:decorative xmlns:adec="http://schemas.microsoft.com/office/drawing/2017/decorative" val="1"/>
              </a:ext>
            </a:extLst>
          </p:cNvPr>
          <p:cNvSpPr/>
          <p:nvPr/>
        </p:nvSpPr>
        <p:spPr bwMode="auto">
          <a:xfrm>
            <a:off x="6037943" y="1549081"/>
            <a:ext cx="5971495" cy="4699318"/>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Name tag with the word hello">
            <a:extLst>
              <a:ext uri="{FF2B5EF4-FFF2-40B4-BE49-F238E27FC236}">
                <a16:creationId xmlns:a16="http://schemas.microsoft.com/office/drawing/2014/main" id="{9405CFE0-CDBB-4566-8F7F-F32BB5F40DC6}"/>
              </a:ext>
            </a:extLst>
          </p:cNvPr>
          <p:cNvPicPr>
            <a:picLocks noChangeAspect="1"/>
          </p:cNvPicPr>
          <p:nvPr/>
        </p:nvPicPr>
        <p:blipFill>
          <a:blip r:embed="rId2"/>
          <a:stretch>
            <a:fillRect/>
          </a:stretch>
        </p:blipFill>
        <p:spPr>
          <a:xfrm>
            <a:off x="6531429" y="2310302"/>
            <a:ext cx="4984522" cy="3176876"/>
          </a:xfrm>
          <a:prstGeom prst="rect">
            <a:avLst/>
          </a:prstGeom>
        </p:spPr>
      </p:pic>
    </p:spTree>
    <p:extLst>
      <p:ext uri="{BB962C8B-B14F-4D97-AF65-F5344CB8AC3E}">
        <p14:creationId xmlns:p14="http://schemas.microsoft.com/office/powerpoint/2010/main" val="36410158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five rows &amp; two columns with numbers</a:t>
            </a:r>
          </a:p>
        </p:txBody>
      </p:sp>
      <p:sp>
        <p:nvSpPr>
          <p:cNvPr id="6" name="Text Placeholder 5"/>
          <p:cNvSpPr>
            <a:spLocks noGrp="1"/>
          </p:cNvSpPr>
          <p:nvPr>
            <p:ph type="body" sz="quarter" idx="11"/>
          </p:nvPr>
        </p:nvSpPr>
        <p:spPr/>
        <p:txBody>
          <a:bodyPr/>
          <a:lstStyle/>
          <a:p>
            <a:pPr lvl="1"/>
            <a:r>
              <a:rPr lang="en-US" dirty="0"/>
              <a:t>Body copy Segoe UI Regular 14/18. The quick brown fox jumps over the lazy dog</a:t>
            </a:r>
          </a:p>
        </p:txBody>
      </p:sp>
      <p:sp>
        <p:nvSpPr>
          <p:cNvPr id="2" name="Text Placeholder 1"/>
          <p:cNvSpPr>
            <a:spLocks noGrp="1"/>
          </p:cNvSpPr>
          <p:nvPr>
            <p:ph type="body" sz="quarter" idx="15"/>
          </p:nvPr>
        </p:nvSpPr>
        <p:spPr/>
        <p:txBody>
          <a:bodyPr/>
          <a:lstStyle/>
          <a:p>
            <a:pPr lvl="1"/>
            <a:r>
              <a:rPr lang="en-US" dirty="0"/>
              <a:t>Body copy Segoe UI Regular 14/18. The quick brown fox jumps over the lazy dog</a:t>
            </a:r>
          </a:p>
        </p:txBody>
      </p:sp>
      <p:sp>
        <p:nvSpPr>
          <p:cNvPr id="3" name="Text Placeholder 2"/>
          <p:cNvSpPr>
            <a:spLocks noGrp="1"/>
          </p:cNvSpPr>
          <p:nvPr>
            <p:ph type="body" sz="quarter" idx="17"/>
          </p:nvPr>
        </p:nvSpPr>
        <p:spPr/>
        <p:txBody>
          <a:bodyPr/>
          <a:lstStyle/>
          <a:p>
            <a:pPr lvl="1"/>
            <a:r>
              <a:rPr lang="en-US" dirty="0"/>
              <a:t>Body copy Segoe UI Regular 14/18. The quick brown fox jumps over the lazy dog</a:t>
            </a:r>
          </a:p>
        </p:txBody>
      </p:sp>
      <p:sp>
        <p:nvSpPr>
          <p:cNvPr id="4" name="Text Placeholder 3"/>
          <p:cNvSpPr>
            <a:spLocks noGrp="1"/>
          </p:cNvSpPr>
          <p:nvPr>
            <p:ph type="body" sz="quarter" idx="19"/>
          </p:nvPr>
        </p:nvSpPr>
        <p:spPr/>
        <p:txBody>
          <a:bodyPr/>
          <a:lstStyle/>
          <a:p>
            <a:pPr lvl="1"/>
            <a:r>
              <a:rPr lang="en-US" dirty="0"/>
              <a:t>Body copy Segoe UI Regular 14/18. The quick brown fox jumps over the lazy dog</a:t>
            </a:r>
          </a:p>
        </p:txBody>
      </p:sp>
      <p:sp>
        <p:nvSpPr>
          <p:cNvPr id="5" name="Text Placeholder 4"/>
          <p:cNvSpPr>
            <a:spLocks noGrp="1"/>
          </p:cNvSpPr>
          <p:nvPr>
            <p:ph type="body" sz="quarter" idx="21"/>
          </p:nvPr>
        </p:nvSpPr>
        <p:spPr/>
        <p:txBody>
          <a:bodyPr/>
          <a:lstStyle/>
          <a:p>
            <a:pPr lvl="1"/>
            <a:r>
              <a:rPr lang="en-US" dirty="0"/>
              <a:t>Body copy Segoe UI Regular 14/18. The quick brown fox jumps over the lazy dog</a:t>
            </a:r>
          </a:p>
        </p:txBody>
      </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Body copy Segoe UI Regular 14/18. The quick brown fox jumps over the lazy dog</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Body copy Segoe UI Regular 14/18. The quick brown fox jumps over the lazy dog</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Body copy Segoe UI Regular 14/18. The quick brown fox jumps over the lazy dog</a:t>
            </a:r>
          </a:p>
        </p:txBody>
      </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Body copy Segoe UI Regular 14/18. The quick brown fox jumps over the lazy dog</a:t>
            </a:r>
          </a:p>
        </p:txBody>
      </p:sp>
      <p:sp>
        <p:nvSpPr>
          <p:cNvPr id="12" name="Text Placeholder 11">
            <a:extLst>
              <a:ext uri="{FF2B5EF4-FFF2-40B4-BE49-F238E27FC236}">
                <a16:creationId xmlns:a16="http://schemas.microsoft.com/office/drawing/2014/main" id="{BDB411B7-BFF9-4333-BE25-005B2EE2FA8D}"/>
              </a:ext>
            </a:extLst>
          </p:cNvPr>
          <p:cNvSpPr>
            <a:spLocks noGrp="1"/>
          </p:cNvSpPr>
          <p:nvPr>
            <p:ph type="body" sz="quarter" idx="35"/>
          </p:nvPr>
        </p:nvSpPr>
        <p:spPr/>
        <p:txBody>
          <a:bodyPr/>
          <a:lstStyle/>
          <a:p>
            <a:pPr lvl="1"/>
            <a:r>
              <a:rPr lang="en-US" dirty="0"/>
              <a:t>Body copy Segoe UI Regular 14/18. The quick brown fox jumps over the lazy dog</a:t>
            </a:r>
          </a:p>
        </p:txBody>
      </p:sp>
      <p:grpSp>
        <p:nvGrpSpPr>
          <p:cNvPr id="31" name="Group 30">
            <a:extLst>
              <a:ext uri="{FF2B5EF4-FFF2-40B4-BE49-F238E27FC236}">
                <a16:creationId xmlns:a16="http://schemas.microsoft.com/office/drawing/2014/main" id="{8EE422D5-ABEB-4947-9A08-700622A8C08C}"/>
              </a:ext>
              <a:ext uri="{C183D7F6-B498-43B3-948B-1728B52AA6E4}">
                <adec:decorative xmlns:adec="http://schemas.microsoft.com/office/drawing/2017/decorative" val="1"/>
              </a:ext>
            </a:extLst>
          </p:cNvPr>
          <p:cNvGrpSpPr/>
          <p:nvPr/>
        </p:nvGrpSpPr>
        <p:grpSpPr>
          <a:xfrm>
            <a:off x="427859" y="1485899"/>
            <a:ext cx="914270" cy="914400"/>
            <a:chOff x="7962901" y="3032919"/>
            <a:chExt cx="981074" cy="981076"/>
          </a:xfrm>
        </p:grpSpPr>
        <p:sp>
          <p:nvSpPr>
            <p:cNvPr id="32" name="Freeform 5">
              <a:extLst>
                <a:ext uri="{FF2B5EF4-FFF2-40B4-BE49-F238E27FC236}">
                  <a16:creationId xmlns:a16="http://schemas.microsoft.com/office/drawing/2014/main" id="{3FA10FCC-BA26-441E-8707-EA1A85DEE62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1</a:t>
              </a:r>
            </a:p>
          </p:txBody>
        </p:sp>
        <p:sp>
          <p:nvSpPr>
            <p:cNvPr id="34" name="Freeform 6">
              <a:extLst>
                <a:ext uri="{FF2B5EF4-FFF2-40B4-BE49-F238E27FC236}">
                  <a16:creationId xmlns:a16="http://schemas.microsoft.com/office/drawing/2014/main" id="{4DC05F04-E63D-4681-A3E8-FCE2BFB272A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35" name="Group 34">
            <a:extLst>
              <a:ext uri="{FF2B5EF4-FFF2-40B4-BE49-F238E27FC236}">
                <a16:creationId xmlns:a16="http://schemas.microsoft.com/office/drawing/2014/main" id="{D026501A-9247-4200-9C47-74A58A3FE5B6}"/>
              </a:ext>
              <a:ext uri="{C183D7F6-B498-43B3-948B-1728B52AA6E4}">
                <adec:decorative xmlns:adec="http://schemas.microsoft.com/office/drawing/2017/decorative" val="1"/>
              </a:ext>
            </a:extLst>
          </p:cNvPr>
          <p:cNvGrpSpPr/>
          <p:nvPr/>
        </p:nvGrpSpPr>
        <p:grpSpPr>
          <a:xfrm>
            <a:off x="427859" y="2521390"/>
            <a:ext cx="914270" cy="914400"/>
            <a:chOff x="7962901" y="3032919"/>
            <a:chExt cx="981074" cy="981076"/>
          </a:xfrm>
        </p:grpSpPr>
        <p:sp>
          <p:nvSpPr>
            <p:cNvPr id="36" name="Freeform 5">
              <a:extLst>
                <a:ext uri="{FF2B5EF4-FFF2-40B4-BE49-F238E27FC236}">
                  <a16:creationId xmlns:a16="http://schemas.microsoft.com/office/drawing/2014/main" id="{FE21A4F1-DA93-46CC-92EF-2E5C361695FB}"/>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2</a:t>
              </a:r>
            </a:p>
          </p:txBody>
        </p:sp>
        <p:sp>
          <p:nvSpPr>
            <p:cNvPr id="37" name="Freeform 6">
              <a:extLst>
                <a:ext uri="{FF2B5EF4-FFF2-40B4-BE49-F238E27FC236}">
                  <a16:creationId xmlns:a16="http://schemas.microsoft.com/office/drawing/2014/main" id="{CC7369D9-5BF7-4889-9AD1-BB555BED51D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41" name="Group 40">
            <a:extLst>
              <a:ext uri="{FF2B5EF4-FFF2-40B4-BE49-F238E27FC236}">
                <a16:creationId xmlns:a16="http://schemas.microsoft.com/office/drawing/2014/main" id="{682D906B-FC3D-4B8D-A0C1-6FAC6C4245BC}"/>
              </a:ext>
              <a:ext uri="{C183D7F6-B498-43B3-948B-1728B52AA6E4}">
                <adec:decorative xmlns:adec="http://schemas.microsoft.com/office/drawing/2017/decorative" val="1"/>
              </a:ext>
            </a:extLst>
          </p:cNvPr>
          <p:cNvGrpSpPr/>
          <p:nvPr/>
        </p:nvGrpSpPr>
        <p:grpSpPr>
          <a:xfrm>
            <a:off x="427859" y="3556883"/>
            <a:ext cx="914270" cy="914400"/>
            <a:chOff x="7962901" y="3032919"/>
            <a:chExt cx="981074" cy="981076"/>
          </a:xfrm>
        </p:grpSpPr>
        <p:sp>
          <p:nvSpPr>
            <p:cNvPr id="46" name="Freeform 5">
              <a:extLst>
                <a:ext uri="{FF2B5EF4-FFF2-40B4-BE49-F238E27FC236}">
                  <a16:creationId xmlns:a16="http://schemas.microsoft.com/office/drawing/2014/main" id="{D3599880-93D1-4FE3-803F-26119CEECC3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3</a:t>
              </a:r>
            </a:p>
          </p:txBody>
        </p:sp>
        <p:sp>
          <p:nvSpPr>
            <p:cNvPr id="47" name="Freeform 6">
              <a:extLst>
                <a:ext uri="{FF2B5EF4-FFF2-40B4-BE49-F238E27FC236}">
                  <a16:creationId xmlns:a16="http://schemas.microsoft.com/office/drawing/2014/main" id="{46043779-24A1-4A3D-B0EA-83EF29C9BDD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48" name="Group 47">
            <a:extLst>
              <a:ext uri="{FF2B5EF4-FFF2-40B4-BE49-F238E27FC236}">
                <a16:creationId xmlns:a16="http://schemas.microsoft.com/office/drawing/2014/main" id="{EE7184A7-F6B6-49EE-A244-B2A9F9662CDD}"/>
              </a:ext>
              <a:ext uri="{C183D7F6-B498-43B3-948B-1728B52AA6E4}">
                <adec:decorative xmlns:adec="http://schemas.microsoft.com/office/drawing/2017/decorative" val="1"/>
              </a:ext>
            </a:extLst>
          </p:cNvPr>
          <p:cNvGrpSpPr/>
          <p:nvPr/>
        </p:nvGrpSpPr>
        <p:grpSpPr>
          <a:xfrm>
            <a:off x="427859" y="4592374"/>
            <a:ext cx="914270" cy="914400"/>
            <a:chOff x="7962901" y="3032919"/>
            <a:chExt cx="981074" cy="981076"/>
          </a:xfrm>
        </p:grpSpPr>
        <p:sp>
          <p:nvSpPr>
            <p:cNvPr id="49" name="Freeform 5">
              <a:extLst>
                <a:ext uri="{FF2B5EF4-FFF2-40B4-BE49-F238E27FC236}">
                  <a16:creationId xmlns:a16="http://schemas.microsoft.com/office/drawing/2014/main" id="{65F9C2FF-E62A-49E2-9DA2-3C7E10469A07}"/>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4</a:t>
              </a:r>
            </a:p>
          </p:txBody>
        </p:sp>
        <p:sp>
          <p:nvSpPr>
            <p:cNvPr id="50" name="Freeform 6">
              <a:extLst>
                <a:ext uri="{FF2B5EF4-FFF2-40B4-BE49-F238E27FC236}">
                  <a16:creationId xmlns:a16="http://schemas.microsoft.com/office/drawing/2014/main" id="{B08FB50B-EE15-448F-8491-CE66D3B4115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61" name="Group 60">
            <a:extLst>
              <a:ext uri="{FF2B5EF4-FFF2-40B4-BE49-F238E27FC236}">
                <a16:creationId xmlns:a16="http://schemas.microsoft.com/office/drawing/2014/main" id="{A810A0F7-4C33-4235-8199-AD99361D94EC}"/>
              </a:ext>
              <a:ext uri="{C183D7F6-B498-43B3-948B-1728B52AA6E4}">
                <adec:decorative xmlns:adec="http://schemas.microsoft.com/office/drawing/2017/decorative" val="1"/>
              </a:ext>
            </a:extLst>
          </p:cNvPr>
          <p:cNvGrpSpPr/>
          <p:nvPr/>
        </p:nvGrpSpPr>
        <p:grpSpPr>
          <a:xfrm>
            <a:off x="427859" y="5627865"/>
            <a:ext cx="914270" cy="914400"/>
            <a:chOff x="7962901" y="3032919"/>
            <a:chExt cx="981074" cy="981076"/>
          </a:xfrm>
        </p:grpSpPr>
        <p:sp>
          <p:nvSpPr>
            <p:cNvPr id="62" name="Freeform 5">
              <a:extLst>
                <a:ext uri="{FF2B5EF4-FFF2-40B4-BE49-F238E27FC236}">
                  <a16:creationId xmlns:a16="http://schemas.microsoft.com/office/drawing/2014/main" id="{8DFB6F5B-B4DA-420D-BB1E-A508478CD55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5</a:t>
              </a:r>
            </a:p>
          </p:txBody>
        </p:sp>
        <p:sp>
          <p:nvSpPr>
            <p:cNvPr id="63" name="Freeform 6">
              <a:extLst>
                <a:ext uri="{FF2B5EF4-FFF2-40B4-BE49-F238E27FC236}">
                  <a16:creationId xmlns:a16="http://schemas.microsoft.com/office/drawing/2014/main" id="{118AE721-FF8C-4F4B-9B61-4738AA89F30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105" name="Group 104">
            <a:extLst>
              <a:ext uri="{FF2B5EF4-FFF2-40B4-BE49-F238E27FC236}">
                <a16:creationId xmlns:a16="http://schemas.microsoft.com/office/drawing/2014/main" id="{923ABB3E-1BFE-4211-AFB0-71837DB2C81F}"/>
              </a:ext>
              <a:ext uri="{C183D7F6-B498-43B3-948B-1728B52AA6E4}">
                <adec:decorative xmlns:adec="http://schemas.microsoft.com/office/drawing/2017/decorative" val="1"/>
              </a:ext>
            </a:extLst>
          </p:cNvPr>
          <p:cNvGrpSpPr/>
          <p:nvPr/>
        </p:nvGrpSpPr>
        <p:grpSpPr>
          <a:xfrm>
            <a:off x="6354744" y="1485899"/>
            <a:ext cx="914270" cy="914400"/>
            <a:chOff x="7962901" y="3032919"/>
            <a:chExt cx="981074" cy="981076"/>
          </a:xfrm>
        </p:grpSpPr>
        <p:sp>
          <p:nvSpPr>
            <p:cNvPr id="107" name="Freeform 5">
              <a:extLst>
                <a:ext uri="{FF2B5EF4-FFF2-40B4-BE49-F238E27FC236}">
                  <a16:creationId xmlns:a16="http://schemas.microsoft.com/office/drawing/2014/main" id="{31E1F766-9CFB-48FB-9C44-110F82CA274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6</a:t>
              </a:r>
            </a:p>
          </p:txBody>
        </p:sp>
        <p:sp>
          <p:nvSpPr>
            <p:cNvPr id="108" name="Freeform 6">
              <a:extLst>
                <a:ext uri="{FF2B5EF4-FFF2-40B4-BE49-F238E27FC236}">
                  <a16:creationId xmlns:a16="http://schemas.microsoft.com/office/drawing/2014/main" id="{77ED142C-E649-406C-BF7E-52C8CAA77B3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110" name="Group 109">
            <a:extLst>
              <a:ext uri="{FF2B5EF4-FFF2-40B4-BE49-F238E27FC236}">
                <a16:creationId xmlns:a16="http://schemas.microsoft.com/office/drawing/2014/main" id="{2D7823D9-0373-4CE5-8630-CD086B0C39D8}"/>
              </a:ext>
              <a:ext uri="{C183D7F6-B498-43B3-948B-1728B52AA6E4}">
                <adec:decorative xmlns:adec="http://schemas.microsoft.com/office/drawing/2017/decorative" val="1"/>
              </a:ext>
            </a:extLst>
          </p:cNvPr>
          <p:cNvGrpSpPr/>
          <p:nvPr/>
        </p:nvGrpSpPr>
        <p:grpSpPr>
          <a:xfrm>
            <a:off x="6354744" y="2521390"/>
            <a:ext cx="914270" cy="914400"/>
            <a:chOff x="7962901" y="3032919"/>
            <a:chExt cx="981074" cy="981076"/>
          </a:xfrm>
        </p:grpSpPr>
        <p:sp>
          <p:nvSpPr>
            <p:cNvPr id="112" name="Freeform 5">
              <a:extLst>
                <a:ext uri="{FF2B5EF4-FFF2-40B4-BE49-F238E27FC236}">
                  <a16:creationId xmlns:a16="http://schemas.microsoft.com/office/drawing/2014/main" id="{5050EE06-2280-46FA-9673-4A48B25A85F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7</a:t>
              </a:r>
            </a:p>
          </p:txBody>
        </p:sp>
        <p:sp>
          <p:nvSpPr>
            <p:cNvPr id="113" name="Freeform 6">
              <a:extLst>
                <a:ext uri="{FF2B5EF4-FFF2-40B4-BE49-F238E27FC236}">
                  <a16:creationId xmlns:a16="http://schemas.microsoft.com/office/drawing/2014/main" id="{7B2A90FC-DF5E-4290-9A32-1B1965E6B750}"/>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115" name="Group 114">
            <a:extLst>
              <a:ext uri="{FF2B5EF4-FFF2-40B4-BE49-F238E27FC236}">
                <a16:creationId xmlns:a16="http://schemas.microsoft.com/office/drawing/2014/main" id="{D801644B-C2AD-48BE-9A35-7C9B7EB7A5D2}"/>
              </a:ext>
              <a:ext uri="{C183D7F6-B498-43B3-948B-1728B52AA6E4}">
                <adec:decorative xmlns:adec="http://schemas.microsoft.com/office/drawing/2017/decorative" val="1"/>
              </a:ext>
            </a:extLst>
          </p:cNvPr>
          <p:cNvGrpSpPr/>
          <p:nvPr/>
        </p:nvGrpSpPr>
        <p:grpSpPr>
          <a:xfrm>
            <a:off x="6354744" y="3556883"/>
            <a:ext cx="914270" cy="914400"/>
            <a:chOff x="7962901" y="3032919"/>
            <a:chExt cx="981074" cy="981076"/>
          </a:xfrm>
        </p:grpSpPr>
        <p:sp>
          <p:nvSpPr>
            <p:cNvPr id="117" name="Freeform 5">
              <a:extLst>
                <a:ext uri="{FF2B5EF4-FFF2-40B4-BE49-F238E27FC236}">
                  <a16:creationId xmlns:a16="http://schemas.microsoft.com/office/drawing/2014/main" id="{B9AEA416-BDC6-4A8D-A251-CE19A071FD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8</a:t>
              </a:r>
            </a:p>
          </p:txBody>
        </p:sp>
        <p:sp>
          <p:nvSpPr>
            <p:cNvPr id="118" name="Freeform 6">
              <a:extLst>
                <a:ext uri="{FF2B5EF4-FFF2-40B4-BE49-F238E27FC236}">
                  <a16:creationId xmlns:a16="http://schemas.microsoft.com/office/drawing/2014/main" id="{B4D401AC-1254-4C7E-B546-9097B895726C}"/>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120" name="Group 119">
            <a:extLst>
              <a:ext uri="{FF2B5EF4-FFF2-40B4-BE49-F238E27FC236}">
                <a16:creationId xmlns:a16="http://schemas.microsoft.com/office/drawing/2014/main" id="{FA11E7C9-8305-4A01-83C6-E611C86F103D}"/>
              </a:ext>
              <a:ext uri="{C183D7F6-B498-43B3-948B-1728B52AA6E4}">
                <adec:decorative xmlns:adec="http://schemas.microsoft.com/office/drawing/2017/decorative" val="1"/>
              </a:ext>
            </a:extLst>
          </p:cNvPr>
          <p:cNvGrpSpPr/>
          <p:nvPr/>
        </p:nvGrpSpPr>
        <p:grpSpPr>
          <a:xfrm>
            <a:off x="6354744" y="4592374"/>
            <a:ext cx="914270" cy="914400"/>
            <a:chOff x="7962901" y="3032919"/>
            <a:chExt cx="981074" cy="981076"/>
          </a:xfrm>
        </p:grpSpPr>
        <p:sp>
          <p:nvSpPr>
            <p:cNvPr id="122" name="Freeform 5">
              <a:extLst>
                <a:ext uri="{FF2B5EF4-FFF2-40B4-BE49-F238E27FC236}">
                  <a16:creationId xmlns:a16="http://schemas.microsoft.com/office/drawing/2014/main" id="{4AE4E031-E07D-43AE-8F03-33BE6FA78359}"/>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9</a:t>
              </a:r>
            </a:p>
          </p:txBody>
        </p:sp>
        <p:sp>
          <p:nvSpPr>
            <p:cNvPr id="123" name="Freeform 6">
              <a:extLst>
                <a:ext uri="{FF2B5EF4-FFF2-40B4-BE49-F238E27FC236}">
                  <a16:creationId xmlns:a16="http://schemas.microsoft.com/office/drawing/2014/main" id="{B7981977-4354-433E-A3CD-6A5D4B8F25D3}"/>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grpSp>
        <p:nvGrpSpPr>
          <p:cNvPr id="125" name="Group 124">
            <a:extLst>
              <a:ext uri="{FF2B5EF4-FFF2-40B4-BE49-F238E27FC236}">
                <a16:creationId xmlns:a16="http://schemas.microsoft.com/office/drawing/2014/main" id="{4B1E4B96-F755-4553-B997-84408B055A9C}"/>
              </a:ext>
              <a:ext uri="{C183D7F6-B498-43B3-948B-1728B52AA6E4}">
                <adec:decorative xmlns:adec="http://schemas.microsoft.com/office/drawing/2017/decorative" val="1"/>
              </a:ext>
            </a:extLst>
          </p:cNvPr>
          <p:cNvGrpSpPr/>
          <p:nvPr/>
        </p:nvGrpSpPr>
        <p:grpSpPr>
          <a:xfrm>
            <a:off x="6354744" y="5627865"/>
            <a:ext cx="914270" cy="914400"/>
            <a:chOff x="7962901" y="3032919"/>
            <a:chExt cx="981074" cy="981076"/>
          </a:xfrm>
        </p:grpSpPr>
        <p:sp>
          <p:nvSpPr>
            <p:cNvPr id="127" name="Freeform 5">
              <a:extLst>
                <a:ext uri="{FF2B5EF4-FFF2-40B4-BE49-F238E27FC236}">
                  <a16:creationId xmlns:a16="http://schemas.microsoft.com/office/drawing/2014/main" id="{B3814179-348D-4DFF-A00B-569230E763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ctr" anchorCtr="0" compatLnSpc="1">
              <a:prstTxWarp prst="textNoShape">
                <a:avLst/>
              </a:prstTxWarp>
            </a:bodyPr>
            <a:lstStyle/>
            <a:p>
              <a:pPr algn="ctr"/>
              <a:r>
                <a:rPr lang="en-US" sz="2856" b="1" dirty="0"/>
                <a:t>10</a:t>
              </a:r>
            </a:p>
          </p:txBody>
        </p:sp>
        <p:sp>
          <p:nvSpPr>
            <p:cNvPr id="128" name="Freeform 6">
              <a:extLst>
                <a:ext uri="{FF2B5EF4-FFF2-40B4-BE49-F238E27FC236}">
                  <a16:creationId xmlns:a16="http://schemas.microsoft.com/office/drawing/2014/main" id="{E0CC2EDE-816B-4A8E-9878-A38E562F65DF}"/>
                </a:ext>
              </a:extLst>
            </p:cNvPr>
            <p:cNvSpPr>
              <a:spLocks noEditPoints="1"/>
            </p:cNvSpPr>
            <p:nvPr/>
          </p:nvSpPr>
          <p:spPr bwMode="auto">
            <a:xfrm>
              <a:off x="8031163" y="3102770"/>
              <a:ext cx="846137" cy="844550"/>
            </a:xfrm>
            <a:prstGeom prst="ellipse">
              <a:avLst/>
            </a:prstGeom>
            <a:noFill/>
            <a:ln w="28575">
              <a:solidFill>
                <a:srgbClr val="0078D4"/>
              </a:solidFill>
              <a:prstDash val="sysDot"/>
              <a:round/>
              <a:headEnd/>
              <a:tailEnd/>
            </a:ln>
          </p:spPr>
          <p:txBody>
            <a:bodyPr vert="horz" wrap="square" lIns="93260" tIns="46630" rIns="93260" bIns="46630" numCol="1" anchor="t" anchorCtr="0" compatLnSpc="1">
              <a:prstTxWarp prst="textNoShape">
                <a:avLst/>
              </a:prstTxWarp>
            </a:bodyPr>
            <a:lstStyle/>
            <a:p>
              <a:endParaRPr lang="en-US" sz="2856"/>
            </a:p>
          </p:txBody>
        </p:sp>
      </p:grpSp>
    </p:spTree>
    <p:extLst>
      <p:ext uri="{BB962C8B-B14F-4D97-AF65-F5344CB8AC3E}">
        <p14:creationId xmlns:p14="http://schemas.microsoft.com/office/powerpoint/2010/main" val="229435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6C26-52BC-A64E-B5E0-4D8C4735091E}"/>
              </a:ext>
            </a:extLst>
          </p:cNvPr>
          <p:cNvSpPr>
            <a:spLocks noGrp="1"/>
          </p:cNvSpPr>
          <p:nvPr>
            <p:ph type="title"/>
          </p:nvPr>
        </p:nvSpPr>
        <p:spPr/>
        <p:txBody>
          <a:bodyPr/>
          <a:lstStyle/>
          <a:p>
            <a:r>
              <a:rPr lang="en-US" dirty="0"/>
              <a:t>Text layout – three columns images and text</a:t>
            </a:r>
          </a:p>
        </p:txBody>
      </p:sp>
      <p:sp>
        <p:nvSpPr>
          <p:cNvPr id="17" name="Picture Placeholder 16">
            <a:extLst>
              <a:ext uri="{FF2B5EF4-FFF2-40B4-BE49-F238E27FC236}">
                <a16:creationId xmlns:a16="http://schemas.microsoft.com/office/drawing/2014/main" id="{4E38D332-0F3E-4D63-85B9-F45D9C2BC1BA}"/>
              </a:ext>
            </a:extLst>
          </p:cNvPr>
          <p:cNvSpPr>
            <a:spLocks noGrp="1"/>
          </p:cNvSpPr>
          <p:nvPr>
            <p:ph type="pic" sz="quarter" idx="21"/>
          </p:nvPr>
        </p:nvSpPr>
        <p:spPr/>
      </p:sp>
      <p:sp>
        <p:nvSpPr>
          <p:cNvPr id="3" name="Text Placeholder 2">
            <a:extLst>
              <a:ext uri="{FF2B5EF4-FFF2-40B4-BE49-F238E27FC236}">
                <a16:creationId xmlns:a16="http://schemas.microsoft.com/office/drawing/2014/main" id="{BB2CF50C-5999-B442-A762-F7C9530E887B}"/>
              </a:ext>
            </a:extLst>
          </p:cNvPr>
          <p:cNvSpPr>
            <a:spLocks noGrp="1"/>
          </p:cNvSpPr>
          <p:nvPr>
            <p:ph type="body" sz="quarter" idx="11"/>
          </p:nvPr>
        </p:nvSpPr>
        <p:spPr>
          <a:xfrm>
            <a:off x="427859" y="4801943"/>
            <a:ext cx="3725651" cy="345294"/>
          </a:xfrm>
        </p:spPr>
        <p:txBody>
          <a:bodyPr/>
          <a:lstStyle/>
          <a:p>
            <a:r>
              <a:rPr lang="en-US" dirty="0">
                <a:solidFill>
                  <a:schemeClr val="tx1"/>
                </a:solidFill>
              </a:rPr>
              <a:t>Title and Stuff #1</a:t>
            </a:r>
          </a:p>
        </p:txBody>
      </p:sp>
      <p:sp>
        <p:nvSpPr>
          <p:cNvPr id="9" name="Text Placeholder 8">
            <a:extLst>
              <a:ext uri="{FF2B5EF4-FFF2-40B4-BE49-F238E27FC236}">
                <a16:creationId xmlns:a16="http://schemas.microsoft.com/office/drawing/2014/main" id="{587F7FFC-8CDE-5745-8412-608B9646CCF2}"/>
              </a:ext>
            </a:extLst>
          </p:cNvPr>
          <p:cNvSpPr>
            <a:spLocks noGrp="1"/>
          </p:cNvSpPr>
          <p:nvPr>
            <p:ph type="body" sz="quarter" idx="17"/>
          </p:nvPr>
        </p:nvSpPr>
        <p:spPr>
          <a:xfrm>
            <a:off x="427038" y="5114661"/>
            <a:ext cx="3726180" cy="1048236"/>
          </a:xfrm>
        </p:spPr>
        <p:txBody>
          <a:bodyPr/>
          <a:lstStyle/>
          <a:p>
            <a:r>
              <a:rPr lang="en-US" dirty="0"/>
              <a:t>The quick brown fox jumps over the lazy dog The quick brown fox jumps over the lazy dog</a:t>
            </a:r>
          </a:p>
          <a:p>
            <a:r>
              <a:rPr lang="en-US" dirty="0"/>
              <a:t>The quick brown fox jumps over the lazy dog The quick brown fox jumps over the lazy dog</a:t>
            </a:r>
          </a:p>
        </p:txBody>
      </p:sp>
      <p:sp>
        <p:nvSpPr>
          <p:cNvPr id="19" name="Picture Placeholder 18">
            <a:extLst>
              <a:ext uri="{FF2B5EF4-FFF2-40B4-BE49-F238E27FC236}">
                <a16:creationId xmlns:a16="http://schemas.microsoft.com/office/drawing/2014/main" id="{7D60794A-ADA5-4638-8240-BACCFEEDBA77}"/>
              </a:ext>
            </a:extLst>
          </p:cNvPr>
          <p:cNvSpPr>
            <a:spLocks noGrp="1"/>
          </p:cNvSpPr>
          <p:nvPr>
            <p:ph type="pic" sz="quarter" idx="26"/>
          </p:nvPr>
        </p:nvSpPr>
        <p:spPr/>
      </p:sp>
      <p:sp>
        <p:nvSpPr>
          <p:cNvPr id="5" name="Text Placeholder 4">
            <a:extLst>
              <a:ext uri="{FF2B5EF4-FFF2-40B4-BE49-F238E27FC236}">
                <a16:creationId xmlns:a16="http://schemas.microsoft.com/office/drawing/2014/main" id="{91EBFC5D-43D8-7F4B-9A9B-A58D369719DE}"/>
              </a:ext>
            </a:extLst>
          </p:cNvPr>
          <p:cNvSpPr>
            <a:spLocks noGrp="1"/>
          </p:cNvSpPr>
          <p:nvPr>
            <p:ph type="body" sz="quarter" idx="20"/>
          </p:nvPr>
        </p:nvSpPr>
        <p:spPr>
          <a:xfrm>
            <a:off x="4380333" y="4801943"/>
            <a:ext cx="3690414" cy="345294"/>
          </a:xfrm>
        </p:spPr>
        <p:txBody>
          <a:bodyPr/>
          <a:lstStyle/>
          <a:p>
            <a:r>
              <a:rPr lang="en-US">
                <a:solidFill>
                  <a:schemeClr val="tx1"/>
                </a:solidFill>
              </a:rPr>
              <a:t>Title and Stuff #2</a:t>
            </a:r>
          </a:p>
        </p:txBody>
      </p:sp>
      <p:sp>
        <p:nvSpPr>
          <p:cNvPr id="10" name="Text Placeholder 9">
            <a:extLst>
              <a:ext uri="{FF2B5EF4-FFF2-40B4-BE49-F238E27FC236}">
                <a16:creationId xmlns:a16="http://schemas.microsoft.com/office/drawing/2014/main" id="{549738D1-0D84-4A46-A3F3-E6B314795D22}"/>
              </a:ext>
            </a:extLst>
          </p:cNvPr>
          <p:cNvSpPr>
            <a:spLocks noGrp="1"/>
          </p:cNvSpPr>
          <p:nvPr>
            <p:ph type="body" sz="quarter" idx="24"/>
          </p:nvPr>
        </p:nvSpPr>
        <p:spPr>
          <a:xfrm>
            <a:off x="4380073" y="5114661"/>
            <a:ext cx="3690937" cy="1048236"/>
          </a:xfrm>
        </p:spPr>
        <p:txBody>
          <a:bodyPr/>
          <a:lstStyle/>
          <a:p>
            <a:r>
              <a:rPr lang="en-US" dirty="0"/>
              <a:t>The quick brown fox jumps over the lazy dog The quick brown fox jumps over the lazy dog</a:t>
            </a:r>
          </a:p>
          <a:p>
            <a:r>
              <a:rPr lang="en-US" dirty="0"/>
              <a:t>The quick brown fox jumps over the lazy dog The quick brown fox jumps over the lazy dog </a:t>
            </a:r>
          </a:p>
        </p:txBody>
      </p:sp>
      <p:sp>
        <p:nvSpPr>
          <p:cNvPr id="20" name="Picture Placeholder 19">
            <a:extLst>
              <a:ext uri="{FF2B5EF4-FFF2-40B4-BE49-F238E27FC236}">
                <a16:creationId xmlns:a16="http://schemas.microsoft.com/office/drawing/2014/main" id="{EB5F4446-3FCB-4DB3-9A83-837A3F1DC165}"/>
              </a:ext>
            </a:extLst>
          </p:cNvPr>
          <p:cNvSpPr>
            <a:spLocks noGrp="1"/>
          </p:cNvSpPr>
          <p:nvPr>
            <p:ph type="pic" sz="quarter" idx="27"/>
          </p:nvPr>
        </p:nvSpPr>
        <p:spPr/>
      </p:sp>
      <p:sp>
        <p:nvSpPr>
          <p:cNvPr id="4" name="Text Placeholder 3">
            <a:extLst>
              <a:ext uri="{FF2B5EF4-FFF2-40B4-BE49-F238E27FC236}">
                <a16:creationId xmlns:a16="http://schemas.microsoft.com/office/drawing/2014/main" id="{FBF66687-4522-0642-ACAD-1A744F5ADFF7}"/>
              </a:ext>
            </a:extLst>
          </p:cNvPr>
          <p:cNvSpPr>
            <a:spLocks noGrp="1"/>
          </p:cNvSpPr>
          <p:nvPr>
            <p:ph type="body" sz="quarter" idx="13"/>
          </p:nvPr>
        </p:nvSpPr>
        <p:spPr>
          <a:xfrm>
            <a:off x="8307092" y="4801943"/>
            <a:ext cx="3690414" cy="345294"/>
          </a:xfrm>
        </p:spPr>
        <p:txBody>
          <a:bodyPr/>
          <a:lstStyle/>
          <a:p>
            <a:r>
              <a:rPr lang="en-US">
                <a:solidFill>
                  <a:schemeClr val="tx1"/>
                </a:solidFill>
              </a:rPr>
              <a:t>Title and Stuff #3</a:t>
            </a:r>
          </a:p>
        </p:txBody>
      </p:sp>
      <p:sp>
        <p:nvSpPr>
          <p:cNvPr id="11" name="Text Placeholder 10">
            <a:extLst>
              <a:ext uri="{FF2B5EF4-FFF2-40B4-BE49-F238E27FC236}">
                <a16:creationId xmlns:a16="http://schemas.microsoft.com/office/drawing/2014/main" id="{DE8E85F5-01D7-D54A-BE22-7D94D505394A}"/>
              </a:ext>
            </a:extLst>
          </p:cNvPr>
          <p:cNvSpPr>
            <a:spLocks noGrp="1"/>
          </p:cNvSpPr>
          <p:nvPr>
            <p:ph type="body" sz="quarter" idx="25"/>
          </p:nvPr>
        </p:nvSpPr>
        <p:spPr>
          <a:xfrm>
            <a:off x="8307389" y="5114661"/>
            <a:ext cx="3690937" cy="1048236"/>
          </a:xfrm>
        </p:spPr>
        <p:txBody>
          <a:bodyPr/>
          <a:lstStyle/>
          <a:p>
            <a:r>
              <a:rPr lang="en-US" dirty="0"/>
              <a:t>The quick brown fox jumps over the lazy dog The quick brown fox jumps over the lazy dog</a:t>
            </a:r>
          </a:p>
          <a:p>
            <a:r>
              <a:rPr lang="en-US" dirty="0"/>
              <a:t>The quick brown fox jumps over the lazy dog The quick brown fox jumps over the lazy dog </a:t>
            </a:r>
          </a:p>
        </p:txBody>
      </p:sp>
      <p:sp>
        <p:nvSpPr>
          <p:cNvPr id="6" name="Rectangle 5">
            <a:extLst>
              <a:ext uri="{FF2B5EF4-FFF2-40B4-BE49-F238E27FC236}">
                <a16:creationId xmlns:a16="http://schemas.microsoft.com/office/drawing/2014/main" id="{E81F21C4-45D6-4A73-AD70-F95DAD85754C}"/>
              </a:ext>
            </a:extLst>
          </p:cNvPr>
          <p:cNvSpPr/>
          <p:nvPr/>
        </p:nvSpPr>
        <p:spPr bwMode="auto">
          <a:xfrm>
            <a:off x="-1868141" y="496"/>
            <a:ext cx="1853629" cy="2871684"/>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sz="1764">
              <a:solidFill>
                <a:schemeClr val="tx1"/>
              </a:solidFill>
              <a:ea typeface="Segoe UI" pitchFamily="34" charset="0"/>
              <a:cs typeface="Segoe UI" pitchFamily="34" charset="0"/>
            </a:endParaRPr>
          </a:p>
          <a:p>
            <a:pPr defTabSz="932293" fontAlgn="base">
              <a:lnSpc>
                <a:spcPct val="90000"/>
              </a:lnSpc>
              <a:spcBef>
                <a:spcPct val="0"/>
              </a:spcBef>
              <a:spcAft>
                <a:spcPct val="0"/>
              </a:spcAft>
            </a:pPr>
            <a:r>
              <a:rPr lang="en-US" sz="1764" b="1">
                <a:solidFill>
                  <a:schemeClr val="tx1"/>
                </a:solidFill>
                <a:ea typeface="Segoe UI" pitchFamily="34" charset="0"/>
                <a:cs typeface="Segoe UI" pitchFamily="34" charset="0"/>
              </a:rPr>
              <a:t>User guide:</a:t>
            </a:r>
          </a:p>
          <a:p>
            <a:pPr defTabSz="932293" fontAlgn="base">
              <a:lnSpc>
                <a:spcPct val="90000"/>
              </a:lnSpc>
              <a:spcBef>
                <a:spcPct val="0"/>
              </a:spcBef>
              <a:spcAft>
                <a:spcPct val="0"/>
              </a:spcAft>
            </a:pPr>
            <a:r>
              <a:rPr lang="en-US" sz="1764">
                <a:solidFill>
                  <a:schemeClr val="tx1"/>
                </a:solidFill>
                <a:ea typeface="Segoe UI" pitchFamily="34" charset="0"/>
                <a:cs typeface="Segoe UI" pitchFamily="34" charset="0"/>
              </a:rPr>
              <a:t>Please validate that any photographs you use are approved for in-product use</a:t>
            </a:r>
          </a:p>
        </p:txBody>
      </p:sp>
    </p:spTree>
    <p:extLst>
      <p:ext uri="{BB962C8B-B14F-4D97-AF65-F5344CB8AC3E}">
        <p14:creationId xmlns:p14="http://schemas.microsoft.com/office/powerpoint/2010/main" val="27034647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 four columns with icons</a:t>
            </a:r>
          </a:p>
        </p:txBody>
      </p:sp>
      <p:sp>
        <p:nvSpPr>
          <p:cNvPr id="6" name="Text Placeholder 5"/>
          <p:cNvSpPr>
            <a:spLocks noGrp="1"/>
          </p:cNvSpPr>
          <p:nvPr>
            <p:ph type="body" sz="quarter" idx="11"/>
          </p:nvPr>
        </p:nvSpPr>
        <p:spPr/>
        <p:txBody>
          <a:bodyPr/>
          <a:lstStyle/>
          <a:p>
            <a:r>
              <a:rPr lang="en-US" dirty="0"/>
              <a:t>Paragraph title Segoe UI </a:t>
            </a:r>
            <a:br>
              <a:rPr lang="en-US" dirty="0"/>
            </a:br>
            <a:r>
              <a:rPr lang="en-US" dirty="0"/>
              <a:t>bold 14</a:t>
            </a:r>
          </a:p>
          <a:p>
            <a:pPr lvl="1"/>
            <a:r>
              <a:rPr lang="en-US" dirty="0"/>
              <a:t>Body copy Segoe UI Regular 14/18. The quick brown fox jumps over the lazy dog</a:t>
            </a:r>
          </a:p>
          <a:p>
            <a:pPr lvl="1"/>
            <a:r>
              <a:rPr lang="en-US" dirty="0"/>
              <a:t>The quick brown fox jumps over the lazy dog</a:t>
            </a:r>
          </a:p>
        </p:txBody>
      </p:sp>
      <p:sp>
        <p:nvSpPr>
          <p:cNvPr id="2" name="Text Placeholder 1"/>
          <p:cNvSpPr>
            <a:spLocks noGrp="1"/>
          </p:cNvSpPr>
          <p:nvPr>
            <p:ph type="body" sz="quarter" idx="15"/>
          </p:nvPr>
        </p:nvSpPr>
        <p:spPr/>
        <p:txBody>
          <a:bodyPr/>
          <a:lstStyle/>
          <a:p>
            <a:r>
              <a:rPr lang="en-US" dirty="0"/>
              <a:t>Paragraph title Segoe UI </a:t>
            </a:r>
            <a:br>
              <a:rPr lang="en-US" dirty="0"/>
            </a:br>
            <a:r>
              <a:rPr lang="en-US" dirty="0"/>
              <a:t>bold 14</a:t>
            </a:r>
          </a:p>
          <a:p>
            <a:pPr lvl="1"/>
            <a:r>
              <a:rPr lang="en-US" dirty="0"/>
              <a:t>Body copy Segoe UI Regular 14/18. The quick brown fox jumps over the lazy dog</a:t>
            </a:r>
          </a:p>
          <a:p>
            <a:pPr lvl="1"/>
            <a:r>
              <a:rPr lang="en-US" dirty="0"/>
              <a:t>The quick brown fox jumps over the lazy dog</a:t>
            </a:r>
          </a:p>
        </p:txBody>
      </p:sp>
      <p:sp>
        <p:nvSpPr>
          <p:cNvPr id="3" name="Text Placeholder 2"/>
          <p:cNvSpPr>
            <a:spLocks noGrp="1"/>
          </p:cNvSpPr>
          <p:nvPr>
            <p:ph type="body" sz="quarter" idx="17"/>
          </p:nvPr>
        </p:nvSpPr>
        <p:spPr/>
        <p:txBody>
          <a:bodyPr/>
          <a:lstStyle/>
          <a:p>
            <a:r>
              <a:rPr lang="en-US" dirty="0"/>
              <a:t>Paragraph title Segoe UI </a:t>
            </a:r>
            <a:br>
              <a:rPr lang="en-US" dirty="0"/>
            </a:br>
            <a:r>
              <a:rPr lang="en-US" dirty="0"/>
              <a:t>bold 14</a:t>
            </a:r>
          </a:p>
          <a:p>
            <a:pPr lvl="1"/>
            <a:r>
              <a:rPr lang="en-US" dirty="0"/>
              <a:t>Body copy Segoe UI Regular 14/18. The quick brown fox jumps over the lazy dog</a:t>
            </a:r>
          </a:p>
          <a:p>
            <a:pPr lvl="1"/>
            <a:r>
              <a:rPr lang="en-US" dirty="0"/>
              <a:t>The quick brown fox jumps over the lazy dog</a:t>
            </a:r>
          </a:p>
        </p:txBody>
      </p:sp>
      <p:sp>
        <p:nvSpPr>
          <p:cNvPr id="4" name="Text Placeholder 3"/>
          <p:cNvSpPr>
            <a:spLocks noGrp="1"/>
          </p:cNvSpPr>
          <p:nvPr>
            <p:ph type="body" sz="quarter" idx="19"/>
          </p:nvPr>
        </p:nvSpPr>
        <p:spPr/>
        <p:txBody>
          <a:bodyPr/>
          <a:lstStyle/>
          <a:p>
            <a:r>
              <a:rPr lang="en-US" dirty="0"/>
              <a:t>Paragraph title Segoe UI </a:t>
            </a:r>
            <a:br>
              <a:rPr lang="en-US" dirty="0"/>
            </a:br>
            <a:r>
              <a:rPr lang="en-US" dirty="0"/>
              <a:t>bold 14</a:t>
            </a:r>
          </a:p>
          <a:p>
            <a:pPr lvl="1"/>
            <a:r>
              <a:rPr lang="en-US" dirty="0"/>
              <a:t>Body copy Segoe UI Regular 14/18. The quick brown fox jumps over the lazy dog</a:t>
            </a:r>
          </a:p>
          <a:p>
            <a:pPr lvl="1"/>
            <a:r>
              <a:rPr lang="en-US" dirty="0"/>
              <a:t>The quick brown fox jumps over the lazy dog</a:t>
            </a:r>
          </a:p>
        </p:txBody>
      </p:sp>
      <p:grpSp>
        <p:nvGrpSpPr>
          <p:cNvPr id="27" name="Group 26" descr="Icon of three concentric arcs">
            <a:extLst>
              <a:ext uri="{FF2B5EF4-FFF2-40B4-BE49-F238E27FC236}">
                <a16:creationId xmlns:a16="http://schemas.microsoft.com/office/drawing/2014/main" id="{1123F469-0407-47F9-8945-B465E322EBAC}"/>
              </a:ext>
            </a:extLst>
          </p:cNvPr>
          <p:cNvGrpSpPr/>
          <p:nvPr/>
        </p:nvGrpSpPr>
        <p:grpSpPr>
          <a:xfrm>
            <a:off x="1195891" y="1503310"/>
            <a:ext cx="1144530" cy="1144690"/>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descr="Icon of a arrow in a circular path with a timer inside the circle">
            <a:extLst>
              <a:ext uri="{FF2B5EF4-FFF2-40B4-BE49-F238E27FC236}">
                <a16:creationId xmlns:a16="http://schemas.microsoft.com/office/drawing/2014/main" id="{F4516253-4B82-477A-BECB-AD972EBC867B}"/>
              </a:ext>
            </a:extLst>
          </p:cNvPr>
          <p:cNvGrpSpPr/>
          <p:nvPr/>
        </p:nvGrpSpPr>
        <p:grpSpPr>
          <a:xfrm>
            <a:off x="4167374" y="1503310"/>
            <a:ext cx="1144530" cy="1144690"/>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descr="Icon of a gear inside a circle">
            <a:extLst>
              <a:ext uri="{FF2B5EF4-FFF2-40B4-BE49-F238E27FC236}">
                <a16:creationId xmlns:a16="http://schemas.microsoft.com/office/drawing/2014/main" id="{A0181722-322D-4318-82E6-0C960005F58F}"/>
              </a:ext>
            </a:extLst>
          </p:cNvPr>
          <p:cNvGrpSpPr/>
          <p:nvPr/>
        </p:nvGrpSpPr>
        <p:grpSpPr>
          <a:xfrm>
            <a:off x="7138857" y="1503310"/>
            <a:ext cx="1144530" cy="1144690"/>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descr="Icon of a bulb">
            <a:extLst>
              <a:ext uri="{FF2B5EF4-FFF2-40B4-BE49-F238E27FC236}">
                <a16:creationId xmlns:a16="http://schemas.microsoft.com/office/drawing/2014/main" id="{27B9935E-49A5-49A5-8DB3-C56F5C521BEF}"/>
              </a:ext>
            </a:extLst>
          </p:cNvPr>
          <p:cNvGrpSpPr/>
          <p:nvPr/>
        </p:nvGrpSpPr>
        <p:grpSpPr>
          <a:xfrm>
            <a:off x="10110342" y="1503310"/>
            <a:ext cx="1144530" cy="1144690"/>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29615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352F5AED-9238-9142-A1E0-C1820B091AFF}"/>
              </a:ext>
            </a:extLst>
          </p:cNvPr>
          <p:cNvSpPr>
            <a:spLocks noGrp="1"/>
          </p:cNvSpPr>
          <p:nvPr>
            <p:ph type="title"/>
          </p:nvPr>
        </p:nvSpPr>
        <p:spPr/>
        <p:txBody>
          <a:bodyPr/>
          <a:lstStyle/>
          <a:p>
            <a:r>
              <a:rPr lang="en-US" dirty="0"/>
              <a:t>Software code slide</a:t>
            </a:r>
          </a:p>
        </p:txBody>
      </p:sp>
      <p:sp>
        <p:nvSpPr>
          <p:cNvPr id="2" name="TextBox 1">
            <a:extLst>
              <a:ext uri="{FF2B5EF4-FFF2-40B4-BE49-F238E27FC236}">
                <a16:creationId xmlns:a16="http://schemas.microsoft.com/office/drawing/2014/main" id="{A62D1015-A089-4F8D-AFF7-42CC24167A70}"/>
              </a:ext>
            </a:extLst>
          </p:cNvPr>
          <p:cNvSpPr txBox="1"/>
          <p:nvPr/>
        </p:nvSpPr>
        <p:spPr>
          <a:xfrm>
            <a:off x="427860" y="1489356"/>
            <a:ext cx="11580757" cy="3685582"/>
          </a:xfrm>
          <a:prstGeom prst="rect">
            <a:avLst/>
          </a:prstGeom>
          <a:noFill/>
          <a:ln w="19050">
            <a:solidFill>
              <a:srgbClr val="0078D4"/>
            </a:solidFill>
          </a:ln>
        </p:spPr>
        <p:txBody>
          <a:bodyPr wrap="square" lIns="182854" tIns="146283" rIns="182854" bIns="146283" rtlCol="0">
            <a:spAutoFit/>
          </a:bodyPr>
          <a:lstStyle/>
          <a:p>
            <a:pPr>
              <a:lnSpc>
                <a:spcPct val="100000"/>
              </a:lnSpc>
            </a:pPr>
            <a:r>
              <a:rPr lang="en-US" sz="2400" dirty="0">
                <a:latin typeface="Consolas" panose="020B0609020204030204" pitchFamily="49" charset="0"/>
                <a:cs typeface="Segoe UI Light" panose="020B0502040204020203" pitchFamily="34" charset="0"/>
              </a:rPr>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Tree>
    <p:extLst>
      <p:ext uri="{BB962C8B-B14F-4D97-AF65-F5344CB8AC3E}">
        <p14:creationId xmlns:p14="http://schemas.microsoft.com/office/powerpoint/2010/main" val="394407352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Photo layout with text</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p:txBody>
          <a:bodyPr/>
          <a:lstStyle/>
          <a:p>
            <a:r>
              <a:rPr lang="en-US"/>
              <a:t>This is a quick title for the topics below</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3"/>
          </p:nvPr>
        </p:nvSpPr>
        <p:spPr/>
        <p:txBody>
          <a:bodyPr/>
          <a:lstStyle/>
          <a:p>
            <a:r>
              <a:rPr lang="en-US" dirty="0"/>
              <a:t>Paragraph topics #1</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3"/>
          </p:nvPr>
        </p:nvSpPr>
        <p:spPr/>
        <p:txBody>
          <a:bodyPr/>
          <a:lstStyle/>
          <a:p>
            <a:r>
              <a:rPr lang="en-US"/>
              <a:t>Paragraph topics #2</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15" name="Picture Placeholder 14">
            <a:extLst>
              <a:ext uri="{FF2B5EF4-FFF2-40B4-BE49-F238E27FC236}">
                <a16:creationId xmlns:a16="http://schemas.microsoft.com/office/drawing/2014/main" id="{B2B0B987-AB4E-4B7A-875B-698C969AC0E4}"/>
              </a:ext>
            </a:extLst>
          </p:cNvPr>
          <p:cNvSpPr>
            <a:spLocks noGrp="1"/>
          </p:cNvSpPr>
          <p:nvPr>
            <p:ph type="pic" sz="quarter" idx="15"/>
          </p:nvPr>
        </p:nvSpPr>
        <p:spPr/>
      </p:sp>
    </p:spTree>
    <p:extLst>
      <p:ext uri="{BB962C8B-B14F-4D97-AF65-F5344CB8AC3E}">
        <p14:creationId xmlns:p14="http://schemas.microsoft.com/office/powerpoint/2010/main" val="297756191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Photo layout with text</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4"/>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p:txBody>
          <a:bodyPr/>
          <a:lstStyle/>
          <a:p>
            <a:r>
              <a:rPr lang="en-US" dirty="0"/>
              <a:t>Body copy Segoe UI Regular 14/18. The quick brown fox jumps over the lazy dog. The quick brown fox jumps over the lazy dog. The quick brown fox jumps over the lazy dog</a:t>
            </a:r>
          </a:p>
        </p:txBody>
      </p:sp>
      <p:sp>
        <p:nvSpPr>
          <p:cNvPr id="22" name="Picture Placeholder 21">
            <a:extLst>
              <a:ext uri="{FF2B5EF4-FFF2-40B4-BE49-F238E27FC236}">
                <a16:creationId xmlns:a16="http://schemas.microsoft.com/office/drawing/2014/main" id="{BB84EA79-A663-45BA-927E-BC270DDDC070}"/>
              </a:ext>
            </a:extLst>
          </p:cNvPr>
          <p:cNvSpPr>
            <a:spLocks noGrp="1"/>
          </p:cNvSpPr>
          <p:nvPr>
            <p:ph type="pic" sz="quarter" idx="15"/>
          </p:nvPr>
        </p:nvSpPr>
        <p:spPr/>
      </p:sp>
    </p:spTree>
    <p:extLst>
      <p:ext uri="{BB962C8B-B14F-4D97-AF65-F5344CB8AC3E}">
        <p14:creationId xmlns:p14="http://schemas.microsoft.com/office/powerpoint/2010/main" val="402320532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Photo layout with text</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a:solidFill>
            <a:schemeClr val="bg1">
              <a:lumMod val="95000"/>
            </a:schemeClr>
          </a:solidFill>
        </p:spPr>
        <p:txBody>
          <a:bodyPr/>
          <a:lstStyle/>
          <a:p>
            <a:r>
              <a:rPr lang="en-US" dirty="0"/>
              <a:t>Body copy Segoe UI Regular 14/18. The quick brown fox jumps over the lazy dog. The quick brown fox jumps over the lazy dog. The quick brown fox jumps over the lazy dog</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solidFill>
            <a:schemeClr val="bg1">
              <a:lumMod val="95000"/>
            </a:schemeClr>
          </a:solidFill>
        </p:spPr>
        <p:txBody>
          <a:bodyPr/>
          <a:lstStyle/>
          <a:p>
            <a:r>
              <a:rPr lang="en-US" dirty="0"/>
              <a:t>Body copy Segoe UI Regular 14/18. The quick brown fox jumps over the lazy dog. The quick brown fox jumps over the lazy dog. The quick brown fox jumps over the lazy dog </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a:solidFill>
            <a:schemeClr val="bg1">
              <a:lumMod val="95000"/>
            </a:schemeClr>
          </a:solidFill>
        </p:spPr>
        <p:txBody>
          <a:bodyPr/>
          <a:lstStyle/>
          <a:p>
            <a:r>
              <a:rPr lang="en-US" dirty="0"/>
              <a:t>Body copy Segoe UI Regular 14/18. The quick brown fox jumps over the lazy dog. The quick brown fox jumps over the lazy dog. The quick brown fox jumps over the lazy dog </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a:solidFill>
            <a:schemeClr val="bg1">
              <a:lumMod val="95000"/>
            </a:schemeClr>
          </a:solidFill>
        </p:spPr>
        <p:txBody>
          <a:bodyPr/>
          <a:lstStyle/>
          <a:p>
            <a:r>
              <a:rPr lang="en-US" dirty="0"/>
              <a:t>Body copy Segoe UI Regular 14/18. The quick brown fox jumps over the lazy dog. The quick brown fox jumps over the lazy dog. The quick brown fox jumps over the lazy dog</a:t>
            </a:r>
          </a:p>
        </p:txBody>
      </p:sp>
      <p:sp>
        <p:nvSpPr>
          <p:cNvPr id="12" name="Picture Placeholder 11">
            <a:extLst>
              <a:ext uri="{FF2B5EF4-FFF2-40B4-BE49-F238E27FC236}">
                <a16:creationId xmlns:a16="http://schemas.microsoft.com/office/drawing/2014/main" id="{1B13C6E3-2C9C-4E75-BDDE-00C22B267DBA}"/>
              </a:ext>
            </a:extLst>
          </p:cNvPr>
          <p:cNvSpPr>
            <a:spLocks noGrp="1"/>
          </p:cNvSpPr>
          <p:nvPr>
            <p:ph type="pic" sz="quarter" idx="15"/>
          </p:nvPr>
        </p:nvSpPr>
        <p:spPr/>
      </p:sp>
    </p:spTree>
    <p:extLst>
      <p:ext uri="{BB962C8B-B14F-4D97-AF65-F5344CB8AC3E}">
        <p14:creationId xmlns:p14="http://schemas.microsoft.com/office/powerpoint/2010/main" val="92128371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Photo layout with 4 rows text</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4"/>
          </p:nvPr>
        </p:nvSpPr>
        <p:spPr>
          <a:xfrm>
            <a:off x="427859" y="1485898"/>
            <a:ext cx="5690380" cy="753369"/>
          </a:xfrm>
        </p:spPr>
        <p:txBody>
          <a:bodyPr/>
          <a:lstStyle/>
          <a:p>
            <a:r>
              <a:rPr lang="en-US" dirty="0"/>
              <a:t>The quick brown fox jumps over the lazy dog</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2"/>
          </p:nvPr>
        </p:nvSpPr>
        <p:spPr/>
        <p:txBody>
          <a:bodyPr/>
          <a:lstStyle/>
          <a:p>
            <a:r>
              <a:rPr lang="en-US" dirty="0"/>
              <a:t>Body copy Segoe UI Regular 14/18. The quick brown fox jumps over the lazy dog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4"/>
          </p:nvPr>
        </p:nvSpPr>
        <p:spPr/>
        <p:txBody>
          <a:bodyPr/>
          <a:lstStyle/>
          <a:p>
            <a:r>
              <a:rPr lang="en-US" dirty="0"/>
              <a:t>Body copy Segoe UI Regular 14/18. The quick brown fox jumps over the lazy dog</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5"/>
          </p:nvPr>
        </p:nvSpPr>
        <p:spPr/>
        <p:txBody>
          <a:bodyPr/>
          <a:lstStyle/>
          <a:p>
            <a:r>
              <a:rPr lang="en-US" dirty="0"/>
              <a:t>Body copy Segoe UI Regular 14/18. The quick brown fox jumps over the lazy dog</a:t>
            </a:r>
          </a:p>
        </p:txBody>
      </p:sp>
      <p:sp>
        <p:nvSpPr>
          <p:cNvPr id="8" name="Text Placeholder 7">
            <a:extLst>
              <a:ext uri="{FF2B5EF4-FFF2-40B4-BE49-F238E27FC236}">
                <a16:creationId xmlns:a16="http://schemas.microsoft.com/office/drawing/2014/main" id="{17E1A4E0-6C7B-4EA1-BADF-61EBD3DF6AB4}"/>
              </a:ext>
            </a:extLst>
          </p:cNvPr>
          <p:cNvSpPr>
            <a:spLocks noGrp="1"/>
          </p:cNvSpPr>
          <p:nvPr>
            <p:ph type="body" sz="quarter" idx="46"/>
          </p:nvPr>
        </p:nvSpPr>
        <p:spPr/>
        <p:txBody>
          <a:bodyPr/>
          <a:lstStyle/>
          <a:p>
            <a:r>
              <a:rPr lang="en-US" dirty="0"/>
              <a:t>Body copy Segoe UI Regular 14/18. The quick brown fox jumps over the lazy dog</a:t>
            </a:r>
          </a:p>
        </p:txBody>
      </p:sp>
      <p:sp>
        <p:nvSpPr>
          <p:cNvPr id="16" name="Picture Placeholder 15">
            <a:extLst>
              <a:ext uri="{FF2B5EF4-FFF2-40B4-BE49-F238E27FC236}">
                <a16:creationId xmlns:a16="http://schemas.microsoft.com/office/drawing/2014/main" id="{BB44251B-9922-4572-BC7E-8EF08C88008A}"/>
              </a:ext>
            </a:extLst>
          </p:cNvPr>
          <p:cNvSpPr>
            <a:spLocks noGrp="1"/>
          </p:cNvSpPr>
          <p:nvPr>
            <p:ph type="pic" sz="quarter" idx="47"/>
          </p:nvPr>
        </p:nvSpPr>
        <p:spPr/>
      </p:sp>
    </p:spTree>
    <p:extLst>
      <p:ext uri="{BB962C8B-B14F-4D97-AF65-F5344CB8AC3E}">
        <p14:creationId xmlns:p14="http://schemas.microsoft.com/office/powerpoint/2010/main" val="260904690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Photo layout with text &amp; icon</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4"/>
          </p:nvPr>
        </p:nvSpPr>
        <p:spPr>
          <a:xfrm>
            <a:off x="427859" y="1366840"/>
            <a:ext cx="5690380" cy="753369"/>
          </a:xfrm>
        </p:spPr>
        <p:txBody>
          <a:bodyPr/>
          <a:lstStyle/>
          <a:p>
            <a:r>
              <a:rPr lang="en-US" dirty="0"/>
              <a:t>The quick brown fox jumps over the lazy dog</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2"/>
          </p:nvPr>
        </p:nvSpPr>
        <p:spPr/>
        <p:txBody>
          <a:bodyPr/>
          <a:lstStyle/>
          <a:p>
            <a:r>
              <a:rPr lang="en-US" dirty="0"/>
              <a:t>Body copy Segoe UI Regular 14/18. The quick brown fox jumps over the lazy dog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4"/>
          </p:nvPr>
        </p:nvSpPr>
        <p:spPr/>
        <p:txBody>
          <a:bodyPr/>
          <a:lstStyle/>
          <a:p>
            <a:r>
              <a:rPr lang="en-US" dirty="0"/>
              <a:t>Body copy Segoe UI Regular 14/18. The quick brown fox jumps over the lazy dog </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5"/>
          </p:nvPr>
        </p:nvSpPr>
        <p:spPr/>
        <p:txBody>
          <a:bodyPr/>
          <a:lstStyle/>
          <a:p>
            <a:r>
              <a:rPr lang="en-US" dirty="0"/>
              <a:t>Body copy Segoe UI Regular 14/18. The quick brown fox jumps over the lazy dog</a:t>
            </a:r>
          </a:p>
        </p:txBody>
      </p:sp>
      <p:sp>
        <p:nvSpPr>
          <p:cNvPr id="8" name="Text Placeholder 7">
            <a:extLst>
              <a:ext uri="{FF2B5EF4-FFF2-40B4-BE49-F238E27FC236}">
                <a16:creationId xmlns:a16="http://schemas.microsoft.com/office/drawing/2014/main" id="{17E1A4E0-6C7B-4EA1-BADF-61EBD3DF6AB4}"/>
              </a:ext>
            </a:extLst>
          </p:cNvPr>
          <p:cNvSpPr>
            <a:spLocks noGrp="1"/>
          </p:cNvSpPr>
          <p:nvPr>
            <p:ph type="body" sz="quarter" idx="46"/>
          </p:nvPr>
        </p:nvSpPr>
        <p:spPr/>
        <p:txBody>
          <a:bodyPr/>
          <a:lstStyle/>
          <a:p>
            <a:r>
              <a:rPr lang="en-US" dirty="0"/>
              <a:t>Body copy Segoe UI Regular 14/18. The quick brown fox jumps over the lazy dog</a:t>
            </a:r>
          </a:p>
        </p:txBody>
      </p:sp>
      <p:sp>
        <p:nvSpPr>
          <p:cNvPr id="35" name="Picture Placeholder 34">
            <a:extLst>
              <a:ext uri="{FF2B5EF4-FFF2-40B4-BE49-F238E27FC236}">
                <a16:creationId xmlns:a16="http://schemas.microsoft.com/office/drawing/2014/main" id="{2E104270-E85F-42B4-81B7-0F86E3760DFD}"/>
              </a:ext>
            </a:extLst>
          </p:cNvPr>
          <p:cNvSpPr>
            <a:spLocks noGrp="1"/>
          </p:cNvSpPr>
          <p:nvPr>
            <p:ph type="pic" sz="quarter" idx="15"/>
          </p:nvPr>
        </p:nvSpPr>
        <p:spPr/>
      </p:sp>
      <p:grpSp>
        <p:nvGrpSpPr>
          <p:cNvPr id="29" name="Group 28" descr="Icon of three concentric arcs">
            <a:extLst>
              <a:ext uri="{FF2B5EF4-FFF2-40B4-BE49-F238E27FC236}">
                <a16:creationId xmlns:a16="http://schemas.microsoft.com/office/drawing/2014/main" id="{037758E1-DDC1-4E9E-9798-C727F4F3A6F9}"/>
              </a:ext>
            </a:extLst>
          </p:cNvPr>
          <p:cNvGrpSpPr/>
          <p:nvPr/>
        </p:nvGrpSpPr>
        <p:grpSpPr>
          <a:xfrm>
            <a:off x="427857" y="2214319"/>
            <a:ext cx="800953" cy="801065"/>
            <a:chOff x="3031669" y="1620003"/>
            <a:chExt cx="702132" cy="702231"/>
          </a:xfrm>
        </p:grpSpPr>
        <p:grpSp>
          <p:nvGrpSpPr>
            <p:cNvPr id="30" name="Group 29">
              <a:extLst>
                <a:ext uri="{FF2B5EF4-FFF2-40B4-BE49-F238E27FC236}">
                  <a16:creationId xmlns:a16="http://schemas.microsoft.com/office/drawing/2014/main" id="{CE9282F6-E423-493E-86B6-E66E6F0693A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2" name="Freeform 5">
                <a:extLst>
                  <a:ext uri="{FF2B5EF4-FFF2-40B4-BE49-F238E27FC236}">
                    <a16:creationId xmlns:a16="http://schemas.microsoft.com/office/drawing/2014/main" id="{EF0A7CF7-0C0E-4DDD-A7C9-F749C17E16A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3" name="Freeform 6">
                <a:extLst>
                  <a:ext uri="{FF2B5EF4-FFF2-40B4-BE49-F238E27FC236}">
                    <a16:creationId xmlns:a16="http://schemas.microsoft.com/office/drawing/2014/main" id="{2FD076DB-2765-48DA-BF2E-54C66D082B5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1" name="Picture 30" descr="Icon of three concentric arcs">
              <a:extLst>
                <a:ext uri="{FF2B5EF4-FFF2-40B4-BE49-F238E27FC236}">
                  <a16:creationId xmlns:a16="http://schemas.microsoft.com/office/drawing/2014/main" id="{7A3B28C8-321D-403D-BACC-A93162F4E548}"/>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4" name="Group 33" descr="Icon of a arrow in a circular path with a timer inside the circle">
            <a:extLst>
              <a:ext uri="{FF2B5EF4-FFF2-40B4-BE49-F238E27FC236}">
                <a16:creationId xmlns:a16="http://schemas.microsoft.com/office/drawing/2014/main" id="{BBDE2479-E080-4B02-A200-8AC5723E189D}"/>
              </a:ext>
            </a:extLst>
          </p:cNvPr>
          <p:cNvGrpSpPr/>
          <p:nvPr/>
        </p:nvGrpSpPr>
        <p:grpSpPr>
          <a:xfrm>
            <a:off x="427858" y="3243726"/>
            <a:ext cx="800953" cy="801065"/>
            <a:chOff x="3031669" y="2473749"/>
            <a:chExt cx="702132" cy="702231"/>
          </a:xfrm>
        </p:grpSpPr>
        <p:grpSp>
          <p:nvGrpSpPr>
            <p:cNvPr id="36" name="Group 35">
              <a:extLst>
                <a:ext uri="{FF2B5EF4-FFF2-40B4-BE49-F238E27FC236}">
                  <a16:creationId xmlns:a16="http://schemas.microsoft.com/office/drawing/2014/main" id="{E68614D5-F573-4212-93C3-8C345550E3E4}"/>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8" name="Freeform 5">
                <a:extLst>
                  <a:ext uri="{FF2B5EF4-FFF2-40B4-BE49-F238E27FC236}">
                    <a16:creationId xmlns:a16="http://schemas.microsoft.com/office/drawing/2014/main" id="{7E5E6CC7-62A8-4F94-A427-950F838463B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9" name="Freeform 6">
                <a:extLst>
                  <a:ext uri="{FF2B5EF4-FFF2-40B4-BE49-F238E27FC236}">
                    <a16:creationId xmlns:a16="http://schemas.microsoft.com/office/drawing/2014/main" id="{68C73F37-AB43-4C34-B7AD-692E43A598A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37" name="Picture 36" descr="Icon of a arrow in a circular path with a timer inside the circle">
              <a:extLst>
                <a:ext uri="{FF2B5EF4-FFF2-40B4-BE49-F238E27FC236}">
                  <a16:creationId xmlns:a16="http://schemas.microsoft.com/office/drawing/2014/main" id="{D16AE85E-8B37-405B-BACA-322734F5C04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40" name="Group 39" descr="Icon of a gear inside a circle">
            <a:extLst>
              <a:ext uri="{FF2B5EF4-FFF2-40B4-BE49-F238E27FC236}">
                <a16:creationId xmlns:a16="http://schemas.microsoft.com/office/drawing/2014/main" id="{95D967EE-B117-48B6-A803-7137A76163DE}"/>
              </a:ext>
            </a:extLst>
          </p:cNvPr>
          <p:cNvGrpSpPr/>
          <p:nvPr/>
        </p:nvGrpSpPr>
        <p:grpSpPr>
          <a:xfrm>
            <a:off x="427858" y="4273133"/>
            <a:ext cx="800953" cy="801065"/>
            <a:chOff x="3031669" y="3327494"/>
            <a:chExt cx="702132" cy="702231"/>
          </a:xfrm>
        </p:grpSpPr>
        <p:grpSp>
          <p:nvGrpSpPr>
            <p:cNvPr id="41" name="Group 40">
              <a:extLst>
                <a:ext uri="{FF2B5EF4-FFF2-40B4-BE49-F238E27FC236}">
                  <a16:creationId xmlns:a16="http://schemas.microsoft.com/office/drawing/2014/main" id="{36C17569-69F4-482D-8D79-5FC236422314}"/>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3" name="Freeform 5">
                <a:extLst>
                  <a:ext uri="{FF2B5EF4-FFF2-40B4-BE49-F238E27FC236}">
                    <a16:creationId xmlns:a16="http://schemas.microsoft.com/office/drawing/2014/main" id="{AAB409B4-2C44-4A56-B3FF-50F61E86A98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4" name="Freeform 6">
                <a:extLst>
                  <a:ext uri="{FF2B5EF4-FFF2-40B4-BE49-F238E27FC236}">
                    <a16:creationId xmlns:a16="http://schemas.microsoft.com/office/drawing/2014/main" id="{79955211-8162-4112-8725-5C7745547A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2" name="Picture 41" descr="Icon of a gear inside a circle">
              <a:extLst>
                <a:ext uri="{FF2B5EF4-FFF2-40B4-BE49-F238E27FC236}">
                  <a16:creationId xmlns:a16="http://schemas.microsoft.com/office/drawing/2014/main" id="{C2F22D82-C847-4BE7-B350-6F503C4FDE15}"/>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5" name="Group 44" descr="Icon of a bulb">
            <a:extLst>
              <a:ext uri="{FF2B5EF4-FFF2-40B4-BE49-F238E27FC236}">
                <a16:creationId xmlns:a16="http://schemas.microsoft.com/office/drawing/2014/main" id="{A994511C-6C7F-4F91-8F4E-A218C8D868B7}"/>
              </a:ext>
            </a:extLst>
          </p:cNvPr>
          <p:cNvGrpSpPr/>
          <p:nvPr/>
        </p:nvGrpSpPr>
        <p:grpSpPr>
          <a:xfrm>
            <a:off x="427858" y="5310916"/>
            <a:ext cx="800953" cy="801065"/>
            <a:chOff x="3031669" y="4181240"/>
            <a:chExt cx="702132" cy="702231"/>
          </a:xfrm>
        </p:grpSpPr>
        <p:grpSp>
          <p:nvGrpSpPr>
            <p:cNvPr id="46" name="Group 45">
              <a:extLst>
                <a:ext uri="{FF2B5EF4-FFF2-40B4-BE49-F238E27FC236}">
                  <a16:creationId xmlns:a16="http://schemas.microsoft.com/office/drawing/2014/main" id="{14977AAC-D3BD-487A-9EB9-E6C9DF077BB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8" name="Freeform 5">
                <a:extLst>
                  <a:ext uri="{FF2B5EF4-FFF2-40B4-BE49-F238E27FC236}">
                    <a16:creationId xmlns:a16="http://schemas.microsoft.com/office/drawing/2014/main" id="{B344A9D8-8D39-4E2B-8A34-533D767E314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49" name="Freeform 6">
                <a:extLst>
                  <a:ext uri="{FF2B5EF4-FFF2-40B4-BE49-F238E27FC236}">
                    <a16:creationId xmlns:a16="http://schemas.microsoft.com/office/drawing/2014/main" id="{E7129B43-9BD5-4906-BF84-C8BA9A74ED0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47" name="Picture 46" descr="Icon of a bulb">
              <a:extLst>
                <a:ext uri="{FF2B5EF4-FFF2-40B4-BE49-F238E27FC236}">
                  <a16:creationId xmlns:a16="http://schemas.microsoft.com/office/drawing/2014/main" id="{70AEEA73-DC8C-4452-B06C-F79C243280F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391437983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slide with text</a:t>
            </a:r>
          </a:p>
        </p:txBody>
      </p:sp>
      <p:sp>
        <p:nvSpPr>
          <p:cNvPr id="3" name="Text Placeholder 2">
            <a:extLst>
              <a:ext uri="{FF2B5EF4-FFF2-40B4-BE49-F238E27FC236}">
                <a16:creationId xmlns:a16="http://schemas.microsoft.com/office/drawing/2014/main" id="{1E331484-45AE-D64A-BD6E-E9D9C34A7BF5}"/>
              </a:ext>
            </a:extLst>
          </p:cNvPr>
          <p:cNvSpPr>
            <a:spLocks noGrp="1"/>
          </p:cNvSpPr>
          <p:nvPr>
            <p:ph type="body" sz="quarter" idx="10"/>
          </p:nvPr>
        </p:nvSpPr>
        <p:spPr>
          <a:xfrm>
            <a:off x="427039" y="1485902"/>
            <a:ext cx="5516563" cy="307777"/>
          </a:xfrm>
        </p:spPr>
        <p:txBody>
          <a:bodyPr/>
          <a:lstStyle/>
          <a:p>
            <a:r>
              <a:rPr lang="en-US" dirty="0"/>
              <a:t>This is a quick title for the topic</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1"/>
          </p:nvPr>
        </p:nvSpPr>
        <p:spPr/>
        <p:txBody>
          <a:bodyPr/>
          <a:lstStyle/>
          <a:p>
            <a:r>
              <a:rPr lang="en-US" dirty="0"/>
              <a:t>Body copy Segoe UI Regular 14/18. The quick brown fox jumps over the lazy dog. The quick brown fox jumps over the lazy dog. The quick brown fox jumps over the lazy dog</a:t>
            </a:r>
          </a:p>
          <a:p>
            <a:r>
              <a:rPr lang="en-US" dirty="0"/>
              <a:t>Body copy Segoe UI Regular 14/18. The quick brown fox jumps over the lazy dog. The quick brown fox jumps over the lazy dog. The quick brown fox jumps over the lazy dog</a:t>
            </a:r>
          </a:p>
          <a:p>
            <a:r>
              <a:rPr lang="en-US" dirty="0"/>
              <a:t>Body copy Segoe UI Regular 14/18. The quick brown fox jumps over the lazy dog. The quick brown fox jumps over the lazy dog. The quick brown fox jumps over the lazy dog</a:t>
            </a:r>
          </a:p>
        </p:txBody>
      </p:sp>
      <p:sp>
        <p:nvSpPr>
          <p:cNvPr id="9" name="Picture Placeholder 8">
            <a:extLst>
              <a:ext uri="{FF2B5EF4-FFF2-40B4-BE49-F238E27FC236}">
                <a16:creationId xmlns:a16="http://schemas.microsoft.com/office/drawing/2014/main" id="{61E6DD5F-2D00-41A2-920C-C1AAB68E3314}"/>
              </a:ext>
            </a:extLst>
          </p:cNvPr>
          <p:cNvSpPr>
            <a:spLocks noGrp="1"/>
          </p:cNvSpPr>
          <p:nvPr>
            <p:ph type="pic" sz="quarter" idx="12"/>
          </p:nvPr>
        </p:nvSpPr>
        <p:spPr/>
      </p:sp>
    </p:spTree>
    <p:extLst>
      <p:ext uri="{BB962C8B-B14F-4D97-AF65-F5344CB8AC3E}">
        <p14:creationId xmlns:p14="http://schemas.microsoft.com/office/powerpoint/2010/main" val="20325363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41BE-3F1A-4819-A406-26BDC1FFBDB5}"/>
              </a:ext>
            </a:extLst>
          </p:cNvPr>
          <p:cNvSpPr>
            <a:spLocks noGrp="1"/>
          </p:cNvSpPr>
          <p:nvPr>
            <p:ph type="title"/>
          </p:nvPr>
        </p:nvSpPr>
        <p:spPr>
          <a:xfrm>
            <a:off x="465138" y="632779"/>
            <a:ext cx="11533187" cy="411162"/>
          </a:xfrm>
        </p:spPr>
        <p:txBody>
          <a:bodyPr/>
          <a:lstStyle/>
          <a:p>
            <a:r>
              <a:rPr lang="en-US" dirty="0"/>
              <a:t>Facilities</a:t>
            </a:r>
          </a:p>
        </p:txBody>
      </p:sp>
      <p:pic>
        <p:nvPicPr>
          <p:cNvPr id="180" name="Picture 179">
            <a:extLst>
              <a:ext uri="{FF2B5EF4-FFF2-40B4-BE49-F238E27FC236}">
                <a16:creationId xmlns:a16="http://schemas.microsoft.com/office/drawing/2014/main" id="{4CEE967F-11B9-4A47-9BE1-360667DC5A5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2335" y="1442968"/>
            <a:ext cx="11376660" cy="4939284"/>
          </a:xfrm>
          <a:prstGeom prst="rect">
            <a:avLst/>
          </a:prstGeom>
        </p:spPr>
      </p:pic>
      <p:pic>
        <p:nvPicPr>
          <p:cNvPr id="168" name="Picture 167" descr="Icon of a person sitting behind a table">
            <a:extLst>
              <a:ext uri="{FF2B5EF4-FFF2-40B4-BE49-F238E27FC236}">
                <a16:creationId xmlns:a16="http://schemas.microsoft.com/office/drawing/2014/main" id="{32B97EA9-B4FF-40B9-8270-5333002751C1}"/>
              </a:ext>
            </a:extLst>
          </p:cNvPr>
          <p:cNvPicPr>
            <a:picLocks noChangeAspect="1"/>
          </p:cNvPicPr>
          <p:nvPr/>
        </p:nvPicPr>
        <p:blipFill>
          <a:blip r:embed="rId4"/>
          <a:stretch>
            <a:fillRect/>
          </a:stretch>
        </p:blipFill>
        <p:spPr>
          <a:xfrm>
            <a:off x="630803" y="1638687"/>
            <a:ext cx="299652" cy="299652"/>
          </a:xfrm>
          <a:prstGeom prst="rect">
            <a:avLst/>
          </a:prstGeom>
        </p:spPr>
      </p:pic>
      <p:sp>
        <p:nvSpPr>
          <p:cNvPr id="113" name="TextBox 112">
            <a:extLst>
              <a:ext uri="{FF2B5EF4-FFF2-40B4-BE49-F238E27FC236}">
                <a16:creationId xmlns:a16="http://schemas.microsoft.com/office/drawing/2014/main" id="{2B947593-9CC3-4E78-9110-630ED59F5A27}"/>
              </a:ext>
            </a:extLst>
          </p:cNvPr>
          <p:cNvSpPr txBox="1"/>
          <p:nvPr/>
        </p:nvSpPr>
        <p:spPr>
          <a:xfrm>
            <a:off x="1334536" y="1664101"/>
            <a:ext cx="4480560" cy="274320"/>
          </a:xfrm>
          <a:prstGeom prst="rect">
            <a:avLst/>
          </a:prstGeom>
          <a:noFill/>
        </p:spPr>
        <p:txBody>
          <a:bodyPr wrap="none" lIns="0" tIns="0" rIns="0" bIns="0" rtlCol="0" anchor="ctr">
            <a:noAutofit/>
          </a:bodyPr>
          <a:lstStyle/>
          <a:p>
            <a:pPr>
              <a:spcAft>
                <a:spcPts val="600"/>
              </a:spcAft>
            </a:pPr>
            <a:r>
              <a:rPr lang="en-US" sz="2000"/>
              <a:t>Class hours</a:t>
            </a:r>
          </a:p>
        </p:txBody>
      </p:sp>
      <p:pic>
        <p:nvPicPr>
          <p:cNvPr id="169" name="Picture 168" descr="Icon of an apartment">
            <a:extLst>
              <a:ext uri="{FF2B5EF4-FFF2-40B4-BE49-F238E27FC236}">
                <a16:creationId xmlns:a16="http://schemas.microsoft.com/office/drawing/2014/main" id="{6FBE5261-925C-4A3B-B2BF-780CBE48FEB3}"/>
              </a:ext>
            </a:extLst>
          </p:cNvPr>
          <p:cNvPicPr>
            <a:picLocks noChangeAspect="1"/>
          </p:cNvPicPr>
          <p:nvPr/>
        </p:nvPicPr>
        <p:blipFill>
          <a:blip r:embed="rId5"/>
          <a:stretch>
            <a:fillRect/>
          </a:stretch>
        </p:blipFill>
        <p:spPr>
          <a:xfrm>
            <a:off x="661575" y="2509534"/>
            <a:ext cx="271766" cy="271766"/>
          </a:xfrm>
          <a:prstGeom prst="rect">
            <a:avLst/>
          </a:prstGeom>
        </p:spPr>
      </p:pic>
      <p:sp>
        <p:nvSpPr>
          <p:cNvPr id="114" name="TextBox 113">
            <a:extLst>
              <a:ext uri="{FF2B5EF4-FFF2-40B4-BE49-F238E27FC236}">
                <a16:creationId xmlns:a16="http://schemas.microsoft.com/office/drawing/2014/main" id="{A0033A4D-A832-4961-AC0C-77FF41A930F4}"/>
              </a:ext>
            </a:extLst>
          </p:cNvPr>
          <p:cNvSpPr txBox="1"/>
          <p:nvPr/>
        </p:nvSpPr>
        <p:spPr>
          <a:xfrm>
            <a:off x="1334536" y="2508257"/>
            <a:ext cx="4480560" cy="274320"/>
          </a:xfrm>
          <a:prstGeom prst="rect">
            <a:avLst/>
          </a:prstGeom>
          <a:noFill/>
        </p:spPr>
        <p:txBody>
          <a:bodyPr wrap="none" lIns="0" tIns="0" rIns="0" bIns="0" rtlCol="0" anchor="ctr">
            <a:noAutofit/>
          </a:bodyPr>
          <a:lstStyle/>
          <a:p>
            <a:pPr>
              <a:spcAft>
                <a:spcPts val="600"/>
              </a:spcAft>
            </a:pPr>
            <a:r>
              <a:rPr lang="en-US" sz="2000"/>
              <a:t>Building hours</a:t>
            </a:r>
          </a:p>
        </p:txBody>
      </p:sp>
      <p:pic>
        <p:nvPicPr>
          <p:cNvPr id="170" name="Picture 169" descr="Icon of a car">
            <a:extLst>
              <a:ext uri="{FF2B5EF4-FFF2-40B4-BE49-F238E27FC236}">
                <a16:creationId xmlns:a16="http://schemas.microsoft.com/office/drawing/2014/main" id="{467F988B-48E8-40FD-A056-56DD92FBB7C8}"/>
              </a:ext>
            </a:extLst>
          </p:cNvPr>
          <p:cNvPicPr>
            <a:picLocks noChangeAspect="1"/>
          </p:cNvPicPr>
          <p:nvPr/>
        </p:nvPicPr>
        <p:blipFill>
          <a:blip r:embed="rId6">
            <a:clrChange>
              <a:clrFrom>
                <a:srgbClr val="FFFFFF"/>
              </a:clrFrom>
              <a:clrTo>
                <a:srgbClr val="FFFFFF">
                  <a:alpha val="0"/>
                </a:srgbClr>
              </a:clrTo>
            </a:clrChange>
          </a:blip>
          <a:srcRect/>
          <a:stretch/>
        </p:blipFill>
        <p:spPr>
          <a:xfrm>
            <a:off x="647180" y="3319157"/>
            <a:ext cx="300558" cy="300558"/>
          </a:xfrm>
          <a:prstGeom prst="rect">
            <a:avLst/>
          </a:prstGeom>
        </p:spPr>
      </p:pic>
      <p:sp>
        <p:nvSpPr>
          <p:cNvPr id="115" name="TextBox 114">
            <a:extLst>
              <a:ext uri="{FF2B5EF4-FFF2-40B4-BE49-F238E27FC236}">
                <a16:creationId xmlns:a16="http://schemas.microsoft.com/office/drawing/2014/main" id="{F81C94AB-9FDA-48E8-9C5B-428E5881C54B}"/>
              </a:ext>
            </a:extLst>
          </p:cNvPr>
          <p:cNvSpPr txBox="1"/>
          <p:nvPr/>
        </p:nvSpPr>
        <p:spPr>
          <a:xfrm>
            <a:off x="1334536" y="3352413"/>
            <a:ext cx="4480560" cy="274320"/>
          </a:xfrm>
          <a:prstGeom prst="rect">
            <a:avLst/>
          </a:prstGeom>
          <a:noFill/>
        </p:spPr>
        <p:txBody>
          <a:bodyPr wrap="none" lIns="0" tIns="0" rIns="0" bIns="0" rtlCol="0" anchor="ctr">
            <a:noAutofit/>
          </a:bodyPr>
          <a:lstStyle/>
          <a:p>
            <a:pPr>
              <a:spcAft>
                <a:spcPts val="600"/>
              </a:spcAft>
            </a:pPr>
            <a:r>
              <a:rPr lang="en-US" sz="2000"/>
              <a:t>Parking</a:t>
            </a:r>
          </a:p>
        </p:txBody>
      </p:sp>
      <p:pic>
        <p:nvPicPr>
          <p:cNvPr id="176" name="Picture 175" descr="Icon of a building">
            <a:extLst>
              <a:ext uri="{FF2B5EF4-FFF2-40B4-BE49-F238E27FC236}">
                <a16:creationId xmlns:a16="http://schemas.microsoft.com/office/drawing/2014/main" id="{DD062BB8-6F36-46C6-9730-975C516DCC4D}"/>
              </a:ext>
            </a:extLst>
          </p:cNvPr>
          <p:cNvPicPr>
            <a:picLocks noChangeAspect="1"/>
          </p:cNvPicPr>
          <p:nvPr/>
        </p:nvPicPr>
        <p:blipFill>
          <a:blip r:embed="rId7">
            <a:clrChange>
              <a:clrFrom>
                <a:srgbClr val="FFFFFF"/>
              </a:clrFrom>
              <a:clrTo>
                <a:srgbClr val="FFFFFF">
                  <a:alpha val="0"/>
                </a:srgbClr>
              </a:clrTo>
            </a:clrChange>
          </a:blip>
          <a:srcRect/>
          <a:stretch/>
        </p:blipFill>
        <p:spPr>
          <a:xfrm>
            <a:off x="626611" y="4139828"/>
            <a:ext cx="321128" cy="321128"/>
          </a:xfrm>
          <a:prstGeom prst="rect">
            <a:avLst/>
          </a:prstGeom>
        </p:spPr>
      </p:pic>
      <p:sp>
        <p:nvSpPr>
          <p:cNvPr id="116" name="TextBox 115">
            <a:extLst>
              <a:ext uri="{FF2B5EF4-FFF2-40B4-BE49-F238E27FC236}">
                <a16:creationId xmlns:a16="http://schemas.microsoft.com/office/drawing/2014/main" id="{B69BE55C-FE5A-40BD-BCEC-C39BB64C77A3}"/>
              </a:ext>
            </a:extLst>
          </p:cNvPr>
          <p:cNvSpPr txBox="1"/>
          <p:nvPr/>
        </p:nvSpPr>
        <p:spPr>
          <a:xfrm>
            <a:off x="1334536" y="4196569"/>
            <a:ext cx="4480560" cy="274320"/>
          </a:xfrm>
          <a:prstGeom prst="rect">
            <a:avLst/>
          </a:prstGeom>
          <a:noFill/>
        </p:spPr>
        <p:txBody>
          <a:bodyPr wrap="none" lIns="0" tIns="0" rIns="0" bIns="0" rtlCol="0" anchor="ctr">
            <a:noAutofit/>
          </a:bodyPr>
          <a:lstStyle/>
          <a:p>
            <a:pPr>
              <a:spcAft>
                <a:spcPts val="600"/>
              </a:spcAft>
            </a:pPr>
            <a:r>
              <a:rPr lang="en-US" sz="2000"/>
              <a:t>Restrooms</a:t>
            </a:r>
          </a:p>
        </p:txBody>
      </p:sp>
      <p:pic>
        <p:nvPicPr>
          <p:cNvPr id="178" name="Picture 177" descr="Icon of heart">
            <a:extLst>
              <a:ext uri="{FF2B5EF4-FFF2-40B4-BE49-F238E27FC236}">
                <a16:creationId xmlns:a16="http://schemas.microsoft.com/office/drawing/2014/main" id="{9BA19212-BFE5-46B5-9658-835A22903585}"/>
              </a:ext>
            </a:extLst>
          </p:cNvPr>
          <p:cNvPicPr>
            <a:picLocks noChangeAspect="1"/>
          </p:cNvPicPr>
          <p:nvPr/>
        </p:nvPicPr>
        <p:blipFill>
          <a:blip r:embed="rId8"/>
          <a:stretch>
            <a:fillRect/>
          </a:stretch>
        </p:blipFill>
        <p:spPr>
          <a:xfrm>
            <a:off x="641168" y="5036065"/>
            <a:ext cx="312582" cy="283648"/>
          </a:xfrm>
          <a:prstGeom prst="rect">
            <a:avLst/>
          </a:prstGeom>
        </p:spPr>
      </p:pic>
      <p:sp>
        <p:nvSpPr>
          <p:cNvPr id="117" name="TextBox 116">
            <a:extLst>
              <a:ext uri="{FF2B5EF4-FFF2-40B4-BE49-F238E27FC236}">
                <a16:creationId xmlns:a16="http://schemas.microsoft.com/office/drawing/2014/main" id="{CD8F9E22-57E0-4437-B416-1F717E974FDF}"/>
              </a:ext>
            </a:extLst>
          </p:cNvPr>
          <p:cNvSpPr txBox="1"/>
          <p:nvPr/>
        </p:nvSpPr>
        <p:spPr>
          <a:xfrm>
            <a:off x="1334536" y="5040725"/>
            <a:ext cx="4480560" cy="274320"/>
          </a:xfrm>
          <a:prstGeom prst="rect">
            <a:avLst/>
          </a:prstGeom>
          <a:noFill/>
        </p:spPr>
        <p:txBody>
          <a:bodyPr wrap="none" lIns="0" tIns="0" rIns="0" bIns="0" rtlCol="0" anchor="ctr">
            <a:noAutofit/>
          </a:bodyPr>
          <a:lstStyle/>
          <a:p>
            <a:pPr>
              <a:spcAft>
                <a:spcPts val="600"/>
              </a:spcAft>
            </a:pPr>
            <a:r>
              <a:rPr lang="en-US" sz="2000"/>
              <a:t>Meals</a:t>
            </a:r>
          </a:p>
        </p:txBody>
      </p:sp>
      <p:pic>
        <p:nvPicPr>
          <p:cNvPr id="171" name="Picture 170" descr="Icon of smartphone">
            <a:extLst>
              <a:ext uri="{FF2B5EF4-FFF2-40B4-BE49-F238E27FC236}">
                <a16:creationId xmlns:a16="http://schemas.microsoft.com/office/drawing/2014/main" id="{6337B8B5-4C48-420E-921B-0306422FD4A2}"/>
              </a:ext>
            </a:extLst>
          </p:cNvPr>
          <p:cNvPicPr>
            <a:picLocks noChangeAspect="1"/>
          </p:cNvPicPr>
          <p:nvPr/>
        </p:nvPicPr>
        <p:blipFill>
          <a:blip r:embed="rId9"/>
          <a:stretch>
            <a:fillRect/>
          </a:stretch>
        </p:blipFill>
        <p:spPr>
          <a:xfrm>
            <a:off x="708378" y="5843589"/>
            <a:ext cx="178162" cy="356912"/>
          </a:xfrm>
          <a:prstGeom prst="rect">
            <a:avLst/>
          </a:prstGeom>
        </p:spPr>
      </p:pic>
      <p:sp>
        <p:nvSpPr>
          <p:cNvPr id="118" name="TextBox 117">
            <a:extLst>
              <a:ext uri="{FF2B5EF4-FFF2-40B4-BE49-F238E27FC236}">
                <a16:creationId xmlns:a16="http://schemas.microsoft.com/office/drawing/2014/main" id="{80D56DF9-E350-4F64-8E17-11EC33816996}"/>
              </a:ext>
            </a:extLst>
          </p:cNvPr>
          <p:cNvSpPr txBox="1"/>
          <p:nvPr/>
        </p:nvSpPr>
        <p:spPr>
          <a:xfrm>
            <a:off x="1334536" y="5884884"/>
            <a:ext cx="4480560" cy="274320"/>
          </a:xfrm>
          <a:prstGeom prst="rect">
            <a:avLst/>
          </a:prstGeom>
          <a:noFill/>
        </p:spPr>
        <p:txBody>
          <a:bodyPr wrap="none" lIns="0" tIns="0" rIns="0" bIns="0" rtlCol="0" anchor="ctr">
            <a:noAutofit/>
          </a:bodyPr>
          <a:lstStyle/>
          <a:p>
            <a:pPr>
              <a:spcAft>
                <a:spcPts val="600"/>
              </a:spcAft>
            </a:pPr>
            <a:r>
              <a:rPr lang="en-US" sz="2000"/>
              <a:t>Phones</a:t>
            </a:r>
          </a:p>
        </p:txBody>
      </p:sp>
      <p:pic>
        <p:nvPicPr>
          <p:cNvPr id="177" name="Picture 176" descr="Icon of chat message pop up">
            <a:extLst>
              <a:ext uri="{FF2B5EF4-FFF2-40B4-BE49-F238E27FC236}">
                <a16:creationId xmlns:a16="http://schemas.microsoft.com/office/drawing/2014/main" id="{2D979850-994A-4725-A919-3B817C272218}"/>
              </a:ext>
            </a:extLst>
          </p:cNvPr>
          <p:cNvPicPr>
            <a:picLocks noChangeAspect="1"/>
          </p:cNvPicPr>
          <p:nvPr/>
        </p:nvPicPr>
        <p:blipFill>
          <a:blip r:embed="rId10"/>
          <a:stretch>
            <a:fillRect/>
          </a:stretch>
        </p:blipFill>
        <p:spPr>
          <a:xfrm>
            <a:off x="6610144" y="1642409"/>
            <a:ext cx="305006" cy="305006"/>
          </a:xfrm>
          <a:prstGeom prst="rect">
            <a:avLst/>
          </a:prstGeom>
        </p:spPr>
      </p:pic>
      <p:sp>
        <p:nvSpPr>
          <p:cNvPr id="119" name="TextBox 118">
            <a:extLst>
              <a:ext uri="{FF2B5EF4-FFF2-40B4-BE49-F238E27FC236}">
                <a16:creationId xmlns:a16="http://schemas.microsoft.com/office/drawing/2014/main" id="{C909AF97-3534-48DF-B7E6-811D4E923905}"/>
              </a:ext>
            </a:extLst>
          </p:cNvPr>
          <p:cNvSpPr txBox="1"/>
          <p:nvPr/>
        </p:nvSpPr>
        <p:spPr>
          <a:xfrm>
            <a:off x="7310759" y="1664101"/>
            <a:ext cx="4480560" cy="274320"/>
          </a:xfrm>
          <a:prstGeom prst="rect">
            <a:avLst/>
          </a:prstGeom>
          <a:noFill/>
        </p:spPr>
        <p:txBody>
          <a:bodyPr wrap="none" lIns="0" tIns="0" rIns="0" bIns="0" rtlCol="0" anchor="ctr">
            <a:noAutofit/>
          </a:bodyPr>
          <a:lstStyle/>
          <a:p>
            <a:pPr>
              <a:spcAft>
                <a:spcPts val="600"/>
              </a:spcAft>
            </a:pPr>
            <a:r>
              <a:rPr lang="en-US" sz="2000"/>
              <a:t>Messages</a:t>
            </a:r>
          </a:p>
        </p:txBody>
      </p:sp>
      <p:pic>
        <p:nvPicPr>
          <p:cNvPr id="19" name="Picture 18" descr="Icon of two people">
            <a:extLst>
              <a:ext uri="{FF2B5EF4-FFF2-40B4-BE49-F238E27FC236}">
                <a16:creationId xmlns:a16="http://schemas.microsoft.com/office/drawing/2014/main" id="{1EB6B0BF-1360-4387-98EF-0201DB188E1C}"/>
              </a:ext>
            </a:extLst>
          </p:cNvPr>
          <p:cNvPicPr>
            <a:picLocks noChangeAspect="1"/>
          </p:cNvPicPr>
          <p:nvPr/>
        </p:nvPicPr>
        <p:blipFill>
          <a:blip r:embed="rId11"/>
          <a:stretch>
            <a:fillRect/>
          </a:stretch>
        </p:blipFill>
        <p:spPr>
          <a:xfrm>
            <a:off x="6588712" y="2429386"/>
            <a:ext cx="356616" cy="361188"/>
          </a:xfrm>
          <a:prstGeom prst="rect">
            <a:avLst/>
          </a:prstGeom>
        </p:spPr>
      </p:pic>
      <p:sp>
        <p:nvSpPr>
          <p:cNvPr id="120" name="TextBox 119">
            <a:extLst>
              <a:ext uri="{FF2B5EF4-FFF2-40B4-BE49-F238E27FC236}">
                <a16:creationId xmlns:a16="http://schemas.microsoft.com/office/drawing/2014/main" id="{A173BF69-CCC3-4564-89AF-B972D1A7C06C}"/>
              </a:ext>
            </a:extLst>
          </p:cNvPr>
          <p:cNvSpPr txBox="1"/>
          <p:nvPr/>
        </p:nvSpPr>
        <p:spPr>
          <a:xfrm>
            <a:off x="7310759" y="2508259"/>
            <a:ext cx="4480560" cy="274320"/>
          </a:xfrm>
          <a:prstGeom prst="rect">
            <a:avLst/>
          </a:prstGeom>
          <a:noFill/>
        </p:spPr>
        <p:txBody>
          <a:bodyPr wrap="none" lIns="0" tIns="0" rIns="0" bIns="0" rtlCol="0" anchor="ctr">
            <a:noAutofit/>
          </a:bodyPr>
          <a:lstStyle/>
          <a:p>
            <a:pPr>
              <a:spcAft>
                <a:spcPts val="600"/>
              </a:spcAft>
            </a:pPr>
            <a:r>
              <a:rPr lang="en-US" sz="2000"/>
              <a:t>Smoking</a:t>
            </a:r>
          </a:p>
        </p:txBody>
      </p:sp>
      <p:pic>
        <p:nvPicPr>
          <p:cNvPr id="175" name="Picture 174" descr="Icon of gear with arrow">
            <a:extLst>
              <a:ext uri="{FF2B5EF4-FFF2-40B4-BE49-F238E27FC236}">
                <a16:creationId xmlns:a16="http://schemas.microsoft.com/office/drawing/2014/main" id="{B86A15DA-D720-4990-9F2E-7F4DFC2FEE9A}"/>
              </a:ext>
            </a:extLst>
          </p:cNvPr>
          <p:cNvPicPr>
            <a:picLocks noChangeAspect="1"/>
          </p:cNvPicPr>
          <p:nvPr/>
        </p:nvPicPr>
        <p:blipFill>
          <a:blip r:embed="rId12">
            <a:clrChange>
              <a:clrFrom>
                <a:srgbClr val="FFFFFF"/>
              </a:clrFrom>
              <a:clrTo>
                <a:srgbClr val="FFFFFF">
                  <a:alpha val="0"/>
                </a:srgbClr>
              </a:clrTo>
            </a:clrChange>
          </a:blip>
          <a:srcRect/>
          <a:stretch/>
        </p:blipFill>
        <p:spPr>
          <a:xfrm>
            <a:off x="6587918" y="3296450"/>
            <a:ext cx="349458" cy="349458"/>
          </a:xfrm>
          <a:prstGeom prst="rect">
            <a:avLst/>
          </a:prstGeom>
        </p:spPr>
      </p:pic>
      <p:sp>
        <p:nvSpPr>
          <p:cNvPr id="121" name="TextBox 120">
            <a:extLst>
              <a:ext uri="{FF2B5EF4-FFF2-40B4-BE49-F238E27FC236}">
                <a16:creationId xmlns:a16="http://schemas.microsoft.com/office/drawing/2014/main" id="{6EA60D4C-43DF-405F-922C-71E531D927AF}"/>
              </a:ext>
            </a:extLst>
          </p:cNvPr>
          <p:cNvSpPr txBox="1"/>
          <p:nvPr/>
        </p:nvSpPr>
        <p:spPr>
          <a:xfrm>
            <a:off x="7310759" y="3352417"/>
            <a:ext cx="4480560" cy="274320"/>
          </a:xfrm>
          <a:prstGeom prst="rect">
            <a:avLst/>
          </a:prstGeom>
          <a:noFill/>
        </p:spPr>
        <p:txBody>
          <a:bodyPr wrap="none" lIns="0" tIns="0" rIns="0" bIns="0" rtlCol="0" anchor="ctr">
            <a:noAutofit/>
          </a:bodyPr>
          <a:lstStyle/>
          <a:p>
            <a:pPr>
              <a:spcAft>
                <a:spcPts val="600"/>
              </a:spcAft>
            </a:pPr>
            <a:r>
              <a:rPr lang="en-US" sz="2000"/>
              <a:t>Internet access</a:t>
            </a:r>
          </a:p>
        </p:txBody>
      </p:sp>
      <p:pic>
        <p:nvPicPr>
          <p:cNvPr id="173" name="Picture 172" descr="Icon of circle like arrow with timer inside">
            <a:extLst>
              <a:ext uri="{FF2B5EF4-FFF2-40B4-BE49-F238E27FC236}">
                <a16:creationId xmlns:a16="http://schemas.microsoft.com/office/drawing/2014/main" id="{088CFFA0-4AEA-48C1-9828-31EB577347AE}"/>
              </a:ext>
            </a:extLst>
          </p:cNvPr>
          <p:cNvPicPr>
            <a:picLocks noChangeAspect="1"/>
          </p:cNvPicPr>
          <p:nvPr/>
        </p:nvPicPr>
        <p:blipFill>
          <a:blip r:embed="rId13"/>
          <a:stretch>
            <a:fillRect/>
          </a:stretch>
        </p:blipFill>
        <p:spPr>
          <a:xfrm>
            <a:off x="6603793" y="4174875"/>
            <a:ext cx="317708" cy="317708"/>
          </a:xfrm>
          <a:prstGeom prst="rect">
            <a:avLst/>
          </a:prstGeom>
        </p:spPr>
      </p:pic>
      <p:sp>
        <p:nvSpPr>
          <p:cNvPr id="122" name="TextBox 121">
            <a:extLst>
              <a:ext uri="{FF2B5EF4-FFF2-40B4-BE49-F238E27FC236}">
                <a16:creationId xmlns:a16="http://schemas.microsoft.com/office/drawing/2014/main" id="{2ACE0B77-3A13-4FB3-8868-68060ECC7E34}"/>
              </a:ext>
            </a:extLst>
          </p:cNvPr>
          <p:cNvSpPr txBox="1"/>
          <p:nvPr/>
        </p:nvSpPr>
        <p:spPr>
          <a:xfrm>
            <a:off x="7310759" y="4196575"/>
            <a:ext cx="4480560" cy="274320"/>
          </a:xfrm>
          <a:prstGeom prst="rect">
            <a:avLst/>
          </a:prstGeom>
          <a:noFill/>
        </p:spPr>
        <p:txBody>
          <a:bodyPr wrap="none" lIns="0" tIns="0" rIns="0" bIns="0" rtlCol="0" anchor="ctr">
            <a:noAutofit/>
          </a:bodyPr>
          <a:lstStyle/>
          <a:p>
            <a:pPr>
              <a:spcAft>
                <a:spcPts val="600"/>
              </a:spcAft>
            </a:pPr>
            <a:r>
              <a:rPr lang="en-US" sz="2000"/>
              <a:t>Recycling</a:t>
            </a:r>
          </a:p>
        </p:txBody>
      </p:sp>
      <p:pic>
        <p:nvPicPr>
          <p:cNvPr id="174" name="Picture 173" descr="Icon of a person  taking medical treatment">
            <a:extLst>
              <a:ext uri="{FF2B5EF4-FFF2-40B4-BE49-F238E27FC236}">
                <a16:creationId xmlns:a16="http://schemas.microsoft.com/office/drawing/2014/main" id="{269F026E-4849-4551-9B04-C754920A119D}"/>
              </a:ext>
            </a:extLst>
          </p:cNvPr>
          <p:cNvPicPr>
            <a:picLocks noChangeAspect="1"/>
          </p:cNvPicPr>
          <p:nvPr/>
        </p:nvPicPr>
        <p:blipFill>
          <a:blip r:embed="rId14">
            <a:clrChange>
              <a:clrFrom>
                <a:srgbClr val="FFFFFF"/>
              </a:clrFrom>
              <a:clrTo>
                <a:srgbClr val="FFFFFF">
                  <a:alpha val="0"/>
                </a:srgbClr>
              </a:clrTo>
            </a:clrChange>
          </a:blip>
          <a:srcRect/>
          <a:stretch/>
        </p:blipFill>
        <p:spPr>
          <a:xfrm>
            <a:off x="6606314" y="5021557"/>
            <a:ext cx="312665" cy="312665"/>
          </a:xfrm>
          <a:prstGeom prst="rect">
            <a:avLst/>
          </a:prstGeom>
        </p:spPr>
      </p:pic>
      <p:sp>
        <p:nvSpPr>
          <p:cNvPr id="123" name="TextBox 122">
            <a:extLst>
              <a:ext uri="{FF2B5EF4-FFF2-40B4-BE49-F238E27FC236}">
                <a16:creationId xmlns:a16="http://schemas.microsoft.com/office/drawing/2014/main" id="{7D3C5B22-BDCF-4FBE-8B2D-D56716D4228F}"/>
              </a:ext>
            </a:extLst>
          </p:cNvPr>
          <p:cNvSpPr txBox="1"/>
          <p:nvPr/>
        </p:nvSpPr>
        <p:spPr>
          <a:xfrm>
            <a:off x="7310759" y="5040729"/>
            <a:ext cx="4480560" cy="274320"/>
          </a:xfrm>
          <a:prstGeom prst="rect">
            <a:avLst/>
          </a:prstGeom>
          <a:noFill/>
        </p:spPr>
        <p:txBody>
          <a:bodyPr wrap="none" lIns="0" tIns="0" rIns="0" bIns="0" rtlCol="0" anchor="ctr">
            <a:noAutofit/>
          </a:bodyPr>
          <a:lstStyle/>
          <a:p>
            <a:pPr>
              <a:spcAft>
                <a:spcPts val="600"/>
              </a:spcAft>
            </a:pPr>
            <a:r>
              <a:rPr lang="en-US" sz="2000"/>
              <a:t>Emergency procedures</a:t>
            </a:r>
          </a:p>
        </p:txBody>
      </p:sp>
    </p:spTree>
    <p:extLst>
      <p:ext uri="{BB962C8B-B14F-4D97-AF65-F5344CB8AC3E}">
        <p14:creationId xmlns:p14="http://schemas.microsoft.com/office/powerpoint/2010/main" val="382559930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slide</a:t>
            </a:r>
          </a:p>
        </p:txBody>
      </p:sp>
      <p:sp>
        <p:nvSpPr>
          <p:cNvPr id="6" name="Picture Placeholder 5">
            <a:extLst>
              <a:ext uri="{FF2B5EF4-FFF2-40B4-BE49-F238E27FC236}">
                <a16:creationId xmlns:a16="http://schemas.microsoft.com/office/drawing/2014/main" id="{8361D65A-642A-406D-8E98-4F8B5BAF6114}"/>
              </a:ext>
            </a:extLst>
          </p:cNvPr>
          <p:cNvSpPr>
            <a:spLocks noGrp="1"/>
          </p:cNvSpPr>
          <p:nvPr>
            <p:ph type="pic" sz="quarter" idx="12"/>
          </p:nvPr>
        </p:nvSpPr>
        <p:spPr/>
      </p:sp>
    </p:spTree>
    <p:extLst>
      <p:ext uri="{BB962C8B-B14F-4D97-AF65-F5344CB8AC3E}">
        <p14:creationId xmlns:p14="http://schemas.microsoft.com/office/powerpoint/2010/main" val="87587216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Table styling</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nvGraphicFramePr>
        <p:xfrm>
          <a:off x="427860" y="1486185"/>
          <a:ext cx="11580756" cy="2333425"/>
        </p:xfrm>
        <a:graphic>
          <a:graphicData uri="http://schemas.openxmlformats.org/drawingml/2006/table">
            <a:tbl>
              <a:tblPr firstRow="1" bandRow="1">
                <a:tableStyleId>{5C22544A-7EE6-4342-B048-85BDC9FD1C3A}</a:tableStyleId>
              </a:tblPr>
              <a:tblGrid>
                <a:gridCol w="1930126">
                  <a:extLst>
                    <a:ext uri="{9D8B030D-6E8A-4147-A177-3AD203B41FA5}">
                      <a16:colId xmlns:a16="http://schemas.microsoft.com/office/drawing/2014/main" val="3419358315"/>
                    </a:ext>
                  </a:extLst>
                </a:gridCol>
                <a:gridCol w="1930126">
                  <a:extLst>
                    <a:ext uri="{9D8B030D-6E8A-4147-A177-3AD203B41FA5}">
                      <a16:colId xmlns:a16="http://schemas.microsoft.com/office/drawing/2014/main" val="2428792440"/>
                    </a:ext>
                  </a:extLst>
                </a:gridCol>
                <a:gridCol w="1930126">
                  <a:extLst>
                    <a:ext uri="{9D8B030D-6E8A-4147-A177-3AD203B41FA5}">
                      <a16:colId xmlns:a16="http://schemas.microsoft.com/office/drawing/2014/main" val="16129369"/>
                    </a:ext>
                  </a:extLst>
                </a:gridCol>
                <a:gridCol w="1930126">
                  <a:extLst>
                    <a:ext uri="{9D8B030D-6E8A-4147-A177-3AD203B41FA5}">
                      <a16:colId xmlns:a16="http://schemas.microsoft.com/office/drawing/2014/main" val="1695194842"/>
                    </a:ext>
                  </a:extLst>
                </a:gridCol>
                <a:gridCol w="1930126">
                  <a:extLst>
                    <a:ext uri="{9D8B030D-6E8A-4147-A177-3AD203B41FA5}">
                      <a16:colId xmlns:a16="http://schemas.microsoft.com/office/drawing/2014/main" val="2356772570"/>
                    </a:ext>
                  </a:extLst>
                </a:gridCol>
                <a:gridCol w="1930126">
                  <a:extLst>
                    <a:ext uri="{9D8B030D-6E8A-4147-A177-3AD203B41FA5}">
                      <a16:colId xmlns:a16="http://schemas.microsoft.com/office/drawing/2014/main" val="2248324712"/>
                    </a:ext>
                  </a:extLst>
                </a:gridCol>
              </a:tblGrid>
              <a:tr h="493721">
                <a:tc>
                  <a:txBody>
                    <a:bodyPr/>
                    <a:lstStyle/>
                    <a:p>
                      <a:endParaRPr lang="en-US" sz="2000">
                        <a:latin typeface="+mj-lt"/>
                      </a:endParaRPr>
                    </a:p>
                  </a:txBody>
                  <a:tcPr marL="91427" marR="91427" marT="91427" marB="91427">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Heading 1</a:t>
                      </a:r>
                    </a:p>
                  </a:txBody>
                  <a:tcPr marL="91427" marR="91427" marT="91427" marB="91427">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mj-lt"/>
                          <a:ea typeface="+mn-ea"/>
                          <a:cs typeface="+mn-cs"/>
                        </a:rPr>
                        <a:t>Heading 2</a:t>
                      </a:r>
                    </a:p>
                  </a:txBody>
                  <a:tcPr marL="91427" marR="91427" marT="91427" marB="91427">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mj-lt"/>
                          <a:ea typeface="+mn-ea"/>
                          <a:cs typeface="+mn-cs"/>
                        </a:rPr>
                        <a:t>Heading 3</a:t>
                      </a:r>
                    </a:p>
                  </a:txBody>
                  <a:tcPr marL="91427" marR="91427" marT="91427" marB="91427">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FFFFFF"/>
                          </a:solidFill>
                          <a:effectLst/>
                          <a:uLnTx/>
                          <a:uFillTx/>
                          <a:latin typeface="+mj-lt"/>
                          <a:ea typeface="+mn-ea"/>
                          <a:cs typeface="+mn-cs"/>
                        </a:rPr>
                        <a:t>Heading 4</a:t>
                      </a:r>
                    </a:p>
                  </a:txBody>
                  <a:tcPr marL="91427" marR="91427" marT="91427" marB="91427">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Heading 5</a:t>
                      </a:r>
                    </a:p>
                  </a:txBody>
                  <a:tcPr marL="91427" marR="91427" marT="91427" marB="91427">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51802">
                <a:tc>
                  <a:txBody>
                    <a:bodyPr/>
                    <a:lstStyle/>
                    <a:p>
                      <a:r>
                        <a:rPr lang="en-US" sz="1700" dirty="0">
                          <a:solidFill>
                            <a:schemeClr val="tx1"/>
                          </a:solidFill>
                          <a:latin typeface="+mj-lt"/>
                        </a:rPr>
                        <a:t>Row 1</a:t>
                      </a: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lumMod val="95000"/>
                      </a:schemeClr>
                    </a:solidFill>
                  </a:tcPr>
                </a:tc>
                <a:tc>
                  <a:txBody>
                    <a:bodyPr/>
                    <a:lstStyle/>
                    <a:p>
                      <a:endParaRPr lang="en-US" sz="1700" dirty="0">
                        <a:solidFill>
                          <a:schemeClr val="tx1"/>
                        </a:solidFill>
                      </a:endParaRPr>
                    </a:p>
                  </a:txBody>
                  <a:tcPr marL="91427" marR="91427" marT="91427" marB="91427">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6263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j-lt"/>
                          <a:ea typeface="+mn-ea"/>
                          <a:cs typeface="+mn-cs"/>
                        </a:rPr>
                        <a:t>Row 2</a:t>
                      </a: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lumMod val="95000"/>
                      </a:schemeClr>
                    </a:solidFill>
                  </a:tcPr>
                </a:tc>
                <a:tc>
                  <a:txBody>
                    <a:bodyPr/>
                    <a:lstStyle/>
                    <a:p>
                      <a:endParaRPr lang="en-US" sz="1700">
                        <a:solidFill>
                          <a:schemeClr val="tx1"/>
                        </a:solidFill>
                      </a:endParaRPr>
                    </a:p>
                  </a:txBody>
                  <a:tcPr marL="91427" marR="91427" marT="91427" marB="91427">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6263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mj-lt"/>
                          <a:ea typeface="+mn-ea"/>
                          <a:cs typeface="+mn-cs"/>
                        </a:rPr>
                        <a:t>Row 3</a:t>
                      </a: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lumMod val="95000"/>
                      </a:schemeClr>
                    </a:solidFill>
                  </a:tcPr>
                </a:tc>
                <a:tc>
                  <a:txBody>
                    <a:bodyPr/>
                    <a:lstStyle/>
                    <a:p>
                      <a:endParaRPr lang="en-US" sz="1700">
                        <a:solidFill>
                          <a:schemeClr val="tx1"/>
                        </a:solidFill>
                      </a:endParaRPr>
                    </a:p>
                  </a:txBody>
                  <a:tcPr marL="91427" marR="91427" marT="91427" marB="91427">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62634">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Row 4</a:t>
                      </a: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lumMod val="95000"/>
                      </a:schemeClr>
                    </a:solidFill>
                  </a:tcPr>
                </a:tc>
                <a:tc>
                  <a:txBody>
                    <a:bodyPr/>
                    <a:lstStyle/>
                    <a:p>
                      <a:endParaRPr lang="en-US" sz="1700">
                        <a:solidFill>
                          <a:schemeClr val="tx1"/>
                        </a:solidFill>
                      </a:endParaRPr>
                    </a:p>
                  </a:txBody>
                  <a:tcPr marL="91427" marR="91427" marT="91427" marB="91427">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1700" dirty="0">
                        <a:solidFill>
                          <a:schemeClr val="tx1"/>
                        </a:solidFill>
                      </a:endParaRPr>
                    </a:p>
                  </a:txBody>
                  <a:tcPr marL="91427" marR="91427" marT="91427" marB="91427">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Tree>
    <p:extLst>
      <p:ext uri="{BB962C8B-B14F-4D97-AF65-F5344CB8AC3E}">
        <p14:creationId xmlns:p14="http://schemas.microsoft.com/office/powerpoint/2010/main" val="143754510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Two columns layout</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24"/>
          </p:nvPr>
        </p:nvSpPr>
        <p:spPr/>
        <p:txBody>
          <a:bodyPr/>
          <a:lstStyle/>
          <a:p>
            <a:r>
              <a:rPr lang="en-US" dirty="0"/>
              <a:t>Module 1</a:t>
            </a:r>
          </a:p>
          <a:p>
            <a:r>
              <a:rPr lang="en-US" sz="1632" b="0" dirty="0">
                <a:latin typeface="+mn-lt"/>
              </a:rPr>
              <a:t>The quick brown fox jumps over the lazy dog</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The quick brown fox jumps over the lazy dog. The quick brown fox jumps over the lazy dog. The quick brown fox jumps over the lazy dog </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The quick brown fox jumps over the lazy dog. The quick brown fox jumps over the lazy dog. The quick brown fox jumps over the lazy dog</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The quick brown fox jumps over the lazy dog. The quick brown fox jumps over the lazy dog. The quick brown fox jumps over the lazy dog</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6"/>
          </p:nvPr>
        </p:nvSpPr>
        <p:spPr/>
        <p:txBody>
          <a:bodyPr/>
          <a:lstStyle/>
          <a:p>
            <a:pPr lvl="0"/>
            <a:r>
              <a:rPr lang="en-US" dirty="0"/>
              <a:t>Module 2</a:t>
            </a:r>
          </a:p>
          <a:p>
            <a:pPr lvl="0"/>
            <a:r>
              <a:rPr lang="en-US" sz="1632" b="0" dirty="0">
                <a:latin typeface="+mn-lt"/>
              </a:rPr>
              <a:t>The quick brown fox jumps over the lazy dog</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7"/>
          </p:nvPr>
        </p:nvSpPr>
        <p:spPr/>
        <p:txBody>
          <a:bodyPr/>
          <a:lstStyle/>
          <a:p>
            <a:pPr lvl="0"/>
            <a:r>
              <a:rPr lang="en-US" dirty="0"/>
              <a:t>The quick brown fox jumps over the lazy dog. The quick brown fox jumps over the lazy dog. The quick brown fox jumps over the lazy dog </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30"/>
          </p:nvPr>
        </p:nvSpPr>
        <p:spPr/>
        <p:txBody>
          <a:bodyPr/>
          <a:lstStyle/>
          <a:p>
            <a:r>
              <a:rPr lang="en-US" dirty="0"/>
              <a:t>The quick brown fox jumps over the lazy dog. The quick brown fox jumps over the lazy dog. The quick brown fox jumps over the lazy dog</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3"/>
          </p:nvPr>
        </p:nvSpPr>
        <p:spPr/>
        <p:txBody>
          <a:bodyPr/>
          <a:lstStyle/>
          <a:p>
            <a:r>
              <a:rPr lang="en-US" dirty="0"/>
              <a:t>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87181630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Three columns layout</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4"/>
          </p:nvPr>
        </p:nvSpPr>
        <p:spPr/>
        <p:txBody>
          <a:bodyPr/>
          <a:lstStyle/>
          <a:p>
            <a:pPr lvl="0"/>
            <a:r>
              <a:rPr lang="en-US" dirty="0"/>
              <a:t>Module 1</a:t>
            </a:r>
          </a:p>
          <a:p>
            <a:pPr lvl="0"/>
            <a:r>
              <a:rPr lang="en-US" sz="1632" b="0" dirty="0">
                <a:latin typeface="+mn-lt"/>
              </a:rPr>
              <a:t>The quick brown fox jumps over the lazy dog</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The quick brown fox jumps over the lazy dog The quick brown fox jumps over the lazy dog The quick brown fox jumps over the lazy dog </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The quick brown fox jumps over the lazy dog The quick brown fox jumps over the lazy dog The quick brown fox jumps over the lazy dog</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The quick brown fox jumps over the lazy dog The quick brown fox jumps over the lazy dog The quick brown fox jumps over the lazy dog</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5"/>
          </p:nvPr>
        </p:nvSpPr>
        <p:spPr/>
        <p:txBody>
          <a:bodyPr/>
          <a:lstStyle/>
          <a:p>
            <a:pPr lvl="0"/>
            <a:r>
              <a:rPr lang="en-US" dirty="0"/>
              <a:t>Module 2</a:t>
            </a:r>
          </a:p>
          <a:p>
            <a:r>
              <a:rPr lang="en-US" sz="1632" b="0" dirty="0">
                <a:latin typeface="+mn-lt"/>
              </a:rPr>
              <a:t>The quick brown fox jumps over the lazy dog</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18"/>
          </p:nvPr>
        </p:nvSpPr>
        <p:spPr/>
        <p:txBody>
          <a:bodyPr/>
          <a:lstStyle/>
          <a:p>
            <a:r>
              <a:rPr lang="en-US" dirty="0"/>
              <a:t>The quick brown fox jumps over the lazy dog The quick brown fox jumps over the lazy dog The quick brown fox jumps over the lazy dog </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29"/>
          </p:nvPr>
        </p:nvSpPr>
        <p:spPr/>
        <p:txBody>
          <a:bodyPr/>
          <a:lstStyle/>
          <a:p>
            <a:r>
              <a:rPr lang="en-US" dirty="0"/>
              <a:t>The quick brown fox jumps over the lazy dog The quick brown fox jumps over the lazy dog The quick brown fox jumps over the lazy dog</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2"/>
          </p:nvPr>
        </p:nvSpPr>
        <p:spPr/>
        <p:txBody>
          <a:bodyPr/>
          <a:lstStyle/>
          <a:p>
            <a:r>
              <a:rPr lang="en-US" dirty="0"/>
              <a:t>The quick brown fox jumps over the lazy dog The quick brown fox jumps over the lazy dog The quick brown fox jumps over the lazy dog</a:t>
            </a:r>
          </a:p>
        </p:txBody>
      </p:sp>
      <p:sp>
        <p:nvSpPr>
          <p:cNvPr id="7" name="Text Placeholder 6">
            <a:extLst>
              <a:ext uri="{FF2B5EF4-FFF2-40B4-BE49-F238E27FC236}">
                <a16:creationId xmlns:a16="http://schemas.microsoft.com/office/drawing/2014/main" id="{9CB2BACD-54F5-4235-8AEB-AB4F65C78C5E}"/>
              </a:ext>
            </a:extLst>
          </p:cNvPr>
          <p:cNvSpPr>
            <a:spLocks noGrp="1"/>
          </p:cNvSpPr>
          <p:nvPr>
            <p:ph type="body" sz="quarter" idx="26"/>
          </p:nvPr>
        </p:nvSpPr>
        <p:spPr/>
        <p:txBody>
          <a:bodyPr/>
          <a:lstStyle/>
          <a:p>
            <a:pPr lvl="0"/>
            <a:r>
              <a:rPr lang="en-US" dirty="0"/>
              <a:t>Module 3</a:t>
            </a:r>
          </a:p>
          <a:p>
            <a:r>
              <a:rPr lang="en-US" sz="1632" b="0" dirty="0">
                <a:latin typeface="+mn-lt"/>
              </a:rPr>
              <a:t>The quick brown fox jumps over the lazy dog</a:t>
            </a:r>
          </a:p>
        </p:txBody>
      </p:sp>
      <p:sp>
        <p:nvSpPr>
          <p:cNvPr id="22" name="Text Placeholder 21">
            <a:extLst>
              <a:ext uri="{FF2B5EF4-FFF2-40B4-BE49-F238E27FC236}">
                <a16:creationId xmlns:a16="http://schemas.microsoft.com/office/drawing/2014/main" id="{6668B0E6-1D4A-4DD4-835F-850865A9ACB8}"/>
              </a:ext>
            </a:extLst>
          </p:cNvPr>
          <p:cNvSpPr>
            <a:spLocks noGrp="1"/>
          </p:cNvSpPr>
          <p:nvPr>
            <p:ph type="body" sz="quarter" idx="27"/>
          </p:nvPr>
        </p:nvSpPr>
        <p:spPr/>
        <p:txBody>
          <a:bodyPr/>
          <a:lstStyle/>
          <a:p>
            <a:r>
              <a:rPr lang="en-US" dirty="0"/>
              <a:t>The quick brown fox jumps over the lazy dog The quick brown fox jumps over the lazy dog The quick brown fox jumps over the lazy dog </a:t>
            </a:r>
          </a:p>
        </p:txBody>
      </p:sp>
      <p:sp>
        <p:nvSpPr>
          <p:cNvPr id="25" name="Text Placeholder 24">
            <a:extLst>
              <a:ext uri="{FF2B5EF4-FFF2-40B4-BE49-F238E27FC236}">
                <a16:creationId xmlns:a16="http://schemas.microsoft.com/office/drawing/2014/main" id="{47FFC898-AB08-4F72-8454-6FA7185C50F8}"/>
              </a:ext>
            </a:extLst>
          </p:cNvPr>
          <p:cNvSpPr>
            <a:spLocks noGrp="1"/>
          </p:cNvSpPr>
          <p:nvPr>
            <p:ph type="body" sz="quarter" idx="30"/>
          </p:nvPr>
        </p:nvSpPr>
        <p:spPr/>
        <p:txBody>
          <a:bodyPr/>
          <a:lstStyle/>
          <a:p>
            <a:r>
              <a:rPr lang="en-US" dirty="0"/>
              <a:t>The quick brown fox jumps over the lazy dog The quick brown fox jumps over the lazy dog The quick brown fox jumps over the lazy dog </a:t>
            </a:r>
          </a:p>
        </p:txBody>
      </p:sp>
      <p:sp>
        <p:nvSpPr>
          <p:cNvPr id="28" name="Text Placeholder 27">
            <a:extLst>
              <a:ext uri="{FF2B5EF4-FFF2-40B4-BE49-F238E27FC236}">
                <a16:creationId xmlns:a16="http://schemas.microsoft.com/office/drawing/2014/main" id="{6244AE5D-785F-4091-9578-CC8C1627BAD5}"/>
              </a:ext>
            </a:extLst>
          </p:cNvPr>
          <p:cNvSpPr>
            <a:spLocks noGrp="1"/>
          </p:cNvSpPr>
          <p:nvPr>
            <p:ph type="body" sz="quarter" idx="33"/>
          </p:nvPr>
        </p:nvSpPr>
        <p:spPr/>
        <p:txBody>
          <a:bodyPr/>
          <a:lstStyle/>
          <a:p>
            <a:r>
              <a:rPr lang="en-US" dirty="0"/>
              <a:t>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150557460"/>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Graphic examples 1</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a:solidFill>
            <a:schemeClr val="bg1">
              <a:lumMod val="95000"/>
            </a:schemeClr>
          </a:solidFill>
        </p:spPr>
        <p:txBody>
          <a:bodyPr/>
          <a:lstStyle/>
          <a:p>
            <a:r>
              <a:rPr lang="en-US" dirty="0"/>
              <a:t>Text goes here</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a:solidFill>
            <a:schemeClr val="bg1">
              <a:lumMod val="95000"/>
            </a:schemeClr>
          </a:solidFill>
        </p:spPr>
        <p:txBody>
          <a:bodyPr/>
          <a:lstStyle/>
          <a:p>
            <a:r>
              <a:rPr lang="en-US" dirty="0"/>
              <a:t>Text goes here</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a:solidFill>
            <a:schemeClr val="bg1">
              <a:lumMod val="95000"/>
            </a:schemeClr>
          </a:solidFill>
        </p:spPr>
        <p:txBody>
          <a:bodyPr/>
          <a:lstStyle/>
          <a:p>
            <a:r>
              <a:rPr lang="en-US" dirty="0"/>
              <a:t>Text goes here</a:t>
            </a:r>
          </a:p>
        </p:txBody>
      </p:sp>
    </p:spTree>
    <p:extLst>
      <p:ext uri="{BB962C8B-B14F-4D97-AF65-F5344CB8AC3E}">
        <p14:creationId xmlns:p14="http://schemas.microsoft.com/office/powerpoint/2010/main" val="36115778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Graphic examples 2</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p:txBody>
          <a:bodyPr/>
          <a:lstStyle/>
          <a:p>
            <a:r>
              <a:rPr lang="en-US" dirty="0"/>
              <a:t>Text goes here</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p:txBody>
          <a:bodyPr/>
          <a:lstStyle/>
          <a:p>
            <a:r>
              <a:rPr lang="en-US" dirty="0"/>
              <a:t>Text goes here</a:t>
            </a:r>
          </a:p>
        </p:txBody>
      </p:sp>
      <p:sp>
        <p:nvSpPr>
          <p:cNvPr id="4" name="Text Placeholder 3">
            <a:extLst>
              <a:ext uri="{FF2B5EF4-FFF2-40B4-BE49-F238E27FC236}">
                <a16:creationId xmlns:a16="http://schemas.microsoft.com/office/drawing/2014/main" id="{F6E4A67B-6A13-40CE-A448-C134FE307E1B}"/>
              </a:ext>
            </a:extLst>
          </p:cNvPr>
          <p:cNvSpPr>
            <a:spLocks noGrp="1"/>
          </p:cNvSpPr>
          <p:nvPr>
            <p:ph type="body" sz="quarter" idx="12"/>
          </p:nvPr>
        </p:nvSpPr>
        <p:spPr/>
        <p:txBody>
          <a:bodyPr/>
          <a:lstStyle/>
          <a:p>
            <a:r>
              <a:rPr lang="en-US" dirty="0"/>
              <a:t>Text goes here</a:t>
            </a:r>
          </a:p>
        </p:txBody>
      </p:sp>
      <p:sp>
        <p:nvSpPr>
          <p:cNvPr id="5" name="Text Placeholder 4">
            <a:extLst>
              <a:ext uri="{FF2B5EF4-FFF2-40B4-BE49-F238E27FC236}">
                <a16:creationId xmlns:a16="http://schemas.microsoft.com/office/drawing/2014/main" id="{48C15E4A-89C2-44F4-983D-CCF3CB881D32}"/>
              </a:ext>
            </a:extLst>
          </p:cNvPr>
          <p:cNvSpPr>
            <a:spLocks noGrp="1"/>
          </p:cNvSpPr>
          <p:nvPr>
            <p:ph type="body" sz="quarter" idx="13"/>
          </p:nvPr>
        </p:nvSpPr>
        <p:spPr/>
        <p:txBody>
          <a:bodyPr/>
          <a:lstStyle/>
          <a:p>
            <a:r>
              <a:rPr lang="en-US" dirty="0"/>
              <a:t>Text goes here</a:t>
            </a:r>
          </a:p>
        </p:txBody>
      </p:sp>
      <p:sp>
        <p:nvSpPr>
          <p:cNvPr id="6" name="Text Placeholder 5">
            <a:extLst>
              <a:ext uri="{FF2B5EF4-FFF2-40B4-BE49-F238E27FC236}">
                <a16:creationId xmlns:a16="http://schemas.microsoft.com/office/drawing/2014/main" id="{092686D1-1444-4F0B-A123-2412CA0579AD}"/>
              </a:ext>
            </a:extLst>
          </p:cNvPr>
          <p:cNvSpPr>
            <a:spLocks noGrp="1"/>
          </p:cNvSpPr>
          <p:nvPr>
            <p:ph type="body" sz="quarter" idx="14"/>
          </p:nvPr>
        </p:nvSpPr>
        <p:spPr/>
        <p:txBody>
          <a:bodyPr/>
          <a:lstStyle/>
          <a:p>
            <a:r>
              <a:rPr lang="en-US" dirty="0"/>
              <a:t>Text goes here</a:t>
            </a:r>
          </a:p>
        </p:txBody>
      </p:sp>
      <p:grpSp>
        <p:nvGrpSpPr>
          <p:cNvPr id="53" name="Group 52" descr="Icon of three concentric arcs">
            <a:extLst>
              <a:ext uri="{FF2B5EF4-FFF2-40B4-BE49-F238E27FC236}">
                <a16:creationId xmlns:a16="http://schemas.microsoft.com/office/drawing/2014/main" id="{5BFEBB62-550B-49B7-9ACD-0C95E2640F85}"/>
              </a:ext>
            </a:extLst>
          </p:cNvPr>
          <p:cNvGrpSpPr/>
          <p:nvPr/>
        </p:nvGrpSpPr>
        <p:grpSpPr>
          <a:xfrm>
            <a:off x="1107734" y="2056019"/>
            <a:ext cx="821641" cy="821757"/>
            <a:chOff x="3031669" y="1620003"/>
            <a:chExt cx="702132" cy="702231"/>
          </a:xfrm>
        </p:grpSpPr>
        <p:grpSp>
          <p:nvGrpSpPr>
            <p:cNvPr id="54" name="Group 53">
              <a:extLst>
                <a:ext uri="{FF2B5EF4-FFF2-40B4-BE49-F238E27FC236}">
                  <a16:creationId xmlns:a16="http://schemas.microsoft.com/office/drawing/2014/main" id="{7A0E3764-C8B2-41DD-9D96-EEAAA228D6D2}"/>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56" name="Freeform 5">
                <a:extLst>
                  <a:ext uri="{FF2B5EF4-FFF2-40B4-BE49-F238E27FC236}">
                    <a16:creationId xmlns:a16="http://schemas.microsoft.com/office/drawing/2014/main" id="{E08C2A53-0797-44F6-BF75-69E705AEE99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57" name="Freeform 6">
                <a:extLst>
                  <a:ext uri="{FF2B5EF4-FFF2-40B4-BE49-F238E27FC236}">
                    <a16:creationId xmlns:a16="http://schemas.microsoft.com/office/drawing/2014/main" id="{73886893-DBD8-4750-AAAC-52F5E953F82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55" name="Picture 54" descr="Icon of three concentric arcs">
              <a:extLst>
                <a:ext uri="{FF2B5EF4-FFF2-40B4-BE49-F238E27FC236}">
                  <a16:creationId xmlns:a16="http://schemas.microsoft.com/office/drawing/2014/main" id="{45831885-8C01-4546-B5A3-5888B6130516}"/>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58" name="Group 57" descr="Icon of a arrow in a circular path with a timer inside the circle">
            <a:extLst>
              <a:ext uri="{FF2B5EF4-FFF2-40B4-BE49-F238E27FC236}">
                <a16:creationId xmlns:a16="http://schemas.microsoft.com/office/drawing/2014/main" id="{2A72673D-F6FA-41BD-966B-1248158464FF}"/>
              </a:ext>
            </a:extLst>
          </p:cNvPr>
          <p:cNvGrpSpPr/>
          <p:nvPr/>
        </p:nvGrpSpPr>
        <p:grpSpPr>
          <a:xfrm>
            <a:off x="3457574" y="2056019"/>
            <a:ext cx="821641" cy="821757"/>
            <a:chOff x="3031669" y="2473749"/>
            <a:chExt cx="702132" cy="702231"/>
          </a:xfrm>
        </p:grpSpPr>
        <p:grpSp>
          <p:nvGrpSpPr>
            <p:cNvPr id="59" name="Group 58">
              <a:extLst>
                <a:ext uri="{FF2B5EF4-FFF2-40B4-BE49-F238E27FC236}">
                  <a16:creationId xmlns:a16="http://schemas.microsoft.com/office/drawing/2014/main" id="{C6FF7450-BF72-48A0-9F70-71595253C7A4}"/>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61" name="Freeform 5">
                <a:extLst>
                  <a:ext uri="{FF2B5EF4-FFF2-40B4-BE49-F238E27FC236}">
                    <a16:creationId xmlns:a16="http://schemas.microsoft.com/office/drawing/2014/main" id="{51C7F74A-6EE0-442C-90AB-765D0A2B826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62" name="Freeform 6">
                <a:extLst>
                  <a:ext uri="{FF2B5EF4-FFF2-40B4-BE49-F238E27FC236}">
                    <a16:creationId xmlns:a16="http://schemas.microsoft.com/office/drawing/2014/main" id="{843CDE70-362F-41A8-B87A-A6358175DC8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0" name="Picture 59" descr="Icon of a arrow in a circular path with a timer inside the circle">
              <a:extLst>
                <a:ext uri="{FF2B5EF4-FFF2-40B4-BE49-F238E27FC236}">
                  <a16:creationId xmlns:a16="http://schemas.microsoft.com/office/drawing/2014/main" id="{F27B909C-B8F0-49DA-A602-A17ED713DC6F}"/>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63" name="Group 62" descr="Icon of three dots and outward pointing chevrons on left and right">
            <a:extLst>
              <a:ext uri="{FF2B5EF4-FFF2-40B4-BE49-F238E27FC236}">
                <a16:creationId xmlns:a16="http://schemas.microsoft.com/office/drawing/2014/main" id="{D3567CF1-7A5D-4E0A-956A-4D228934CE06}"/>
              </a:ext>
            </a:extLst>
          </p:cNvPr>
          <p:cNvGrpSpPr/>
          <p:nvPr/>
        </p:nvGrpSpPr>
        <p:grpSpPr>
          <a:xfrm>
            <a:off x="5807415" y="2056018"/>
            <a:ext cx="821640" cy="821758"/>
            <a:chOff x="3088645" y="5729498"/>
            <a:chExt cx="648328" cy="648420"/>
          </a:xfrm>
        </p:grpSpPr>
        <p:grpSp>
          <p:nvGrpSpPr>
            <p:cNvPr id="64" name="Group 63">
              <a:extLst>
                <a:ext uri="{FF2B5EF4-FFF2-40B4-BE49-F238E27FC236}">
                  <a16:creationId xmlns:a16="http://schemas.microsoft.com/office/drawing/2014/main" id="{4C4C0D7D-9C01-4AD9-B185-0045E8EF7F6A}"/>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70" name="Freeform 5">
                <a:extLst>
                  <a:ext uri="{FF2B5EF4-FFF2-40B4-BE49-F238E27FC236}">
                    <a16:creationId xmlns:a16="http://schemas.microsoft.com/office/drawing/2014/main" id="{98666CAA-7EBA-41DB-8D72-F3A5FE2B720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71" name="Freeform 6">
                <a:extLst>
                  <a:ext uri="{FF2B5EF4-FFF2-40B4-BE49-F238E27FC236}">
                    <a16:creationId xmlns:a16="http://schemas.microsoft.com/office/drawing/2014/main" id="{65DDC2CE-37B9-498D-B1CA-06B89DD3A4F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65" name="Picture 64" descr="Icon of three dots and outward pointing chevrons on left and right">
              <a:extLst>
                <a:ext uri="{FF2B5EF4-FFF2-40B4-BE49-F238E27FC236}">
                  <a16:creationId xmlns:a16="http://schemas.microsoft.com/office/drawing/2014/main" id="{FA3E12D2-0037-46E3-AA9A-F74ED945F5D1}"/>
                </a:ext>
              </a:extLst>
            </p:cNvPr>
            <p:cNvPicPr>
              <a:picLocks noChangeAspect="1"/>
            </p:cNvPicPr>
            <p:nvPr/>
          </p:nvPicPr>
          <p:blipFill>
            <a:blip r:embed="rId5"/>
            <a:stretch>
              <a:fillRect/>
            </a:stretch>
          </p:blipFill>
          <p:spPr>
            <a:xfrm>
              <a:off x="3184209" y="5952822"/>
              <a:ext cx="457200" cy="201773"/>
            </a:xfrm>
            <a:prstGeom prst="rect">
              <a:avLst/>
            </a:prstGeom>
          </p:spPr>
        </p:pic>
      </p:grpSp>
      <p:grpSp>
        <p:nvGrpSpPr>
          <p:cNvPr id="72" name="Group 71" descr="Icon of a bulb">
            <a:extLst>
              <a:ext uri="{FF2B5EF4-FFF2-40B4-BE49-F238E27FC236}">
                <a16:creationId xmlns:a16="http://schemas.microsoft.com/office/drawing/2014/main" id="{779D1421-EA58-4D9E-9BAA-7B75DCB36384}"/>
              </a:ext>
            </a:extLst>
          </p:cNvPr>
          <p:cNvGrpSpPr/>
          <p:nvPr/>
        </p:nvGrpSpPr>
        <p:grpSpPr>
          <a:xfrm>
            <a:off x="8157255" y="2056019"/>
            <a:ext cx="821639" cy="821755"/>
            <a:chOff x="3031669" y="4181240"/>
            <a:chExt cx="702132" cy="702231"/>
          </a:xfrm>
        </p:grpSpPr>
        <p:grpSp>
          <p:nvGrpSpPr>
            <p:cNvPr id="77" name="Group 76">
              <a:extLst>
                <a:ext uri="{FF2B5EF4-FFF2-40B4-BE49-F238E27FC236}">
                  <a16:creationId xmlns:a16="http://schemas.microsoft.com/office/drawing/2014/main" id="{326322B0-8A2C-4F0B-B887-3D638CF48B84}"/>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79" name="Freeform 5">
                <a:extLst>
                  <a:ext uri="{FF2B5EF4-FFF2-40B4-BE49-F238E27FC236}">
                    <a16:creationId xmlns:a16="http://schemas.microsoft.com/office/drawing/2014/main" id="{54DA9854-8AA2-40EB-9D66-89197BE3CF8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80" name="Freeform 6">
                <a:extLst>
                  <a:ext uri="{FF2B5EF4-FFF2-40B4-BE49-F238E27FC236}">
                    <a16:creationId xmlns:a16="http://schemas.microsoft.com/office/drawing/2014/main" id="{D4643FA0-C96E-4681-9FA4-1EB0071A006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78" name="Picture 77" descr="Icon of a bulb">
              <a:extLst>
                <a:ext uri="{FF2B5EF4-FFF2-40B4-BE49-F238E27FC236}">
                  <a16:creationId xmlns:a16="http://schemas.microsoft.com/office/drawing/2014/main" id="{D7FE7795-05F7-4909-8D6D-A5D4B3D3DAB5}"/>
                </a:ext>
              </a:extLst>
            </p:cNvPr>
            <p:cNvPicPr>
              <a:picLocks noChangeAspect="1"/>
            </p:cNvPicPr>
            <p:nvPr/>
          </p:nvPicPr>
          <p:blipFill>
            <a:blip r:embed="rId6"/>
            <a:stretch>
              <a:fillRect/>
            </a:stretch>
          </p:blipFill>
          <p:spPr>
            <a:xfrm>
              <a:off x="3248883" y="4346193"/>
              <a:ext cx="267705" cy="372325"/>
            </a:xfrm>
            <a:prstGeom prst="rect">
              <a:avLst/>
            </a:prstGeom>
          </p:spPr>
        </p:pic>
      </p:grpSp>
      <p:grpSp>
        <p:nvGrpSpPr>
          <p:cNvPr id="81" name="Group 80" descr="Icon of coding brackets">
            <a:extLst>
              <a:ext uri="{FF2B5EF4-FFF2-40B4-BE49-F238E27FC236}">
                <a16:creationId xmlns:a16="http://schemas.microsoft.com/office/drawing/2014/main" id="{B5F911A4-82D7-468D-8478-E15599290D4E}"/>
              </a:ext>
            </a:extLst>
          </p:cNvPr>
          <p:cNvGrpSpPr/>
          <p:nvPr/>
        </p:nvGrpSpPr>
        <p:grpSpPr>
          <a:xfrm>
            <a:off x="10507097" y="2056018"/>
            <a:ext cx="821639" cy="821756"/>
            <a:chOff x="3031668" y="5400675"/>
            <a:chExt cx="702132" cy="702232"/>
          </a:xfrm>
        </p:grpSpPr>
        <p:grpSp>
          <p:nvGrpSpPr>
            <p:cNvPr id="82" name="Group 81">
              <a:extLst>
                <a:ext uri="{FF2B5EF4-FFF2-40B4-BE49-F238E27FC236}">
                  <a16:creationId xmlns:a16="http://schemas.microsoft.com/office/drawing/2014/main" id="{CA87D6EC-C874-4634-BBF3-8F09667BA468}"/>
                </a:ext>
                <a:ext uri="{C183D7F6-B498-43B3-948B-1728B52AA6E4}">
                  <adec:decorative xmlns:adec="http://schemas.microsoft.com/office/drawing/2017/decorative" val="1"/>
                </a:ext>
              </a:extLst>
            </p:cNvPr>
            <p:cNvGrpSpPr/>
            <p:nvPr/>
          </p:nvGrpSpPr>
          <p:grpSpPr>
            <a:xfrm>
              <a:off x="3031668" y="5400675"/>
              <a:ext cx="702132" cy="702232"/>
              <a:chOff x="7962901" y="3032919"/>
              <a:chExt cx="981074" cy="981076"/>
            </a:xfrm>
          </p:grpSpPr>
          <p:sp>
            <p:nvSpPr>
              <p:cNvPr id="84" name="Freeform 5">
                <a:extLst>
                  <a:ext uri="{FF2B5EF4-FFF2-40B4-BE49-F238E27FC236}">
                    <a16:creationId xmlns:a16="http://schemas.microsoft.com/office/drawing/2014/main" id="{C3C527D0-CF4E-4A68-AD7C-474BFB4D9B8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85" name="Freeform 6">
                <a:extLst>
                  <a:ext uri="{FF2B5EF4-FFF2-40B4-BE49-F238E27FC236}">
                    <a16:creationId xmlns:a16="http://schemas.microsoft.com/office/drawing/2014/main" id="{6EC56DE6-90D7-4589-B4FC-A3240254CEC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83" name="Picture 82" descr="Icon of coding brackets">
              <a:extLst>
                <a:ext uri="{FF2B5EF4-FFF2-40B4-BE49-F238E27FC236}">
                  <a16:creationId xmlns:a16="http://schemas.microsoft.com/office/drawing/2014/main" id="{FEDB8355-45CF-43F0-9599-376D9C64C19D}"/>
                </a:ext>
              </a:extLst>
            </p:cNvPr>
            <p:cNvPicPr>
              <a:picLocks noChangeAspect="1"/>
            </p:cNvPicPr>
            <p:nvPr/>
          </p:nvPicPr>
          <p:blipFill>
            <a:blip r:embed="rId7"/>
            <a:stretch>
              <a:fillRect/>
            </a:stretch>
          </p:blipFill>
          <p:spPr>
            <a:xfrm>
              <a:off x="3196983" y="5566040"/>
              <a:ext cx="371503" cy="371503"/>
            </a:xfrm>
            <a:prstGeom prst="rect">
              <a:avLst/>
            </a:prstGeom>
          </p:spPr>
        </p:pic>
      </p:grpSp>
    </p:spTree>
    <p:extLst>
      <p:ext uri="{BB962C8B-B14F-4D97-AF65-F5344CB8AC3E}">
        <p14:creationId xmlns:p14="http://schemas.microsoft.com/office/powerpoint/2010/main" val="157809704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7339" y="-527358"/>
            <a:ext cx="1566902" cy="531870"/>
          </a:xfrm>
          <a:prstGeom prst="rect">
            <a:avLst/>
          </a:prstGeom>
          <a:noFill/>
          <a:ln>
            <a:noFill/>
            <a:prstDash/>
          </a:ln>
          <a:effectLst/>
        </p:spPr>
        <p:txBody>
          <a:bodyPr rot="0" spcFirstLastPara="0" vertOverflow="overflow" horzOverflow="overflow" vert="horz" wrap="none" lIns="186521" tIns="149217" rIns="186521" bIns="149217" numCol="1" spcCol="0" rtlCol="0" fromWordArt="0" anchor="t" anchorCtr="0" forceAA="0" compatLnSpc="1">
            <a:prstTxWarp prst="textNoShape">
              <a:avLst/>
            </a:prstTxWarp>
            <a:spAutoFit/>
          </a:bodyPr>
          <a:lstStyle/>
          <a:p>
            <a:pPr defTabSz="932563">
              <a:spcBef>
                <a:spcPts val="0"/>
              </a:spcBef>
              <a:spcAft>
                <a:spcPts val="612"/>
              </a:spcAft>
              <a:defRPr/>
            </a:pPr>
            <a:r>
              <a:rPr lang="en-US" sz="1632" spc="0" dirty="0">
                <a:ln>
                  <a:noFill/>
                </a:ln>
                <a:solidFill>
                  <a:schemeClr val="bg1"/>
                </a:solidFill>
                <a:latin typeface="+mn-lt"/>
                <a:cs typeface="+mn-cs"/>
              </a:rPr>
              <a:t>Closing slide</a:t>
            </a:r>
            <a:endParaRPr lang="fr-FR" sz="1632" spc="0" dirty="0" err="1">
              <a:ln>
                <a:noFill/>
              </a:ln>
              <a:solidFill>
                <a:schemeClr val="bg1"/>
              </a:solidFill>
              <a:latin typeface="+mn-lt"/>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6ABC12-77F2-45E1-92B1-87A1BA356D43}"/>
              </a:ext>
            </a:extLst>
          </p:cNvPr>
          <p:cNvSpPr/>
          <p:nvPr/>
        </p:nvSpPr>
        <p:spPr bwMode="auto">
          <a:xfrm>
            <a:off x="311749" y="2331508"/>
            <a:ext cx="9078259" cy="316167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descr="Sample quiz questions being displayed on a mobile phone screen">
            <a:extLst>
              <a:ext uri="{FF2B5EF4-FFF2-40B4-BE49-F238E27FC236}">
                <a16:creationId xmlns:a16="http://schemas.microsoft.com/office/drawing/2014/main" id="{FFE6BC9E-0DA8-4C33-99B1-E3054BE275E4}"/>
              </a:ext>
            </a:extLst>
          </p:cNvPr>
          <p:cNvSpPr txBox="1"/>
          <p:nvPr/>
        </p:nvSpPr>
        <p:spPr>
          <a:xfrm>
            <a:off x="9390008" y="1198897"/>
            <a:ext cx="2868006" cy="4597283"/>
          </a:xfrm>
          <a:prstGeom prst="rect">
            <a:avLst/>
          </a:prstGeom>
          <a:solidFill>
            <a:schemeClr val="tx2"/>
          </a:solidFill>
        </p:spPr>
        <p:txBody>
          <a:bodyPr wrap="square" lIns="279781" tIns="652822" rIns="182854" bIns="146283" rtlCol="0">
            <a:noAutofit/>
          </a:bodyPr>
          <a:lstStyle/>
          <a:p>
            <a:pPr>
              <a:spcAft>
                <a:spcPts val="1224"/>
              </a:spcAft>
            </a:pPr>
            <a:r>
              <a:rPr lang="en-US" sz="2400" b="1">
                <a:solidFill>
                  <a:schemeClr val="bg1"/>
                </a:solidFill>
              </a:rPr>
              <a:t>Which one?</a:t>
            </a:r>
          </a:p>
          <a:p>
            <a:pPr>
              <a:spcAft>
                <a:spcPts val="1224"/>
              </a:spcAft>
            </a:pPr>
            <a:r>
              <a:rPr lang="en-US" sz="2400">
                <a:solidFill>
                  <a:schemeClr val="bg1"/>
                </a:solidFill>
              </a:rPr>
              <a:t>A. Azure Portal</a:t>
            </a:r>
          </a:p>
          <a:p>
            <a:pPr>
              <a:spcAft>
                <a:spcPts val="1224"/>
              </a:spcAft>
            </a:pPr>
            <a:r>
              <a:rPr lang="en-US" sz="2400">
                <a:solidFill>
                  <a:schemeClr val="bg1"/>
                </a:solidFill>
              </a:rPr>
              <a:t>B. PowerShell</a:t>
            </a:r>
          </a:p>
          <a:p>
            <a:pPr>
              <a:spcAft>
                <a:spcPts val="1224"/>
              </a:spcAft>
            </a:pPr>
            <a:r>
              <a:rPr lang="en-US" sz="2400">
                <a:solidFill>
                  <a:schemeClr val="bg1"/>
                </a:solidFill>
              </a:rPr>
              <a:t>C. Local Tool</a:t>
            </a:r>
          </a:p>
        </p:txBody>
      </p:sp>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a:xfrm>
            <a:off x="427859" y="449263"/>
            <a:ext cx="11567043" cy="410369"/>
          </a:xfrm>
        </p:spPr>
        <p:txBody>
          <a:bodyPr vert="horz" wrap="square" lIns="0" tIns="0" rIns="0" bIns="0" rtlCol="0" anchor="t">
            <a:spAutoFit/>
          </a:bodyPr>
          <a:lstStyle/>
          <a:p>
            <a:r>
              <a:rPr lang="en-US"/>
              <a:t>Polling</a:t>
            </a:r>
            <a:endParaRPr lang="en-US" i="1">
              <a:solidFill>
                <a:srgbClr val="FF0000"/>
              </a:solidFill>
            </a:endParaRP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311750" y="3497263"/>
            <a:ext cx="6513313" cy="1995923"/>
          </a:xfrm>
          <a:prstGeom prst="rect">
            <a:avLst/>
          </a:prstGeom>
        </p:spPr>
        <p:txBody>
          <a:bodyPr lIns="186521"/>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91436" indent="-291436">
              <a:spcAft>
                <a:spcPts val="1224"/>
              </a:spcAft>
              <a:buFont typeface="+mj-lt"/>
              <a:buAutoNum type="arabicPeriod"/>
            </a:pPr>
            <a:r>
              <a:rPr lang="en-US" sz="2040" dirty="0">
                <a:solidFill>
                  <a:schemeClr val="tx1"/>
                </a:solidFill>
                <a:latin typeface="+mn-lt"/>
              </a:rPr>
              <a:t>Use your Smartphones or Mobile Devices</a:t>
            </a:r>
          </a:p>
          <a:p>
            <a:pPr marL="291436" indent="-291436">
              <a:spcAft>
                <a:spcPts val="1224"/>
              </a:spcAft>
              <a:buFont typeface="+mj-lt"/>
              <a:buAutoNum type="arabicPeriod"/>
            </a:pPr>
            <a:r>
              <a:rPr lang="en-US" sz="2040" dirty="0">
                <a:solidFill>
                  <a:schemeClr val="tx1"/>
                </a:solidFill>
                <a:latin typeface="+mn-lt"/>
              </a:rPr>
              <a:t>Go to </a:t>
            </a:r>
            <a:r>
              <a:rPr lang="en-US" sz="2040" i="1" spc="0" dirty="0">
                <a:solidFill>
                  <a:schemeClr val="tx1"/>
                </a:solidFill>
                <a:latin typeface="+mn-lt"/>
              </a:rPr>
              <a:t>(</a:t>
            </a:r>
            <a:r>
              <a:rPr lang="en-US" sz="2040" b="1" i="1" dirty="0">
                <a:solidFill>
                  <a:schemeClr val="tx2"/>
                </a:solidFill>
              </a:rPr>
              <a:t>insert polling app link of your choice</a:t>
            </a:r>
            <a:r>
              <a:rPr lang="en-US" sz="2040" i="1" spc="0" dirty="0">
                <a:solidFill>
                  <a:schemeClr val="tx1"/>
                </a:solidFill>
                <a:latin typeface="+mn-lt"/>
              </a:rPr>
              <a:t>)</a:t>
            </a:r>
            <a:r>
              <a:rPr lang="en-US" sz="2040" i="1" spc="0" dirty="0">
                <a:latin typeface="+mn-lt"/>
              </a:rPr>
              <a:t> </a:t>
            </a:r>
          </a:p>
          <a:p>
            <a:pPr marL="291436" indent="-291436">
              <a:spcAft>
                <a:spcPts val="1224"/>
              </a:spcAft>
              <a:buFont typeface="+mj-lt"/>
              <a:buAutoNum type="arabicPeriod"/>
            </a:pPr>
            <a:r>
              <a:rPr lang="en-US" sz="2040" dirty="0">
                <a:solidFill>
                  <a:schemeClr val="tx1"/>
                </a:solidFill>
                <a:latin typeface="+mn-lt"/>
              </a:rPr>
              <a:t>Enter Code: </a:t>
            </a:r>
            <a:r>
              <a:rPr lang="en-US" sz="2040" b="1" dirty="0">
                <a:solidFill>
                  <a:schemeClr val="tx2"/>
                </a:solidFill>
              </a:rPr>
              <a:t>123-45-678</a:t>
            </a:r>
          </a:p>
          <a:p>
            <a:pPr marL="291436" indent="-291436">
              <a:spcAft>
                <a:spcPts val="1224"/>
              </a:spcAft>
              <a:buFont typeface="+mj-lt"/>
              <a:buAutoNum type="arabicPeriod"/>
            </a:pPr>
            <a:r>
              <a:rPr lang="en-US" sz="2040" dirty="0">
                <a:solidFill>
                  <a:schemeClr val="tx1"/>
                </a:solidFill>
                <a:latin typeface="+mn-lt"/>
              </a:rPr>
              <a:t>Please participate in the quiz for this section</a:t>
            </a: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311750" y="2519802"/>
            <a:ext cx="6513314" cy="800105"/>
          </a:xfrm>
          <a:prstGeom prst="rect">
            <a:avLst/>
          </a:prstGeom>
        </p:spPr>
        <p:txBody>
          <a:bodyPr lIns="186521"/>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dirty="0">
                <a:solidFill>
                  <a:schemeClr val="tx1"/>
                </a:solidFill>
              </a:rPr>
              <a:t>Section 1: </a:t>
            </a:r>
            <a:br>
              <a:rPr lang="en-US" sz="2448" dirty="0">
                <a:solidFill>
                  <a:schemeClr val="tx1"/>
                </a:solidFill>
                <a:latin typeface="+mn-lt"/>
              </a:rPr>
            </a:br>
            <a:r>
              <a:rPr lang="en-US" sz="2448" dirty="0">
                <a:solidFill>
                  <a:schemeClr val="tx1"/>
                </a:solidFill>
                <a:latin typeface="+mn-lt"/>
              </a:rPr>
              <a:t>PowerShell and Azure Command Line (CLI)</a:t>
            </a:r>
          </a:p>
        </p:txBody>
      </p:sp>
      <p:sp>
        <p:nvSpPr>
          <p:cNvPr id="10" name="Text Placeholder 4">
            <a:extLst>
              <a:ext uri="{FF2B5EF4-FFF2-40B4-BE49-F238E27FC236}">
                <a16:creationId xmlns:a16="http://schemas.microsoft.com/office/drawing/2014/main" id="{ED5C13D9-5267-4BF4-8541-DBE5B483585F}"/>
              </a:ext>
            </a:extLst>
          </p:cNvPr>
          <p:cNvSpPr txBox="1">
            <a:spLocks/>
          </p:cNvSpPr>
          <p:nvPr/>
        </p:nvSpPr>
        <p:spPr>
          <a:xfrm>
            <a:off x="427859" y="1235240"/>
            <a:ext cx="6397205" cy="800105"/>
          </a:xfrm>
          <a:prstGeom prst="rect">
            <a:avLst/>
          </a:prstGeom>
        </p:spPr>
        <p:txBody>
          <a:bodyPr lIns="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48" i="1">
                <a:ln w="3175">
                  <a:noFill/>
                </a:ln>
                <a:solidFill>
                  <a:srgbClr val="FF0000"/>
                </a:solidFill>
                <a:latin typeface="Segoe UI Semibold"/>
                <a:cs typeface="Segoe UI" pitchFamily="34" charset="0"/>
              </a:rPr>
              <a:t>Populate with instructions to use </a:t>
            </a:r>
            <a:br>
              <a:rPr lang="en-US" sz="2448" i="1">
                <a:ln w="3175">
                  <a:noFill/>
                </a:ln>
                <a:solidFill>
                  <a:srgbClr val="FF0000"/>
                </a:solidFill>
                <a:latin typeface="Segoe UI Semibold"/>
                <a:cs typeface="Segoe UI" pitchFamily="34" charset="0"/>
              </a:rPr>
            </a:br>
            <a:r>
              <a:rPr lang="en-US" sz="2448" i="1">
                <a:ln w="3175">
                  <a:noFill/>
                </a:ln>
                <a:solidFill>
                  <a:srgbClr val="FF0000"/>
                </a:solidFill>
                <a:latin typeface="Segoe UI Semibold"/>
                <a:cs typeface="Segoe UI" pitchFamily="34" charset="0"/>
              </a:rPr>
              <a:t>the polling tool of your choice</a:t>
            </a:r>
            <a:endParaRPr lang="en-US">
              <a:solidFill>
                <a:schemeClr val="tx1"/>
              </a:solidFill>
              <a:latin typeface="+mn-lt"/>
            </a:endParaRPr>
          </a:p>
        </p:txBody>
      </p:sp>
      <p:pic>
        <p:nvPicPr>
          <p:cNvPr id="1026" name="Picture 2" descr="Smartphone image">
            <a:extLst>
              <a:ext uri="{FF2B5EF4-FFF2-40B4-BE49-F238E27FC236}">
                <a16:creationId xmlns:a16="http://schemas.microsoft.com/office/drawing/2014/main" id="{6455B035-5A64-4EE1-BA0B-BBB0832490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824388" y="505160"/>
            <a:ext cx="5999079" cy="5984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227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64092" y="1317513"/>
            <a:ext cx="5015834" cy="5170843"/>
          </a:xfrm>
        </p:spPr>
        <p:txBody>
          <a:bodyPr/>
          <a:lstStyle/>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r>
              <a:rPr lang="en-US" sz="1632" spc="0" dirty="0">
                <a:solidFill>
                  <a:schemeClr val="tx2"/>
                </a:solidFill>
                <a:latin typeface="+mn-lt"/>
              </a:rPr>
              <a:t>  </a:t>
            </a:r>
          </a:p>
          <a:p>
            <a:pPr>
              <a:spcBef>
                <a:spcPts val="0"/>
              </a:spcBef>
              <a:spcAft>
                <a:spcPts val="306"/>
              </a:spcAft>
            </a:pPr>
            <a:endParaRPr lang="en-US" sz="1632" spc="0" dirty="0">
              <a:latin typeface="+mn-lt"/>
            </a:endParaRPr>
          </a:p>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r>
              <a:rPr lang="en-US" sz="1632" spc="0" dirty="0">
                <a:solidFill>
                  <a:schemeClr val="tx2"/>
                </a:solidFill>
                <a:latin typeface="+mn-lt"/>
              </a:rPr>
              <a:t> </a:t>
            </a:r>
          </a:p>
          <a:p>
            <a:pPr>
              <a:spcBef>
                <a:spcPts val="0"/>
              </a:spcBef>
              <a:spcAft>
                <a:spcPts val="306"/>
              </a:spcAft>
            </a:pPr>
            <a:endParaRPr lang="en-US" sz="1632" spc="0" dirty="0">
              <a:latin typeface="+mn-lt"/>
            </a:endParaRPr>
          </a:p>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r>
              <a:rPr lang="en-US" sz="1632" spc="0" dirty="0">
                <a:solidFill>
                  <a:schemeClr val="tx2"/>
                </a:solidFill>
                <a:latin typeface="+mn-lt"/>
              </a:rPr>
              <a:t> </a:t>
            </a:r>
          </a:p>
          <a:p>
            <a:pPr>
              <a:spcBef>
                <a:spcPts val="0"/>
              </a:spcBef>
              <a:spcAft>
                <a:spcPts val="306"/>
              </a:spcAft>
            </a:pPr>
            <a:endParaRPr lang="en-US" sz="1632" spc="0" dirty="0">
              <a:solidFill>
                <a:schemeClr val="tx1"/>
              </a:solidFill>
              <a:latin typeface="+mn-lt"/>
            </a:endParaRPr>
          </a:p>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r>
              <a:rPr lang="en-US" sz="1632" spc="0" dirty="0">
                <a:solidFill>
                  <a:schemeClr val="tx2"/>
                </a:solidFill>
                <a:latin typeface="+mn-lt"/>
              </a:rPr>
              <a:t> </a:t>
            </a:r>
          </a:p>
          <a:p>
            <a:pPr>
              <a:spcBef>
                <a:spcPts val="0"/>
              </a:spcBef>
              <a:spcAft>
                <a:spcPts val="306"/>
              </a:spcAft>
            </a:pPr>
            <a:endParaRPr lang="en-US" sz="1632" spc="0" dirty="0">
              <a:latin typeface="+mn-lt"/>
            </a:endParaRPr>
          </a:p>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r>
              <a:rPr lang="en-US" sz="1632" spc="0" dirty="0">
                <a:solidFill>
                  <a:schemeClr val="tx2"/>
                </a:solidFill>
                <a:latin typeface="+mn-lt"/>
              </a:rPr>
              <a:t> </a:t>
            </a:r>
          </a:p>
          <a:p>
            <a:pPr>
              <a:spcBef>
                <a:spcPts val="0"/>
              </a:spcBef>
              <a:spcAft>
                <a:spcPts val="306"/>
              </a:spcAft>
            </a:pPr>
            <a:endParaRPr lang="en-US" sz="1632" spc="0" dirty="0">
              <a:solidFill>
                <a:schemeClr val="tx1"/>
              </a:solidFill>
              <a:latin typeface="+mn-lt"/>
            </a:endParaRPr>
          </a:p>
          <a:p>
            <a:pPr>
              <a:spcBef>
                <a:spcPts val="0"/>
              </a:spcBef>
              <a:spcAft>
                <a:spcPts val="306"/>
              </a:spcAft>
            </a:pPr>
            <a:r>
              <a:rPr lang="en-US" sz="1632" spc="0" dirty="0">
                <a:solidFill>
                  <a:schemeClr val="tx1"/>
                </a:solidFill>
              </a:rPr>
              <a:t>AZ-999 Azure Generic Title for Administrators</a:t>
            </a:r>
          </a:p>
          <a:p>
            <a:pPr>
              <a:spcBef>
                <a:spcPts val="0"/>
              </a:spcBef>
              <a:spcAft>
                <a:spcPts val="306"/>
              </a:spcAft>
            </a:pPr>
            <a:r>
              <a:rPr lang="en-US" sz="1632" spc="0" dirty="0">
                <a:solidFill>
                  <a:schemeClr val="tx2"/>
                </a:solidFill>
                <a:latin typeface="+mn-lt"/>
                <a:hlinkClick r:id="rId3">
                  <a:extLst>
                    <a:ext uri="{A12FA001-AC4F-418D-AE19-62706E023703}">
                      <ahyp:hlinkClr xmlns:ahyp="http://schemas.microsoft.com/office/drawing/2018/hyperlinkcolor" val="tx"/>
                    </a:ext>
                  </a:extLst>
                </a:hlinkClick>
              </a:rPr>
              <a:t>https://docs.microsoft.com/en-us/learn/</a:t>
            </a:r>
            <a:endParaRPr lang="en-US" sz="1632"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821111" y="2710552"/>
            <a:ext cx="3304256" cy="3924705"/>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4"/>
          <a:stretch>
            <a:fillRect/>
          </a:stretch>
        </p:blipFill>
        <p:spPr>
          <a:xfrm>
            <a:off x="9989711" y="3862561"/>
            <a:ext cx="1216182" cy="1620684"/>
          </a:xfrm>
          <a:prstGeom prst="rect">
            <a:avLst/>
          </a:prstGeom>
        </p:spPr>
      </p:pic>
    </p:spTree>
    <p:extLst>
      <p:ext uri="{BB962C8B-B14F-4D97-AF65-F5344CB8AC3E}">
        <p14:creationId xmlns:p14="http://schemas.microsoft.com/office/powerpoint/2010/main" val="9701514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a:xfrm>
            <a:off x="465138" y="632779"/>
            <a:ext cx="11533187" cy="411162"/>
          </a:xfrm>
        </p:spPr>
        <p:txBody>
          <a:bodyPr/>
          <a:lstStyle/>
          <a:p>
            <a:r>
              <a:rPr lang="en-US" dirty="0"/>
              <a:t>DevOps role</a:t>
            </a:r>
          </a:p>
        </p:txBody>
      </p:sp>
      <p:pic>
        <p:nvPicPr>
          <p:cNvPr id="4" name="Picture 3" descr="Icon of a series of circles arranged in a circular pattern">
            <a:extLst>
              <a:ext uri="{FF2B5EF4-FFF2-40B4-BE49-F238E27FC236}">
                <a16:creationId xmlns:a16="http://schemas.microsoft.com/office/drawing/2014/main" id="{754B2B74-FAAD-4F99-9CC5-959D78A60A12}"/>
              </a:ext>
            </a:extLst>
          </p:cNvPr>
          <p:cNvPicPr>
            <a:picLocks noChangeAspect="1"/>
          </p:cNvPicPr>
          <p:nvPr/>
        </p:nvPicPr>
        <p:blipFill>
          <a:blip r:embed="rId3"/>
          <a:stretch>
            <a:fillRect/>
          </a:stretch>
        </p:blipFill>
        <p:spPr>
          <a:xfrm>
            <a:off x="424829" y="1513801"/>
            <a:ext cx="929640" cy="928116"/>
          </a:xfrm>
          <a:prstGeom prst="rect">
            <a:avLst/>
          </a:prstGeom>
        </p:spPr>
      </p:pic>
      <p:sp>
        <p:nvSpPr>
          <p:cNvPr id="18" name="Rectangle 17">
            <a:extLst>
              <a:ext uri="{FF2B5EF4-FFF2-40B4-BE49-F238E27FC236}">
                <a16:creationId xmlns:a16="http://schemas.microsoft.com/office/drawing/2014/main" id="{0403DA30-A6DC-41B3-95BC-D86DE79E0CA8}"/>
              </a:ext>
            </a:extLst>
          </p:cNvPr>
          <p:cNvSpPr/>
          <p:nvPr/>
        </p:nvSpPr>
        <p:spPr>
          <a:xfrm>
            <a:off x="1651000" y="1623916"/>
            <a:ext cx="10358438" cy="707886"/>
          </a:xfrm>
          <a:prstGeom prst="rect">
            <a:avLst/>
          </a:prstGeom>
        </p:spPr>
        <p:txBody>
          <a:bodyPr wrap="square" lIns="0" tIns="45720" rIns="91440" bIns="45720" anchor="t">
            <a:spAutoFit/>
          </a:bodyPr>
          <a:lstStyle/>
          <a:p>
            <a:r>
              <a:rPr lang="en-US" sz="2000" dirty="0"/>
              <a:t>DevOps professionals combine people, process, and technologies to continuously deliver </a:t>
            </a:r>
            <a:r>
              <a:rPr lang="en-US" sz="2000"/>
              <a:t>valuable products and services that meet end user needs and business objectives.</a:t>
            </a:r>
            <a:endParaRPr lang="en-US" sz="2000" dirty="0"/>
          </a:p>
        </p:txBody>
      </p:sp>
      <p:cxnSp>
        <p:nvCxnSpPr>
          <p:cNvPr id="22" name="Straight Connector 21">
            <a:extLst>
              <a:ext uri="{FF2B5EF4-FFF2-40B4-BE49-F238E27FC236}">
                <a16:creationId xmlns:a16="http://schemas.microsoft.com/office/drawing/2014/main" id="{FDBC32EB-2ECD-45A5-B13A-7D1062AAE7AA}"/>
              </a:ext>
              <a:ext uri="{C183D7F6-B498-43B3-948B-1728B52AA6E4}">
                <adec:decorative xmlns:adec="http://schemas.microsoft.com/office/drawing/2017/decorative" val="1"/>
              </a:ext>
            </a:extLst>
          </p:cNvPr>
          <p:cNvCxnSpPr>
            <a:cxnSpLocks/>
          </p:cNvCxnSpPr>
          <p:nvPr/>
        </p:nvCxnSpPr>
        <p:spPr>
          <a:xfrm>
            <a:off x="1651000" y="2646188"/>
            <a:ext cx="103473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two gears depicting function">
            <a:extLst>
              <a:ext uri="{FF2B5EF4-FFF2-40B4-BE49-F238E27FC236}">
                <a16:creationId xmlns:a16="http://schemas.microsoft.com/office/drawing/2014/main" id="{2529428E-3CC7-46E8-A1D6-584226FF1773}"/>
              </a:ext>
            </a:extLst>
          </p:cNvPr>
          <p:cNvPicPr>
            <a:picLocks noChangeAspect="1"/>
          </p:cNvPicPr>
          <p:nvPr/>
        </p:nvPicPr>
        <p:blipFill>
          <a:blip r:embed="rId4"/>
          <a:stretch>
            <a:fillRect/>
          </a:stretch>
        </p:blipFill>
        <p:spPr>
          <a:xfrm>
            <a:off x="424829" y="3158235"/>
            <a:ext cx="929640" cy="928116"/>
          </a:xfrm>
          <a:prstGeom prst="rect">
            <a:avLst/>
          </a:prstGeom>
        </p:spPr>
      </p:pic>
      <p:sp>
        <p:nvSpPr>
          <p:cNvPr id="19" name="Rectangle 18">
            <a:extLst>
              <a:ext uri="{FF2B5EF4-FFF2-40B4-BE49-F238E27FC236}">
                <a16:creationId xmlns:a16="http://schemas.microsoft.com/office/drawing/2014/main" id="{D3DCD1B3-879E-436B-A30C-D4803B6BDBC8}"/>
              </a:ext>
            </a:extLst>
          </p:cNvPr>
          <p:cNvSpPr/>
          <p:nvPr/>
        </p:nvSpPr>
        <p:spPr>
          <a:xfrm>
            <a:off x="1651000" y="2960574"/>
            <a:ext cx="10358438" cy="1323439"/>
          </a:xfrm>
          <a:prstGeom prst="rect">
            <a:avLst/>
          </a:prstGeom>
        </p:spPr>
        <p:txBody>
          <a:bodyPr wrap="square" lIns="0" tIns="45720" rIns="91440" bIns="45720" anchor="t">
            <a:spAutoFit/>
          </a:bodyPr>
          <a:lstStyle/>
          <a:p>
            <a:r>
              <a:rPr lang="en-US" sz="2000" dirty="0"/>
              <a:t>DevOps professionals streamline delivery by optimizing practices, improving communications and collaboration, and creating automation. The professionals design and implement strategies for application code and infrastructure that allow for continuous </a:t>
            </a:r>
            <a:r>
              <a:rPr lang="en-US" sz="2000"/>
              <a:t>integration, continuous testing, continuous delivery, continuous monitoring, and feedback.</a:t>
            </a:r>
            <a:endParaRPr lang="en-US" sz="2000" dirty="0"/>
          </a:p>
        </p:txBody>
      </p:sp>
      <p:cxnSp>
        <p:nvCxnSpPr>
          <p:cNvPr id="24" name="Straight Connector 23">
            <a:extLst>
              <a:ext uri="{FF2B5EF4-FFF2-40B4-BE49-F238E27FC236}">
                <a16:creationId xmlns:a16="http://schemas.microsoft.com/office/drawing/2014/main" id="{828B35F5-48CE-4647-8F1F-E5293675B52A}"/>
              </a:ext>
              <a:ext uri="{C183D7F6-B498-43B3-948B-1728B52AA6E4}">
                <adec:decorative xmlns:adec="http://schemas.microsoft.com/office/drawing/2017/decorative" val="1"/>
              </a:ext>
            </a:extLst>
          </p:cNvPr>
          <p:cNvCxnSpPr>
            <a:cxnSpLocks/>
          </p:cNvCxnSpPr>
          <p:nvPr/>
        </p:nvCxnSpPr>
        <p:spPr>
          <a:xfrm>
            <a:off x="1651000" y="4598398"/>
            <a:ext cx="103473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tools">
            <a:extLst>
              <a:ext uri="{FF2B5EF4-FFF2-40B4-BE49-F238E27FC236}">
                <a16:creationId xmlns:a16="http://schemas.microsoft.com/office/drawing/2014/main" id="{8796C858-1160-4907-9B2C-86710997BED3}"/>
              </a:ext>
            </a:extLst>
          </p:cNvPr>
          <p:cNvPicPr>
            <a:picLocks noChangeAspect="1"/>
          </p:cNvPicPr>
          <p:nvPr/>
        </p:nvPicPr>
        <p:blipFill>
          <a:blip r:embed="rId5"/>
          <a:stretch>
            <a:fillRect/>
          </a:stretch>
        </p:blipFill>
        <p:spPr>
          <a:xfrm>
            <a:off x="424829" y="4956556"/>
            <a:ext cx="929640" cy="928116"/>
          </a:xfrm>
          <a:prstGeom prst="rect">
            <a:avLst/>
          </a:prstGeom>
        </p:spPr>
      </p:pic>
      <p:sp>
        <p:nvSpPr>
          <p:cNvPr id="20" name="Rectangle 19">
            <a:extLst>
              <a:ext uri="{FF2B5EF4-FFF2-40B4-BE49-F238E27FC236}">
                <a16:creationId xmlns:a16="http://schemas.microsoft.com/office/drawing/2014/main" id="{072FFAA3-4F6F-496F-A9FB-BE70CFFF2344}"/>
              </a:ext>
            </a:extLst>
          </p:cNvPr>
          <p:cNvSpPr/>
          <p:nvPr/>
        </p:nvSpPr>
        <p:spPr>
          <a:xfrm>
            <a:off x="1651000" y="4912783"/>
            <a:ext cx="10358438" cy="1015663"/>
          </a:xfrm>
          <a:prstGeom prst="rect">
            <a:avLst/>
          </a:prstGeom>
        </p:spPr>
        <p:txBody>
          <a:bodyPr wrap="square" lIns="0" tIns="45720" rIns="91440" bIns="45720" anchor="t">
            <a:spAutoFit/>
          </a:bodyPr>
          <a:lstStyle/>
          <a:p>
            <a:r>
              <a:rPr lang="en-US" sz="2000" dirty="0"/>
              <a:t>Azure DevOps professionals must be able to design and implement DevOps practices for version control, compliance, infrastructure as code, configuration management, build, </a:t>
            </a:r>
            <a:r>
              <a:rPr lang="en-US" sz="2000"/>
              <a:t>release, and testing using Azure technologies.</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Course outline</a:t>
            </a:r>
          </a:p>
        </p:txBody>
      </p:sp>
      <p:pic>
        <p:nvPicPr>
          <p:cNvPr id="36" name="Picture 35">
            <a:extLst>
              <a:ext uri="{FF2B5EF4-FFF2-40B4-BE49-F238E27FC236}">
                <a16:creationId xmlns:a16="http://schemas.microsoft.com/office/drawing/2014/main" id="{02AF3C7C-2523-4019-992F-3BE0A12448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1289891"/>
            <a:ext cx="579120" cy="579120"/>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239918" y="1455579"/>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 </a:t>
            </a:r>
            <a:r>
              <a:rPr lang="en-US" sz="1600" dirty="0"/>
              <a:t>Planning for DevOps</a:t>
            </a:r>
          </a:p>
        </p:txBody>
      </p:sp>
      <p:pic>
        <p:nvPicPr>
          <p:cNvPr id="164" name="Picture 163">
            <a:extLst>
              <a:ext uri="{FF2B5EF4-FFF2-40B4-BE49-F238E27FC236}">
                <a16:creationId xmlns:a16="http://schemas.microsoft.com/office/drawing/2014/main" id="{BD8B9FE9-3E89-4481-AA66-D5B1470C229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65138" y="2068087"/>
            <a:ext cx="577596" cy="577596"/>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190936" y="2233775"/>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2: </a:t>
            </a:r>
            <a:r>
              <a:rPr lang="en-US" sz="1600" dirty="0"/>
              <a:t>Getting Started with Source Control</a:t>
            </a:r>
          </a:p>
        </p:txBody>
      </p:sp>
      <p:pic>
        <p:nvPicPr>
          <p:cNvPr id="165" name="Picture 164">
            <a:extLst>
              <a:ext uri="{FF2B5EF4-FFF2-40B4-BE49-F238E27FC236}">
                <a16:creationId xmlns:a16="http://schemas.microsoft.com/office/drawing/2014/main" id="{BC78FA69-515F-46CD-AA78-149BDDEFCCA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5138" y="2846283"/>
            <a:ext cx="577596" cy="577596"/>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190936" y="3011971"/>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3: </a:t>
            </a:r>
            <a:r>
              <a:rPr lang="en-US" sz="1600" dirty="0"/>
              <a:t>Managing Technical Debt </a:t>
            </a:r>
          </a:p>
        </p:txBody>
      </p:sp>
      <p:pic>
        <p:nvPicPr>
          <p:cNvPr id="166" name="Picture 165">
            <a:extLst>
              <a:ext uri="{FF2B5EF4-FFF2-40B4-BE49-F238E27FC236}">
                <a16:creationId xmlns:a16="http://schemas.microsoft.com/office/drawing/2014/main" id="{0C502320-D84A-4353-B672-A54259235D2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5138" y="3624479"/>
            <a:ext cx="577596" cy="577596"/>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199375" y="3825568"/>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4: </a:t>
            </a:r>
            <a:r>
              <a:rPr lang="en-US" sz="1600" dirty="0"/>
              <a:t>Working with Git for Enterprise DevOps</a:t>
            </a:r>
          </a:p>
        </p:txBody>
      </p:sp>
      <p:pic>
        <p:nvPicPr>
          <p:cNvPr id="167" name="Picture 166">
            <a:extLst>
              <a:ext uri="{FF2B5EF4-FFF2-40B4-BE49-F238E27FC236}">
                <a16:creationId xmlns:a16="http://schemas.microsoft.com/office/drawing/2014/main" id="{BA0A5ECD-30A4-426F-97C7-5B0C4C7EDD4A}"/>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65138" y="4401106"/>
            <a:ext cx="577596" cy="577596"/>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190936" y="4603762"/>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5: </a:t>
            </a:r>
            <a:r>
              <a:rPr lang="en-US" sz="1600" dirty="0"/>
              <a:t>Configuring Azure Pipelines </a:t>
            </a:r>
          </a:p>
        </p:txBody>
      </p:sp>
      <p:pic>
        <p:nvPicPr>
          <p:cNvPr id="168" name="Picture 167">
            <a:extLst>
              <a:ext uri="{FF2B5EF4-FFF2-40B4-BE49-F238E27FC236}">
                <a16:creationId xmlns:a16="http://schemas.microsoft.com/office/drawing/2014/main" id="{7184C9BB-39C2-4D7F-A725-500352842265}"/>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465138" y="5180423"/>
            <a:ext cx="577596" cy="577596"/>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1199375" y="5270648"/>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6: </a:t>
            </a:r>
            <a:r>
              <a:rPr lang="en-US" sz="1600" dirty="0"/>
              <a:t>Implementing Continuous Integration using Azure Pipelines</a:t>
            </a:r>
          </a:p>
        </p:txBody>
      </p:sp>
      <p:pic>
        <p:nvPicPr>
          <p:cNvPr id="2" name="Picture 1">
            <a:extLst>
              <a:ext uri="{FF2B5EF4-FFF2-40B4-BE49-F238E27FC236}">
                <a16:creationId xmlns:a16="http://schemas.microsoft.com/office/drawing/2014/main" id="{08E34D83-5387-46DD-9255-92B114345056}"/>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535431" y="1272005"/>
            <a:ext cx="579120" cy="579120"/>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7261229" y="1314582"/>
            <a:ext cx="46489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7: </a:t>
            </a:r>
            <a:r>
              <a:rPr lang="en-US" sz="1600" dirty="0"/>
              <a:t>Managing Application Configuration and Secrets</a:t>
            </a:r>
          </a:p>
        </p:txBody>
      </p:sp>
      <p:pic>
        <p:nvPicPr>
          <p:cNvPr id="200" name="Picture 199">
            <a:extLst>
              <a:ext uri="{FF2B5EF4-FFF2-40B4-BE49-F238E27FC236}">
                <a16:creationId xmlns:a16="http://schemas.microsoft.com/office/drawing/2014/main" id="{86F2DE90-0375-41EC-B464-5B427127D236}"/>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6550301" y="2068087"/>
            <a:ext cx="577596" cy="577596"/>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284538" y="2110415"/>
            <a:ext cx="4752975"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8: </a:t>
            </a:r>
            <a:r>
              <a:rPr lang="en-US" sz="1600" dirty="0"/>
              <a:t>Implementing Continuous Integration with GitHub Actions</a:t>
            </a:r>
          </a:p>
        </p:txBody>
      </p:sp>
      <p:pic>
        <p:nvPicPr>
          <p:cNvPr id="201" name="Picture 200">
            <a:extLst>
              <a:ext uri="{FF2B5EF4-FFF2-40B4-BE49-F238E27FC236}">
                <a16:creationId xmlns:a16="http://schemas.microsoft.com/office/drawing/2014/main" id="{395FD329-7870-4C83-9CCF-D0422B000657}"/>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550301" y="2855832"/>
            <a:ext cx="577596" cy="577596"/>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255523" y="3011971"/>
            <a:ext cx="47529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9: </a:t>
            </a:r>
            <a:r>
              <a:rPr lang="en-AU" sz="1600" dirty="0"/>
              <a:t>Designing and Implementing a Dependency Management Strategy</a:t>
            </a:r>
            <a:endParaRPr lang="en-US" sz="1600" dirty="0"/>
          </a:p>
        </p:txBody>
      </p:sp>
      <p:pic>
        <p:nvPicPr>
          <p:cNvPr id="202" name="Picture 201">
            <a:extLst>
              <a:ext uri="{FF2B5EF4-FFF2-40B4-BE49-F238E27FC236}">
                <a16:creationId xmlns:a16="http://schemas.microsoft.com/office/drawing/2014/main" id="{048069BF-FBB1-4A3F-88D6-3F27E9AA9F14}"/>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6550301" y="3648079"/>
            <a:ext cx="577596" cy="577596"/>
          </a:xfrm>
          <a:prstGeom prst="rect">
            <a:avLst/>
          </a:prstGeom>
        </p:spPr>
      </p:pic>
      <p:sp>
        <p:nvSpPr>
          <p:cNvPr id="73" name="Rectangle 72">
            <a:extLst>
              <a:ext uri="{FF2B5EF4-FFF2-40B4-BE49-F238E27FC236}">
                <a16:creationId xmlns:a16="http://schemas.microsoft.com/office/drawing/2014/main" id="{2E486519-5196-47A6-843D-33582FA38A9C}"/>
              </a:ext>
            </a:extLst>
          </p:cNvPr>
          <p:cNvSpPr/>
          <p:nvPr/>
        </p:nvSpPr>
        <p:spPr>
          <a:xfrm>
            <a:off x="7289112" y="3822114"/>
            <a:ext cx="4752975"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10: </a:t>
            </a:r>
            <a:r>
              <a:rPr lang="en-US" sz="1600" dirty="0"/>
              <a:t>Designing a Release Strategy</a:t>
            </a:r>
          </a:p>
        </p:txBody>
      </p:sp>
      <p:pic>
        <p:nvPicPr>
          <p:cNvPr id="203" name="Picture 202">
            <a:extLst>
              <a:ext uri="{FF2B5EF4-FFF2-40B4-BE49-F238E27FC236}">
                <a16:creationId xmlns:a16="http://schemas.microsoft.com/office/drawing/2014/main" id="{1ACB8D91-B0AE-4721-BB07-E58E564C5B99}"/>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6550301" y="4438075"/>
            <a:ext cx="577596" cy="577596"/>
          </a:xfrm>
          <a:prstGeom prst="rect">
            <a:avLst/>
          </a:prstGeom>
        </p:spPr>
      </p:pic>
      <p:sp>
        <p:nvSpPr>
          <p:cNvPr id="74" name="Rectangle 73">
            <a:extLst>
              <a:ext uri="{FF2B5EF4-FFF2-40B4-BE49-F238E27FC236}">
                <a16:creationId xmlns:a16="http://schemas.microsoft.com/office/drawing/2014/main" id="{286F6213-77F1-43B5-848F-8D23B01D1837}"/>
              </a:ext>
            </a:extLst>
          </p:cNvPr>
          <p:cNvSpPr/>
          <p:nvPr/>
        </p:nvSpPr>
        <p:spPr>
          <a:xfrm>
            <a:off x="7284537" y="4496967"/>
            <a:ext cx="4752975"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11: </a:t>
            </a:r>
            <a:r>
              <a:rPr lang="en-US" sz="1600" dirty="0"/>
              <a:t>Implementing Continuous Deployment using Azure Pipelines</a:t>
            </a:r>
          </a:p>
        </p:txBody>
      </p:sp>
      <p:pic>
        <p:nvPicPr>
          <p:cNvPr id="204" name="Picture 203">
            <a:extLst>
              <a:ext uri="{FF2B5EF4-FFF2-40B4-BE49-F238E27FC236}">
                <a16:creationId xmlns:a16="http://schemas.microsoft.com/office/drawing/2014/main" id="{8946BC48-35DE-4CBE-943A-455D47DD597D}"/>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6550301" y="5228071"/>
            <a:ext cx="577596" cy="577596"/>
          </a:xfrm>
          <a:prstGeom prst="rect">
            <a:avLst/>
          </a:prstGeom>
        </p:spPr>
      </p:pic>
      <p:sp>
        <p:nvSpPr>
          <p:cNvPr id="75" name="Rectangle 74">
            <a:extLst>
              <a:ext uri="{FF2B5EF4-FFF2-40B4-BE49-F238E27FC236}">
                <a16:creationId xmlns:a16="http://schemas.microsoft.com/office/drawing/2014/main" id="{278237C1-0BA2-49BD-A942-24914B8D7C8E}"/>
              </a:ext>
            </a:extLst>
          </p:cNvPr>
          <p:cNvSpPr/>
          <p:nvPr/>
        </p:nvSpPr>
        <p:spPr>
          <a:xfrm>
            <a:off x="7284538" y="5270648"/>
            <a:ext cx="47529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12: </a:t>
            </a:r>
            <a:r>
              <a:rPr lang="en-US" sz="1600" dirty="0"/>
              <a:t>Implementing an Appropriate Deployment Pattern</a:t>
            </a:r>
          </a:p>
        </p:txBody>
      </p:sp>
      <p:pic>
        <p:nvPicPr>
          <p:cNvPr id="8" name="Picture 7">
            <a:extLst>
              <a:ext uri="{FF2B5EF4-FFF2-40B4-BE49-F238E27FC236}">
                <a16:creationId xmlns:a16="http://schemas.microsoft.com/office/drawing/2014/main" id="{05FA9860-3600-458A-B9E2-C33CE2A23EA4}"/>
              </a:ext>
              <a:ext uri="{C183D7F6-B498-43B3-948B-1728B52AA6E4}">
                <adec:decorative xmlns:adec="http://schemas.microsoft.com/office/drawing/2017/decorative" val="1"/>
              </a:ext>
            </a:extLst>
          </p:cNvPr>
          <p:cNvPicPr>
            <a:picLocks noChangeAspect="1"/>
          </p:cNvPicPr>
          <p:nvPr/>
        </p:nvPicPr>
        <p:blipFill>
          <a:blip r:embed="rId15"/>
          <a:stretch>
            <a:fillRect/>
          </a:stretch>
        </p:blipFill>
        <p:spPr>
          <a:xfrm>
            <a:off x="1199375" y="2030707"/>
            <a:ext cx="10796016" cy="3912108"/>
          </a:xfrm>
          <a:prstGeom prst="rect">
            <a:avLst/>
          </a:prstGeom>
        </p:spPr>
      </p:pic>
      <p:pic>
        <p:nvPicPr>
          <p:cNvPr id="4" name="Picture 3">
            <a:extLst>
              <a:ext uri="{FF2B5EF4-FFF2-40B4-BE49-F238E27FC236}">
                <a16:creationId xmlns:a16="http://schemas.microsoft.com/office/drawing/2014/main" id="{FBEAA7F1-A3CA-4C5E-825A-26DC4DC43096}"/>
              </a:ext>
            </a:extLst>
          </p:cNvPr>
          <p:cNvPicPr>
            <a:picLocks noChangeAspect="1"/>
          </p:cNvPicPr>
          <p:nvPr/>
        </p:nvPicPr>
        <p:blipFill>
          <a:blip r:embed="rId16"/>
          <a:stretch>
            <a:fillRect/>
          </a:stretch>
        </p:blipFill>
        <p:spPr>
          <a:xfrm>
            <a:off x="7127897" y="5838053"/>
            <a:ext cx="5180952" cy="104762"/>
          </a:xfrm>
          <a:prstGeom prst="rect">
            <a:avLst/>
          </a:prstGeom>
        </p:spPr>
      </p:pic>
    </p:spTree>
    <p:extLst>
      <p:ext uri="{BB962C8B-B14F-4D97-AF65-F5344CB8AC3E}">
        <p14:creationId xmlns:p14="http://schemas.microsoft.com/office/powerpoint/2010/main" val="30596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Course outline (continued)</a:t>
            </a:r>
          </a:p>
        </p:txBody>
      </p:sp>
      <p:pic>
        <p:nvPicPr>
          <p:cNvPr id="112" name="Picture 111">
            <a:extLst>
              <a:ext uri="{FF2B5EF4-FFF2-40B4-BE49-F238E27FC236}">
                <a16:creationId xmlns:a16="http://schemas.microsoft.com/office/drawing/2014/main" id="{D1DD7C4E-E8AD-4EEF-B7C4-09A9B14F2A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65138" y="2331240"/>
            <a:ext cx="577596" cy="577596"/>
          </a:xfrm>
          <a:prstGeom prst="rect">
            <a:avLst/>
          </a:prstGeom>
        </p:spPr>
      </p:pic>
      <p:sp>
        <p:nvSpPr>
          <p:cNvPr id="13" name="Rectangle 12">
            <a:extLst>
              <a:ext uri="{FF2B5EF4-FFF2-40B4-BE49-F238E27FC236}">
                <a16:creationId xmlns:a16="http://schemas.microsoft.com/office/drawing/2014/main" id="{275E27D0-7E11-4A38-BA9C-5AFC0F0F69D6}"/>
              </a:ext>
            </a:extLst>
          </p:cNvPr>
          <p:cNvSpPr/>
          <p:nvPr/>
        </p:nvSpPr>
        <p:spPr>
          <a:xfrm>
            <a:off x="1155790" y="2379583"/>
            <a:ext cx="5075941"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14: </a:t>
            </a:r>
            <a:r>
              <a:rPr lang="en-US" sz="1600" dirty="0"/>
              <a:t>Using Third Party Infrastructure as Code Tools Available with Azure</a:t>
            </a:r>
          </a:p>
        </p:txBody>
      </p:sp>
      <p:pic>
        <p:nvPicPr>
          <p:cNvPr id="113" name="Picture 112">
            <a:extLst>
              <a:ext uri="{FF2B5EF4-FFF2-40B4-BE49-F238E27FC236}">
                <a16:creationId xmlns:a16="http://schemas.microsoft.com/office/drawing/2014/main" id="{61A23F84-AC5B-4A56-BB49-C81678C92BC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65138" y="3267725"/>
            <a:ext cx="577596" cy="577596"/>
          </a:xfrm>
          <a:prstGeom prst="rect">
            <a:avLst/>
          </a:prstGeom>
        </p:spPr>
      </p:pic>
      <p:sp>
        <p:nvSpPr>
          <p:cNvPr id="18" name="Rectangle 17">
            <a:extLst>
              <a:ext uri="{FF2B5EF4-FFF2-40B4-BE49-F238E27FC236}">
                <a16:creationId xmlns:a16="http://schemas.microsoft.com/office/drawing/2014/main" id="{A01303C0-7154-4CF2-8281-B75BD8D4A89D}"/>
              </a:ext>
            </a:extLst>
          </p:cNvPr>
          <p:cNvSpPr/>
          <p:nvPr/>
        </p:nvSpPr>
        <p:spPr>
          <a:xfrm>
            <a:off x="1145741" y="3476751"/>
            <a:ext cx="4877504"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15: </a:t>
            </a:r>
            <a:r>
              <a:rPr lang="en-US" sz="1600" dirty="0"/>
              <a:t>Managing Containers using Docker</a:t>
            </a:r>
          </a:p>
        </p:txBody>
      </p:sp>
      <p:pic>
        <p:nvPicPr>
          <p:cNvPr id="114" name="Picture 113">
            <a:extLst>
              <a:ext uri="{FF2B5EF4-FFF2-40B4-BE49-F238E27FC236}">
                <a16:creationId xmlns:a16="http://schemas.microsoft.com/office/drawing/2014/main" id="{0B6B3FD0-1126-4254-85AB-5B9149278B7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5138" y="4336221"/>
            <a:ext cx="577596" cy="577596"/>
          </a:xfrm>
          <a:prstGeom prst="rect">
            <a:avLst/>
          </a:prstGeom>
        </p:spPr>
      </p:pic>
      <p:sp>
        <p:nvSpPr>
          <p:cNvPr id="54" name="Rectangle 53">
            <a:extLst>
              <a:ext uri="{FF2B5EF4-FFF2-40B4-BE49-F238E27FC236}">
                <a16:creationId xmlns:a16="http://schemas.microsoft.com/office/drawing/2014/main" id="{1145B3C9-4605-4AFE-9010-7C51946E29A9}"/>
              </a:ext>
            </a:extLst>
          </p:cNvPr>
          <p:cNvSpPr/>
          <p:nvPr/>
        </p:nvSpPr>
        <p:spPr>
          <a:xfrm>
            <a:off x="1145741" y="4421374"/>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16: </a:t>
            </a:r>
            <a:r>
              <a:rPr lang="en-US" sz="1600" dirty="0"/>
              <a:t>Creating and Managing Kubernetes Service Infrastructure</a:t>
            </a:r>
          </a:p>
        </p:txBody>
      </p:sp>
      <p:pic>
        <p:nvPicPr>
          <p:cNvPr id="115" name="Picture 114">
            <a:extLst>
              <a:ext uri="{FF2B5EF4-FFF2-40B4-BE49-F238E27FC236}">
                <a16:creationId xmlns:a16="http://schemas.microsoft.com/office/drawing/2014/main" id="{C46AE49E-412E-47AC-BEA6-CA82160716A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618414" y="1390578"/>
            <a:ext cx="577596" cy="577596"/>
          </a:xfrm>
          <a:prstGeom prst="rect">
            <a:avLst/>
          </a:prstGeom>
        </p:spPr>
      </p:pic>
      <p:sp>
        <p:nvSpPr>
          <p:cNvPr id="22" name="Rectangle 21">
            <a:extLst>
              <a:ext uri="{FF2B5EF4-FFF2-40B4-BE49-F238E27FC236}">
                <a16:creationId xmlns:a16="http://schemas.microsoft.com/office/drawing/2014/main" id="{913074D5-03E8-4C65-9B86-E381D21174BE}"/>
              </a:ext>
            </a:extLst>
          </p:cNvPr>
          <p:cNvSpPr/>
          <p:nvPr/>
        </p:nvSpPr>
        <p:spPr>
          <a:xfrm>
            <a:off x="7292975" y="1465540"/>
            <a:ext cx="4877504"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17: </a:t>
            </a:r>
            <a:r>
              <a:rPr lang="en-AU" sz="1600" dirty="0"/>
              <a:t>Implementing Feedback for Development Teams</a:t>
            </a:r>
            <a:endParaRPr lang="en-US" sz="1600" dirty="0"/>
          </a:p>
        </p:txBody>
      </p:sp>
      <p:pic>
        <p:nvPicPr>
          <p:cNvPr id="118" name="Picture 117">
            <a:extLst>
              <a:ext uri="{FF2B5EF4-FFF2-40B4-BE49-F238E27FC236}">
                <a16:creationId xmlns:a16="http://schemas.microsoft.com/office/drawing/2014/main" id="{91D6331B-092D-4129-9568-E52BAE9FABAD}"/>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6618414" y="2294430"/>
            <a:ext cx="577596" cy="577596"/>
          </a:xfrm>
          <a:prstGeom prst="rect">
            <a:avLst/>
          </a:prstGeom>
        </p:spPr>
      </p:pic>
      <p:sp>
        <p:nvSpPr>
          <p:cNvPr id="26" name="Rectangle 25">
            <a:extLst>
              <a:ext uri="{FF2B5EF4-FFF2-40B4-BE49-F238E27FC236}">
                <a16:creationId xmlns:a16="http://schemas.microsoft.com/office/drawing/2014/main" id="{96FB95B6-5114-4A21-9347-22661BA0A266}"/>
              </a:ext>
            </a:extLst>
          </p:cNvPr>
          <p:cNvSpPr/>
          <p:nvPr/>
        </p:nvSpPr>
        <p:spPr>
          <a:xfrm>
            <a:off x="7292975" y="2314811"/>
            <a:ext cx="43592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18: </a:t>
            </a:r>
            <a:r>
              <a:rPr lang="en-AU" sz="1600" dirty="0"/>
              <a:t>Implementing System Feedback Mechanisms</a:t>
            </a:r>
            <a:r>
              <a:rPr lang="en-US" sz="1600" dirty="0">
                <a:latin typeface="Segoe UI Semibold" panose="020B0702040204020203" pitchFamily="34" charset="0"/>
                <a:cs typeface="Segoe UI Semibold" panose="020B0702040204020203" pitchFamily="34" charset="0"/>
              </a:rPr>
              <a:t> </a:t>
            </a:r>
            <a:endParaRPr lang="en-US" sz="1600" dirty="0"/>
          </a:p>
        </p:txBody>
      </p:sp>
      <p:pic>
        <p:nvPicPr>
          <p:cNvPr id="117" name="Picture 116">
            <a:extLst>
              <a:ext uri="{FF2B5EF4-FFF2-40B4-BE49-F238E27FC236}">
                <a16:creationId xmlns:a16="http://schemas.microsoft.com/office/drawing/2014/main" id="{CCEEBDCD-A48F-491C-AE47-BE0A9F7FA24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6618414" y="3310302"/>
            <a:ext cx="577596" cy="579120"/>
          </a:xfrm>
          <a:prstGeom prst="rect">
            <a:avLst/>
          </a:prstGeom>
        </p:spPr>
      </p:pic>
      <p:sp>
        <p:nvSpPr>
          <p:cNvPr id="30" name="Rectangle 29">
            <a:extLst>
              <a:ext uri="{FF2B5EF4-FFF2-40B4-BE49-F238E27FC236}">
                <a16:creationId xmlns:a16="http://schemas.microsoft.com/office/drawing/2014/main" id="{827C57A6-2F7E-442F-AEF0-B0C9ED79439F}"/>
              </a:ext>
            </a:extLst>
          </p:cNvPr>
          <p:cNvSpPr/>
          <p:nvPr/>
        </p:nvSpPr>
        <p:spPr>
          <a:xfrm>
            <a:off x="7292973" y="3329873"/>
            <a:ext cx="4359275"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19: </a:t>
            </a:r>
            <a:r>
              <a:rPr lang="en-AU" sz="1600" dirty="0"/>
              <a:t>Implementing Security in DevOps Projects</a:t>
            </a:r>
            <a:endParaRPr lang="en-US" sz="1600" dirty="0"/>
          </a:p>
        </p:txBody>
      </p:sp>
      <p:pic>
        <p:nvPicPr>
          <p:cNvPr id="116" name="Picture 115">
            <a:extLst>
              <a:ext uri="{FF2B5EF4-FFF2-40B4-BE49-F238E27FC236}">
                <a16:creationId xmlns:a16="http://schemas.microsoft.com/office/drawing/2014/main" id="{6B506EF7-E813-44AB-83D1-C76D1A0616E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6618414" y="4336221"/>
            <a:ext cx="577596" cy="577596"/>
          </a:xfrm>
          <a:prstGeom prst="rect">
            <a:avLst/>
          </a:prstGeom>
        </p:spPr>
      </p:pic>
      <p:sp>
        <p:nvSpPr>
          <p:cNvPr id="34" name="Rectangle 33">
            <a:extLst>
              <a:ext uri="{FF2B5EF4-FFF2-40B4-BE49-F238E27FC236}">
                <a16:creationId xmlns:a16="http://schemas.microsoft.com/office/drawing/2014/main" id="{01BEEEF1-B0BB-4845-8BB4-70B637F3E0EF}"/>
              </a:ext>
            </a:extLst>
          </p:cNvPr>
          <p:cNvSpPr/>
          <p:nvPr/>
        </p:nvSpPr>
        <p:spPr>
          <a:xfrm>
            <a:off x="7292974" y="4388795"/>
            <a:ext cx="4359275" cy="246221"/>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20: </a:t>
            </a:r>
            <a:r>
              <a:rPr lang="en-AU" sz="1600" dirty="0"/>
              <a:t>Validating Code Bases </a:t>
            </a:r>
            <a:r>
              <a:rPr lang="en-AU" sz="1600"/>
              <a:t>for Compliance</a:t>
            </a:r>
            <a:endParaRPr lang="en-US" sz="1600" dirty="0"/>
          </a:p>
        </p:txBody>
      </p:sp>
      <p:grpSp>
        <p:nvGrpSpPr>
          <p:cNvPr id="2" name="Group 4">
            <a:extLst>
              <a:ext uri="{FF2B5EF4-FFF2-40B4-BE49-F238E27FC236}">
                <a16:creationId xmlns:a16="http://schemas.microsoft.com/office/drawing/2014/main" id="{AE28CBE6-49BF-4624-B49E-DCF87212C8AC}"/>
              </a:ext>
            </a:extLst>
          </p:cNvPr>
          <p:cNvGrpSpPr>
            <a:grpSpLocks noChangeAspect="1"/>
          </p:cNvGrpSpPr>
          <p:nvPr/>
        </p:nvGrpSpPr>
        <p:grpSpPr bwMode="auto">
          <a:xfrm>
            <a:off x="612775" y="2084598"/>
            <a:ext cx="10841038" cy="2102673"/>
            <a:chOff x="720" y="1306"/>
            <a:chExt cx="6829" cy="1287"/>
          </a:xfrm>
        </p:grpSpPr>
        <p:sp>
          <p:nvSpPr>
            <p:cNvPr id="5" name="Freeform 5">
              <a:extLst>
                <a:ext uri="{FF2B5EF4-FFF2-40B4-BE49-F238E27FC236}">
                  <a16:creationId xmlns:a16="http://schemas.microsoft.com/office/drawing/2014/main" id="{5FD222CB-FFC3-4095-BB5B-7034C6BFB977}"/>
                </a:ext>
              </a:extLst>
            </p:cNvPr>
            <p:cNvSpPr>
              <a:spLocks noEditPoints="1"/>
            </p:cNvSpPr>
            <p:nvPr/>
          </p:nvSpPr>
          <p:spPr bwMode="auto">
            <a:xfrm>
              <a:off x="720" y="1306"/>
              <a:ext cx="2989" cy="12"/>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8C4F4520-340E-453D-AC1F-B8B9512180B8}"/>
                </a:ext>
              </a:extLst>
            </p:cNvPr>
            <p:cNvSpPr>
              <a:spLocks noEditPoints="1"/>
            </p:cNvSpPr>
            <p:nvPr/>
          </p:nvSpPr>
          <p:spPr bwMode="auto">
            <a:xfrm>
              <a:off x="720" y="1944"/>
              <a:ext cx="2989" cy="11"/>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88562E3C-5297-4588-8107-C4B8325F87C7}"/>
                </a:ext>
              </a:extLst>
            </p:cNvPr>
            <p:cNvSpPr>
              <a:spLocks noEditPoints="1"/>
            </p:cNvSpPr>
            <p:nvPr/>
          </p:nvSpPr>
          <p:spPr bwMode="auto">
            <a:xfrm>
              <a:off x="720" y="2582"/>
              <a:ext cx="2989" cy="11"/>
            </a:xfrm>
            <a:custGeom>
              <a:avLst/>
              <a:gdLst>
                <a:gd name="T0" fmla="*/ 96 w 5977"/>
                <a:gd name="T1" fmla="*/ 23 h 23"/>
                <a:gd name="T2" fmla="*/ 169 w 5977"/>
                <a:gd name="T3" fmla="*/ 0 h 23"/>
                <a:gd name="T4" fmla="*/ 169 w 5977"/>
                <a:gd name="T5" fmla="*/ 23 h 23"/>
                <a:gd name="T6" fmla="*/ 432 w 5977"/>
                <a:gd name="T7" fmla="*/ 0 h 23"/>
                <a:gd name="T8" fmla="*/ 336 w 5977"/>
                <a:gd name="T9" fmla="*/ 0 h 23"/>
                <a:gd name="T10" fmla="*/ 601 w 5977"/>
                <a:gd name="T11" fmla="*/ 23 h 23"/>
                <a:gd name="T12" fmla="*/ 672 w 5977"/>
                <a:gd name="T13" fmla="*/ 0 h 23"/>
                <a:gd name="T14" fmla="*/ 672 w 5977"/>
                <a:gd name="T15" fmla="*/ 23 h 23"/>
                <a:gd name="T16" fmla="*/ 937 w 5977"/>
                <a:gd name="T17" fmla="*/ 0 h 23"/>
                <a:gd name="T18" fmla="*/ 841 w 5977"/>
                <a:gd name="T19" fmla="*/ 0 h 23"/>
                <a:gd name="T20" fmla="*/ 1104 w 5977"/>
                <a:gd name="T21" fmla="*/ 23 h 23"/>
                <a:gd name="T22" fmla="*/ 1177 w 5977"/>
                <a:gd name="T23" fmla="*/ 0 h 23"/>
                <a:gd name="T24" fmla="*/ 1177 w 5977"/>
                <a:gd name="T25" fmla="*/ 23 h 23"/>
                <a:gd name="T26" fmla="*/ 1440 w 5977"/>
                <a:gd name="T27" fmla="*/ 0 h 23"/>
                <a:gd name="T28" fmla="*/ 1344 w 5977"/>
                <a:gd name="T29" fmla="*/ 0 h 23"/>
                <a:gd name="T30" fmla="*/ 1609 w 5977"/>
                <a:gd name="T31" fmla="*/ 23 h 23"/>
                <a:gd name="T32" fmla="*/ 1680 w 5977"/>
                <a:gd name="T33" fmla="*/ 0 h 23"/>
                <a:gd name="T34" fmla="*/ 1680 w 5977"/>
                <a:gd name="T35" fmla="*/ 23 h 23"/>
                <a:gd name="T36" fmla="*/ 1945 w 5977"/>
                <a:gd name="T37" fmla="*/ 0 h 23"/>
                <a:gd name="T38" fmla="*/ 1849 w 5977"/>
                <a:gd name="T39" fmla="*/ 0 h 23"/>
                <a:gd name="T40" fmla="*/ 2112 w 5977"/>
                <a:gd name="T41" fmla="*/ 23 h 23"/>
                <a:gd name="T42" fmla="*/ 2185 w 5977"/>
                <a:gd name="T43" fmla="*/ 0 h 23"/>
                <a:gd name="T44" fmla="*/ 2185 w 5977"/>
                <a:gd name="T45" fmla="*/ 23 h 23"/>
                <a:gd name="T46" fmla="*/ 2448 w 5977"/>
                <a:gd name="T47" fmla="*/ 0 h 23"/>
                <a:gd name="T48" fmla="*/ 2352 w 5977"/>
                <a:gd name="T49" fmla="*/ 0 h 23"/>
                <a:gd name="T50" fmla="*/ 2617 w 5977"/>
                <a:gd name="T51" fmla="*/ 23 h 23"/>
                <a:gd name="T52" fmla="*/ 2688 w 5977"/>
                <a:gd name="T53" fmla="*/ 0 h 23"/>
                <a:gd name="T54" fmla="*/ 2688 w 5977"/>
                <a:gd name="T55" fmla="*/ 23 h 23"/>
                <a:gd name="T56" fmla="*/ 2953 w 5977"/>
                <a:gd name="T57" fmla="*/ 0 h 23"/>
                <a:gd name="T58" fmla="*/ 2857 w 5977"/>
                <a:gd name="T59" fmla="*/ 0 h 23"/>
                <a:gd name="T60" fmla="*/ 3120 w 5977"/>
                <a:gd name="T61" fmla="*/ 23 h 23"/>
                <a:gd name="T62" fmla="*/ 3193 w 5977"/>
                <a:gd name="T63" fmla="*/ 0 h 23"/>
                <a:gd name="T64" fmla="*/ 3193 w 5977"/>
                <a:gd name="T65" fmla="*/ 23 h 23"/>
                <a:gd name="T66" fmla="*/ 3456 w 5977"/>
                <a:gd name="T67" fmla="*/ 0 h 23"/>
                <a:gd name="T68" fmla="*/ 3360 w 5977"/>
                <a:gd name="T69" fmla="*/ 0 h 23"/>
                <a:gd name="T70" fmla="*/ 3625 w 5977"/>
                <a:gd name="T71" fmla="*/ 23 h 23"/>
                <a:gd name="T72" fmla="*/ 3696 w 5977"/>
                <a:gd name="T73" fmla="*/ 0 h 23"/>
                <a:gd name="T74" fmla="*/ 3696 w 5977"/>
                <a:gd name="T75" fmla="*/ 23 h 23"/>
                <a:gd name="T76" fmla="*/ 3961 w 5977"/>
                <a:gd name="T77" fmla="*/ 0 h 23"/>
                <a:gd name="T78" fmla="*/ 3865 w 5977"/>
                <a:gd name="T79" fmla="*/ 0 h 23"/>
                <a:gd name="T80" fmla="*/ 4128 w 5977"/>
                <a:gd name="T81" fmla="*/ 23 h 23"/>
                <a:gd name="T82" fmla="*/ 4201 w 5977"/>
                <a:gd name="T83" fmla="*/ 0 h 23"/>
                <a:gd name="T84" fmla="*/ 4201 w 5977"/>
                <a:gd name="T85" fmla="*/ 23 h 23"/>
                <a:gd name="T86" fmla="*/ 4464 w 5977"/>
                <a:gd name="T87" fmla="*/ 0 h 23"/>
                <a:gd name="T88" fmla="*/ 4368 w 5977"/>
                <a:gd name="T89" fmla="*/ 0 h 23"/>
                <a:gd name="T90" fmla="*/ 4633 w 5977"/>
                <a:gd name="T91" fmla="*/ 23 h 23"/>
                <a:gd name="T92" fmla="*/ 4704 w 5977"/>
                <a:gd name="T93" fmla="*/ 0 h 23"/>
                <a:gd name="T94" fmla="*/ 4704 w 5977"/>
                <a:gd name="T95" fmla="*/ 23 h 23"/>
                <a:gd name="T96" fmla="*/ 4969 w 5977"/>
                <a:gd name="T97" fmla="*/ 0 h 23"/>
                <a:gd name="T98" fmla="*/ 4873 w 5977"/>
                <a:gd name="T99" fmla="*/ 0 h 23"/>
                <a:gd name="T100" fmla="*/ 5136 w 5977"/>
                <a:gd name="T101" fmla="*/ 23 h 23"/>
                <a:gd name="T102" fmla="*/ 5209 w 5977"/>
                <a:gd name="T103" fmla="*/ 0 h 23"/>
                <a:gd name="T104" fmla="*/ 5209 w 5977"/>
                <a:gd name="T105" fmla="*/ 23 h 23"/>
                <a:gd name="T106" fmla="*/ 5472 w 5977"/>
                <a:gd name="T107" fmla="*/ 0 h 23"/>
                <a:gd name="T108" fmla="*/ 5376 w 5977"/>
                <a:gd name="T109" fmla="*/ 0 h 23"/>
                <a:gd name="T110" fmla="*/ 5641 w 5977"/>
                <a:gd name="T111" fmla="*/ 23 h 23"/>
                <a:gd name="T112" fmla="*/ 5712 w 5977"/>
                <a:gd name="T113" fmla="*/ 0 h 23"/>
                <a:gd name="T114" fmla="*/ 5712 w 5977"/>
                <a:gd name="T115" fmla="*/ 23 h 23"/>
                <a:gd name="T116" fmla="*/ 5977 w 5977"/>
                <a:gd name="T117" fmla="*/ 0 h 23"/>
                <a:gd name="T118" fmla="*/ 5881 w 5977"/>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7"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977" y="0"/>
                  </a:lnTo>
                  <a:lnTo>
                    <a:pt x="5977"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B57BC889-DA2C-4912-9B36-E57E9AD8F25E}"/>
                </a:ext>
              </a:extLst>
            </p:cNvPr>
            <p:cNvSpPr>
              <a:spLocks noEditPoints="1"/>
            </p:cNvSpPr>
            <p:nvPr/>
          </p:nvSpPr>
          <p:spPr bwMode="auto">
            <a:xfrm>
              <a:off x="4560" y="1306"/>
              <a:ext cx="2989" cy="12"/>
            </a:xfrm>
            <a:custGeom>
              <a:avLst/>
              <a:gdLst>
                <a:gd name="T0" fmla="*/ 96 w 5978"/>
                <a:gd name="T1" fmla="*/ 23 h 23"/>
                <a:gd name="T2" fmla="*/ 169 w 5978"/>
                <a:gd name="T3" fmla="*/ 0 h 23"/>
                <a:gd name="T4" fmla="*/ 169 w 5978"/>
                <a:gd name="T5" fmla="*/ 23 h 23"/>
                <a:gd name="T6" fmla="*/ 432 w 5978"/>
                <a:gd name="T7" fmla="*/ 0 h 23"/>
                <a:gd name="T8" fmla="*/ 336 w 5978"/>
                <a:gd name="T9" fmla="*/ 0 h 23"/>
                <a:gd name="T10" fmla="*/ 601 w 5978"/>
                <a:gd name="T11" fmla="*/ 23 h 23"/>
                <a:gd name="T12" fmla="*/ 672 w 5978"/>
                <a:gd name="T13" fmla="*/ 0 h 23"/>
                <a:gd name="T14" fmla="*/ 672 w 5978"/>
                <a:gd name="T15" fmla="*/ 23 h 23"/>
                <a:gd name="T16" fmla="*/ 937 w 5978"/>
                <a:gd name="T17" fmla="*/ 0 h 23"/>
                <a:gd name="T18" fmla="*/ 841 w 5978"/>
                <a:gd name="T19" fmla="*/ 0 h 23"/>
                <a:gd name="T20" fmla="*/ 1104 w 5978"/>
                <a:gd name="T21" fmla="*/ 23 h 23"/>
                <a:gd name="T22" fmla="*/ 1177 w 5978"/>
                <a:gd name="T23" fmla="*/ 0 h 23"/>
                <a:gd name="T24" fmla="*/ 1177 w 5978"/>
                <a:gd name="T25" fmla="*/ 23 h 23"/>
                <a:gd name="T26" fmla="*/ 1440 w 5978"/>
                <a:gd name="T27" fmla="*/ 0 h 23"/>
                <a:gd name="T28" fmla="*/ 1344 w 5978"/>
                <a:gd name="T29" fmla="*/ 0 h 23"/>
                <a:gd name="T30" fmla="*/ 1609 w 5978"/>
                <a:gd name="T31" fmla="*/ 23 h 23"/>
                <a:gd name="T32" fmla="*/ 1680 w 5978"/>
                <a:gd name="T33" fmla="*/ 0 h 23"/>
                <a:gd name="T34" fmla="*/ 1680 w 5978"/>
                <a:gd name="T35" fmla="*/ 23 h 23"/>
                <a:gd name="T36" fmla="*/ 1945 w 5978"/>
                <a:gd name="T37" fmla="*/ 0 h 23"/>
                <a:gd name="T38" fmla="*/ 1849 w 5978"/>
                <a:gd name="T39" fmla="*/ 0 h 23"/>
                <a:gd name="T40" fmla="*/ 2113 w 5978"/>
                <a:gd name="T41" fmla="*/ 23 h 23"/>
                <a:gd name="T42" fmla="*/ 2185 w 5978"/>
                <a:gd name="T43" fmla="*/ 0 h 23"/>
                <a:gd name="T44" fmla="*/ 2185 w 5978"/>
                <a:gd name="T45" fmla="*/ 23 h 23"/>
                <a:gd name="T46" fmla="*/ 2449 w 5978"/>
                <a:gd name="T47" fmla="*/ 0 h 23"/>
                <a:gd name="T48" fmla="*/ 2353 w 5978"/>
                <a:gd name="T49" fmla="*/ 0 h 23"/>
                <a:gd name="T50" fmla="*/ 2618 w 5978"/>
                <a:gd name="T51" fmla="*/ 23 h 23"/>
                <a:gd name="T52" fmla="*/ 2689 w 5978"/>
                <a:gd name="T53" fmla="*/ 0 h 23"/>
                <a:gd name="T54" fmla="*/ 2689 w 5978"/>
                <a:gd name="T55" fmla="*/ 23 h 23"/>
                <a:gd name="T56" fmla="*/ 2954 w 5978"/>
                <a:gd name="T57" fmla="*/ 0 h 23"/>
                <a:gd name="T58" fmla="*/ 2858 w 5978"/>
                <a:gd name="T59" fmla="*/ 0 h 23"/>
                <a:gd name="T60" fmla="*/ 3121 w 5978"/>
                <a:gd name="T61" fmla="*/ 23 h 23"/>
                <a:gd name="T62" fmla="*/ 3194 w 5978"/>
                <a:gd name="T63" fmla="*/ 0 h 23"/>
                <a:gd name="T64" fmla="*/ 3194 w 5978"/>
                <a:gd name="T65" fmla="*/ 23 h 23"/>
                <a:gd name="T66" fmla="*/ 3457 w 5978"/>
                <a:gd name="T67" fmla="*/ 0 h 23"/>
                <a:gd name="T68" fmla="*/ 3361 w 5978"/>
                <a:gd name="T69" fmla="*/ 0 h 23"/>
                <a:gd name="T70" fmla="*/ 3626 w 5978"/>
                <a:gd name="T71" fmla="*/ 23 h 23"/>
                <a:gd name="T72" fmla="*/ 3697 w 5978"/>
                <a:gd name="T73" fmla="*/ 0 h 23"/>
                <a:gd name="T74" fmla="*/ 3697 w 5978"/>
                <a:gd name="T75" fmla="*/ 23 h 23"/>
                <a:gd name="T76" fmla="*/ 3962 w 5978"/>
                <a:gd name="T77" fmla="*/ 0 h 23"/>
                <a:gd name="T78" fmla="*/ 3866 w 5978"/>
                <a:gd name="T79" fmla="*/ 0 h 23"/>
                <a:gd name="T80" fmla="*/ 4129 w 5978"/>
                <a:gd name="T81" fmla="*/ 23 h 23"/>
                <a:gd name="T82" fmla="*/ 4202 w 5978"/>
                <a:gd name="T83" fmla="*/ 0 h 23"/>
                <a:gd name="T84" fmla="*/ 4202 w 5978"/>
                <a:gd name="T85" fmla="*/ 23 h 23"/>
                <a:gd name="T86" fmla="*/ 4465 w 5978"/>
                <a:gd name="T87" fmla="*/ 0 h 23"/>
                <a:gd name="T88" fmla="*/ 4369 w 5978"/>
                <a:gd name="T89" fmla="*/ 0 h 23"/>
                <a:gd name="T90" fmla="*/ 4634 w 5978"/>
                <a:gd name="T91" fmla="*/ 23 h 23"/>
                <a:gd name="T92" fmla="*/ 4705 w 5978"/>
                <a:gd name="T93" fmla="*/ 0 h 23"/>
                <a:gd name="T94" fmla="*/ 4705 w 5978"/>
                <a:gd name="T95" fmla="*/ 23 h 23"/>
                <a:gd name="T96" fmla="*/ 4970 w 5978"/>
                <a:gd name="T97" fmla="*/ 0 h 23"/>
                <a:gd name="T98" fmla="*/ 4874 w 5978"/>
                <a:gd name="T99" fmla="*/ 0 h 23"/>
                <a:gd name="T100" fmla="*/ 5137 w 5978"/>
                <a:gd name="T101" fmla="*/ 23 h 23"/>
                <a:gd name="T102" fmla="*/ 5210 w 5978"/>
                <a:gd name="T103" fmla="*/ 0 h 23"/>
                <a:gd name="T104" fmla="*/ 5210 w 5978"/>
                <a:gd name="T105" fmla="*/ 23 h 23"/>
                <a:gd name="T106" fmla="*/ 5473 w 5978"/>
                <a:gd name="T107" fmla="*/ 0 h 23"/>
                <a:gd name="T108" fmla="*/ 5377 w 5978"/>
                <a:gd name="T109" fmla="*/ 0 h 23"/>
                <a:gd name="T110" fmla="*/ 5642 w 5978"/>
                <a:gd name="T111" fmla="*/ 23 h 23"/>
                <a:gd name="T112" fmla="*/ 5713 w 5978"/>
                <a:gd name="T113" fmla="*/ 0 h 23"/>
                <a:gd name="T114" fmla="*/ 5713 w 5978"/>
                <a:gd name="T115" fmla="*/ 23 h 23"/>
                <a:gd name="T116" fmla="*/ 5978 w 5978"/>
                <a:gd name="T117" fmla="*/ 0 h 23"/>
                <a:gd name="T118" fmla="*/ 5882 w 5978"/>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8" h="23">
                  <a:moveTo>
                    <a:pt x="0" y="0"/>
                  </a:moveTo>
                  <a:lnTo>
                    <a:pt x="96" y="0"/>
                  </a:lnTo>
                  <a:lnTo>
                    <a:pt x="96" y="23"/>
                  </a:lnTo>
                  <a:lnTo>
                    <a:pt x="0" y="23"/>
                  </a:lnTo>
                  <a:lnTo>
                    <a:pt x="0" y="0"/>
                  </a:lnTo>
                  <a:close/>
                  <a:moveTo>
                    <a:pt x="169" y="0"/>
                  </a:moveTo>
                  <a:lnTo>
                    <a:pt x="265" y="0"/>
                  </a:lnTo>
                  <a:lnTo>
                    <a:pt x="265" y="23"/>
                  </a:lnTo>
                  <a:lnTo>
                    <a:pt x="169" y="23"/>
                  </a:lnTo>
                  <a:lnTo>
                    <a:pt x="169"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7" y="0"/>
                  </a:moveTo>
                  <a:lnTo>
                    <a:pt x="2113" y="0"/>
                  </a:lnTo>
                  <a:lnTo>
                    <a:pt x="2113" y="23"/>
                  </a:lnTo>
                  <a:lnTo>
                    <a:pt x="2017" y="23"/>
                  </a:lnTo>
                  <a:lnTo>
                    <a:pt x="2017" y="0"/>
                  </a:lnTo>
                  <a:close/>
                  <a:moveTo>
                    <a:pt x="2185" y="0"/>
                  </a:moveTo>
                  <a:lnTo>
                    <a:pt x="2281" y="0"/>
                  </a:lnTo>
                  <a:lnTo>
                    <a:pt x="2281" y="23"/>
                  </a:lnTo>
                  <a:lnTo>
                    <a:pt x="2185" y="23"/>
                  </a:lnTo>
                  <a:lnTo>
                    <a:pt x="2185" y="0"/>
                  </a:lnTo>
                  <a:close/>
                  <a:moveTo>
                    <a:pt x="2353" y="0"/>
                  </a:moveTo>
                  <a:lnTo>
                    <a:pt x="2449" y="0"/>
                  </a:lnTo>
                  <a:lnTo>
                    <a:pt x="2449" y="23"/>
                  </a:lnTo>
                  <a:lnTo>
                    <a:pt x="2353" y="23"/>
                  </a:lnTo>
                  <a:lnTo>
                    <a:pt x="2353" y="0"/>
                  </a:lnTo>
                  <a:close/>
                  <a:moveTo>
                    <a:pt x="2521" y="0"/>
                  </a:moveTo>
                  <a:lnTo>
                    <a:pt x="2618" y="0"/>
                  </a:lnTo>
                  <a:lnTo>
                    <a:pt x="2618" y="23"/>
                  </a:lnTo>
                  <a:lnTo>
                    <a:pt x="2521" y="23"/>
                  </a:lnTo>
                  <a:lnTo>
                    <a:pt x="2521" y="0"/>
                  </a:lnTo>
                  <a:close/>
                  <a:moveTo>
                    <a:pt x="2689" y="0"/>
                  </a:moveTo>
                  <a:lnTo>
                    <a:pt x="2785" y="0"/>
                  </a:lnTo>
                  <a:lnTo>
                    <a:pt x="2785" y="23"/>
                  </a:lnTo>
                  <a:lnTo>
                    <a:pt x="2689" y="23"/>
                  </a:lnTo>
                  <a:lnTo>
                    <a:pt x="2689" y="0"/>
                  </a:lnTo>
                  <a:close/>
                  <a:moveTo>
                    <a:pt x="2858" y="0"/>
                  </a:moveTo>
                  <a:lnTo>
                    <a:pt x="2954" y="0"/>
                  </a:lnTo>
                  <a:lnTo>
                    <a:pt x="2954" y="23"/>
                  </a:lnTo>
                  <a:lnTo>
                    <a:pt x="2858" y="23"/>
                  </a:lnTo>
                  <a:lnTo>
                    <a:pt x="2858" y="0"/>
                  </a:lnTo>
                  <a:close/>
                  <a:moveTo>
                    <a:pt x="3025" y="0"/>
                  </a:moveTo>
                  <a:lnTo>
                    <a:pt x="3121" y="0"/>
                  </a:lnTo>
                  <a:lnTo>
                    <a:pt x="3121" y="23"/>
                  </a:lnTo>
                  <a:lnTo>
                    <a:pt x="3025" y="23"/>
                  </a:lnTo>
                  <a:lnTo>
                    <a:pt x="3025" y="0"/>
                  </a:lnTo>
                  <a:close/>
                  <a:moveTo>
                    <a:pt x="3194" y="0"/>
                  </a:moveTo>
                  <a:lnTo>
                    <a:pt x="3290" y="0"/>
                  </a:lnTo>
                  <a:lnTo>
                    <a:pt x="3290" y="23"/>
                  </a:lnTo>
                  <a:lnTo>
                    <a:pt x="3194" y="23"/>
                  </a:lnTo>
                  <a:lnTo>
                    <a:pt x="3194" y="0"/>
                  </a:lnTo>
                  <a:close/>
                  <a:moveTo>
                    <a:pt x="3361" y="0"/>
                  </a:moveTo>
                  <a:lnTo>
                    <a:pt x="3457" y="0"/>
                  </a:lnTo>
                  <a:lnTo>
                    <a:pt x="3457" y="23"/>
                  </a:lnTo>
                  <a:lnTo>
                    <a:pt x="3361" y="23"/>
                  </a:lnTo>
                  <a:lnTo>
                    <a:pt x="3361" y="0"/>
                  </a:lnTo>
                  <a:close/>
                  <a:moveTo>
                    <a:pt x="3530" y="0"/>
                  </a:moveTo>
                  <a:lnTo>
                    <a:pt x="3626" y="0"/>
                  </a:lnTo>
                  <a:lnTo>
                    <a:pt x="3626" y="23"/>
                  </a:lnTo>
                  <a:lnTo>
                    <a:pt x="3530" y="23"/>
                  </a:lnTo>
                  <a:lnTo>
                    <a:pt x="3530" y="0"/>
                  </a:lnTo>
                  <a:close/>
                  <a:moveTo>
                    <a:pt x="3697" y="0"/>
                  </a:moveTo>
                  <a:lnTo>
                    <a:pt x="3793" y="0"/>
                  </a:lnTo>
                  <a:lnTo>
                    <a:pt x="3793" y="23"/>
                  </a:lnTo>
                  <a:lnTo>
                    <a:pt x="3697" y="23"/>
                  </a:lnTo>
                  <a:lnTo>
                    <a:pt x="3697" y="0"/>
                  </a:lnTo>
                  <a:close/>
                  <a:moveTo>
                    <a:pt x="3866" y="0"/>
                  </a:moveTo>
                  <a:lnTo>
                    <a:pt x="3962" y="0"/>
                  </a:lnTo>
                  <a:lnTo>
                    <a:pt x="3962" y="23"/>
                  </a:lnTo>
                  <a:lnTo>
                    <a:pt x="3866" y="23"/>
                  </a:lnTo>
                  <a:lnTo>
                    <a:pt x="3866" y="0"/>
                  </a:lnTo>
                  <a:close/>
                  <a:moveTo>
                    <a:pt x="4033" y="0"/>
                  </a:moveTo>
                  <a:lnTo>
                    <a:pt x="4129" y="0"/>
                  </a:lnTo>
                  <a:lnTo>
                    <a:pt x="4129" y="23"/>
                  </a:lnTo>
                  <a:lnTo>
                    <a:pt x="4033" y="23"/>
                  </a:lnTo>
                  <a:lnTo>
                    <a:pt x="4033" y="0"/>
                  </a:lnTo>
                  <a:close/>
                  <a:moveTo>
                    <a:pt x="4202" y="0"/>
                  </a:moveTo>
                  <a:lnTo>
                    <a:pt x="4298" y="0"/>
                  </a:lnTo>
                  <a:lnTo>
                    <a:pt x="4298" y="23"/>
                  </a:lnTo>
                  <a:lnTo>
                    <a:pt x="4202" y="23"/>
                  </a:lnTo>
                  <a:lnTo>
                    <a:pt x="4202" y="0"/>
                  </a:lnTo>
                  <a:close/>
                  <a:moveTo>
                    <a:pt x="4369" y="0"/>
                  </a:moveTo>
                  <a:lnTo>
                    <a:pt x="4465" y="0"/>
                  </a:lnTo>
                  <a:lnTo>
                    <a:pt x="4465" y="23"/>
                  </a:lnTo>
                  <a:lnTo>
                    <a:pt x="4369" y="23"/>
                  </a:lnTo>
                  <a:lnTo>
                    <a:pt x="4369" y="0"/>
                  </a:lnTo>
                  <a:close/>
                  <a:moveTo>
                    <a:pt x="4538" y="0"/>
                  </a:moveTo>
                  <a:lnTo>
                    <a:pt x="4634" y="0"/>
                  </a:lnTo>
                  <a:lnTo>
                    <a:pt x="4634" y="23"/>
                  </a:lnTo>
                  <a:lnTo>
                    <a:pt x="4538" y="23"/>
                  </a:lnTo>
                  <a:lnTo>
                    <a:pt x="4538" y="0"/>
                  </a:lnTo>
                  <a:close/>
                  <a:moveTo>
                    <a:pt x="4705" y="0"/>
                  </a:moveTo>
                  <a:lnTo>
                    <a:pt x="4801" y="0"/>
                  </a:lnTo>
                  <a:lnTo>
                    <a:pt x="4801" y="23"/>
                  </a:lnTo>
                  <a:lnTo>
                    <a:pt x="4705" y="23"/>
                  </a:lnTo>
                  <a:lnTo>
                    <a:pt x="4705" y="0"/>
                  </a:lnTo>
                  <a:close/>
                  <a:moveTo>
                    <a:pt x="4874" y="0"/>
                  </a:moveTo>
                  <a:lnTo>
                    <a:pt x="4970" y="0"/>
                  </a:lnTo>
                  <a:lnTo>
                    <a:pt x="4970" y="23"/>
                  </a:lnTo>
                  <a:lnTo>
                    <a:pt x="4874" y="23"/>
                  </a:lnTo>
                  <a:lnTo>
                    <a:pt x="4874" y="0"/>
                  </a:lnTo>
                  <a:close/>
                  <a:moveTo>
                    <a:pt x="5041" y="0"/>
                  </a:moveTo>
                  <a:lnTo>
                    <a:pt x="5137" y="0"/>
                  </a:lnTo>
                  <a:lnTo>
                    <a:pt x="5137" y="23"/>
                  </a:lnTo>
                  <a:lnTo>
                    <a:pt x="5041" y="23"/>
                  </a:lnTo>
                  <a:lnTo>
                    <a:pt x="5041" y="0"/>
                  </a:lnTo>
                  <a:close/>
                  <a:moveTo>
                    <a:pt x="5210" y="0"/>
                  </a:moveTo>
                  <a:lnTo>
                    <a:pt x="5306" y="0"/>
                  </a:lnTo>
                  <a:lnTo>
                    <a:pt x="5306" y="23"/>
                  </a:lnTo>
                  <a:lnTo>
                    <a:pt x="5210" y="23"/>
                  </a:lnTo>
                  <a:lnTo>
                    <a:pt x="5210" y="0"/>
                  </a:lnTo>
                  <a:close/>
                  <a:moveTo>
                    <a:pt x="5377" y="0"/>
                  </a:moveTo>
                  <a:lnTo>
                    <a:pt x="5473" y="0"/>
                  </a:lnTo>
                  <a:lnTo>
                    <a:pt x="5473" y="23"/>
                  </a:lnTo>
                  <a:lnTo>
                    <a:pt x="5377" y="23"/>
                  </a:lnTo>
                  <a:lnTo>
                    <a:pt x="5377" y="0"/>
                  </a:lnTo>
                  <a:close/>
                  <a:moveTo>
                    <a:pt x="5546" y="0"/>
                  </a:moveTo>
                  <a:lnTo>
                    <a:pt x="5642" y="0"/>
                  </a:lnTo>
                  <a:lnTo>
                    <a:pt x="5642" y="23"/>
                  </a:lnTo>
                  <a:lnTo>
                    <a:pt x="5546" y="23"/>
                  </a:lnTo>
                  <a:lnTo>
                    <a:pt x="5546" y="0"/>
                  </a:lnTo>
                  <a:close/>
                  <a:moveTo>
                    <a:pt x="5713" y="0"/>
                  </a:moveTo>
                  <a:lnTo>
                    <a:pt x="5809" y="0"/>
                  </a:lnTo>
                  <a:lnTo>
                    <a:pt x="5809" y="23"/>
                  </a:lnTo>
                  <a:lnTo>
                    <a:pt x="5713" y="23"/>
                  </a:lnTo>
                  <a:lnTo>
                    <a:pt x="5713" y="0"/>
                  </a:lnTo>
                  <a:close/>
                  <a:moveTo>
                    <a:pt x="5882" y="0"/>
                  </a:moveTo>
                  <a:lnTo>
                    <a:pt x="5978" y="0"/>
                  </a:lnTo>
                  <a:lnTo>
                    <a:pt x="5978" y="23"/>
                  </a:lnTo>
                  <a:lnTo>
                    <a:pt x="5882" y="23"/>
                  </a:lnTo>
                  <a:lnTo>
                    <a:pt x="5882"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0D07E53B-03CC-4107-8058-4243AC8CC643}"/>
                </a:ext>
              </a:extLst>
            </p:cNvPr>
            <p:cNvSpPr>
              <a:spLocks noEditPoints="1"/>
            </p:cNvSpPr>
            <p:nvPr/>
          </p:nvSpPr>
          <p:spPr bwMode="auto">
            <a:xfrm>
              <a:off x="4571" y="1943"/>
              <a:ext cx="2947" cy="11"/>
            </a:xfrm>
            <a:custGeom>
              <a:avLst/>
              <a:gdLst>
                <a:gd name="T0" fmla="*/ 96 w 5894"/>
                <a:gd name="T1" fmla="*/ 23 h 23"/>
                <a:gd name="T2" fmla="*/ 168 w 5894"/>
                <a:gd name="T3" fmla="*/ 0 h 23"/>
                <a:gd name="T4" fmla="*/ 168 w 5894"/>
                <a:gd name="T5" fmla="*/ 23 h 23"/>
                <a:gd name="T6" fmla="*/ 432 w 5894"/>
                <a:gd name="T7" fmla="*/ 0 h 23"/>
                <a:gd name="T8" fmla="*/ 336 w 5894"/>
                <a:gd name="T9" fmla="*/ 0 h 23"/>
                <a:gd name="T10" fmla="*/ 601 w 5894"/>
                <a:gd name="T11" fmla="*/ 23 h 23"/>
                <a:gd name="T12" fmla="*/ 672 w 5894"/>
                <a:gd name="T13" fmla="*/ 0 h 23"/>
                <a:gd name="T14" fmla="*/ 672 w 5894"/>
                <a:gd name="T15" fmla="*/ 23 h 23"/>
                <a:gd name="T16" fmla="*/ 937 w 5894"/>
                <a:gd name="T17" fmla="*/ 0 h 23"/>
                <a:gd name="T18" fmla="*/ 841 w 5894"/>
                <a:gd name="T19" fmla="*/ 0 h 23"/>
                <a:gd name="T20" fmla="*/ 1104 w 5894"/>
                <a:gd name="T21" fmla="*/ 23 h 23"/>
                <a:gd name="T22" fmla="*/ 1177 w 5894"/>
                <a:gd name="T23" fmla="*/ 0 h 23"/>
                <a:gd name="T24" fmla="*/ 1177 w 5894"/>
                <a:gd name="T25" fmla="*/ 23 h 23"/>
                <a:gd name="T26" fmla="*/ 1440 w 5894"/>
                <a:gd name="T27" fmla="*/ 0 h 23"/>
                <a:gd name="T28" fmla="*/ 1344 w 5894"/>
                <a:gd name="T29" fmla="*/ 0 h 23"/>
                <a:gd name="T30" fmla="*/ 1609 w 5894"/>
                <a:gd name="T31" fmla="*/ 23 h 23"/>
                <a:gd name="T32" fmla="*/ 1680 w 5894"/>
                <a:gd name="T33" fmla="*/ 0 h 23"/>
                <a:gd name="T34" fmla="*/ 1680 w 5894"/>
                <a:gd name="T35" fmla="*/ 23 h 23"/>
                <a:gd name="T36" fmla="*/ 1945 w 5894"/>
                <a:gd name="T37" fmla="*/ 0 h 23"/>
                <a:gd name="T38" fmla="*/ 1849 w 5894"/>
                <a:gd name="T39" fmla="*/ 0 h 23"/>
                <a:gd name="T40" fmla="*/ 2112 w 5894"/>
                <a:gd name="T41" fmla="*/ 23 h 23"/>
                <a:gd name="T42" fmla="*/ 2185 w 5894"/>
                <a:gd name="T43" fmla="*/ 0 h 23"/>
                <a:gd name="T44" fmla="*/ 2185 w 5894"/>
                <a:gd name="T45" fmla="*/ 23 h 23"/>
                <a:gd name="T46" fmla="*/ 2448 w 5894"/>
                <a:gd name="T47" fmla="*/ 0 h 23"/>
                <a:gd name="T48" fmla="*/ 2352 w 5894"/>
                <a:gd name="T49" fmla="*/ 0 h 23"/>
                <a:gd name="T50" fmla="*/ 2617 w 5894"/>
                <a:gd name="T51" fmla="*/ 23 h 23"/>
                <a:gd name="T52" fmla="*/ 2688 w 5894"/>
                <a:gd name="T53" fmla="*/ 0 h 23"/>
                <a:gd name="T54" fmla="*/ 2688 w 5894"/>
                <a:gd name="T55" fmla="*/ 23 h 23"/>
                <a:gd name="T56" fmla="*/ 2953 w 5894"/>
                <a:gd name="T57" fmla="*/ 0 h 23"/>
                <a:gd name="T58" fmla="*/ 2857 w 5894"/>
                <a:gd name="T59" fmla="*/ 0 h 23"/>
                <a:gd name="T60" fmla="*/ 3120 w 5894"/>
                <a:gd name="T61" fmla="*/ 23 h 23"/>
                <a:gd name="T62" fmla="*/ 3193 w 5894"/>
                <a:gd name="T63" fmla="*/ 0 h 23"/>
                <a:gd name="T64" fmla="*/ 3193 w 5894"/>
                <a:gd name="T65" fmla="*/ 23 h 23"/>
                <a:gd name="T66" fmla="*/ 3456 w 5894"/>
                <a:gd name="T67" fmla="*/ 0 h 23"/>
                <a:gd name="T68" fmla="*/ 3360 w 5894"/>
                <a:gd name="T69" fmla="*/ 0 h 23"/>
                <a:gd name="T70" fmla="*/ 3625 w 5894"/>
                <a:gd name="T71" fmla="*/ 23 h 23"/>
                <a:gd name="T72" fmla="*/ 3696 w 5894"/>
                <a:gd name="T73" fmla="*/ 0 h 23"/>
                <a:gd name="T74" fmla="*/ 3696 w 5894"/>
                <a:gd name="T75" fmla="*/ 23 h 23"/>
                <a:gd name="T76" fmla="*/ 3961 w 5894"/>
                <a:gd name="T77" fmla="*/ 0 h 23"/>
                <a:gd name="T78" fmla="*/ 3865 w 5894"/>
                <a:gd name="T79" fmla="*/ 0 h 23"/>
                <a:gd name="T80" fmla="*/ 4128 w 5894"/>
                <a:gd name="T81" fmla="*/ 23 h 23"/>
                <a:gd name="T82" fmla="*/ 4201 w 5894"/>
                <a:gd name="T83" fmla="*/ 0 h 23"/>
                <a:gd name="T84" fmla="*/ 4201 w 5894"/>
                <a:gd name="T85" fmla="*/ 23 h 23"/>
                <a:gd name="T86" fmla="*/ 4464 w 5894"/>
                <a:gd name="T87" fmla="*/ 0 h 23"/>
                <a:gd name="T88" fmla="*/ 4368 w 5894"/>
                <a:gd name="T89" fmla="*/ 0 h 23"/>
                <a:gd name="T90" fmla="*/ 4633 w 5894"/>
                <a:gd name="T91" fmla="*/ 23 h 23"/>
                <a:gd name="T92" fmla="*/ 4704 w 5894"/>
                <a:gd name="T93" fmla="*/ 0 h 23"/>
                <a:gd name="T94" fmla="*/ 4704 w 5894"/>
                <a:gd name="T95" fmla="*/ 23 h 23"/>
                <a:gd name="T96" fmla="*/ 4969 w 5894"/>
                <a:gd name="T97" fmla="*/ 0 h 23"/>
                <a:gd name="T98" fmla="*/ 4873 w 5894"/>
                <a:gd name="T99" fmla="*/ 0 h 23"/>
                <a:gd name="T100" fmla="*/ 5136 w 5894"/>
                <a:gd name="T101" fmla="*/ 23 h 23"/>
                <a:gd name="T102" fmla="*/ 5209 w 5894"/>
                <a:gd name="T103" fmla="*/ 0 h 23"/>
                <a:gd name="T104" fmla="*/ 5209 w 5894"/>
                <a:gd name="T105" fmla="*/ 23 h 23"/>
                <a:gd name="T106" fmla="*/ 5472 w 5894"/>
                <a:gd name="T107" fmla="*/ 0 h 23"/>
                <a:gd name="T108" fmla="*/ 5376 w 5894"/>
                <a:gd name="T109" fmla="*/ 0 h 23"/>
                <a:gd name="T110" fmla="*/ 5641 w 5894"/>
                <a:gd name="T111" fmla="*/ 23 h 23"/>
                <a:gd name="T112" fmla="*/ 5712 w 5894"/>
                <a:gd name="T113" fmla="*/ 0 h 23"/>
                <a:gd name="T114" fmla="*/ 5712 w 5894"/>
                <a:gd name="T115" fmla="*/ 23 h 23"/>
                <a:gd name="T116" fmla="*/ 5894 w 5894"/>
                <a:gd name="T117" fmla="*/ 0 h 23"/>
                <a:gd name="T118" fmla="*/ 5881 w 5894"/>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94" h="23">
                  <a:moveTo>
                    <a:pt x="0" y="0"/>
                  </a:moveTo>
                  <a:lnTo>
                    <a:pt x="96" y="0"/>
                  </a:lnTo>
                  <a:lnTo>
                    <a:pt x="96" y="23"/>
                  </a:lnTo>
                  <a:lnTo>
                    <a:pt x="0" y="23"/>
                  </a:lnTo>
                  <a:lnTo>
                    <a:pt x="0" y="0"/>
                  </a:lnTo>
                  <a:close/>
                  <a:moveTo>
                    <a:pt x="168" y="0"/>
                  </a:moveTo>
                  <a:lnTo>
                    <a:pt x="264" y="0"/>
                  </a:lnTo>
                  <a:lnTo>
                    <a:pt x="264" y="23"/>
                  </a:lnTo>
                  <a:lnTo>
                    <a:pt x="168" y="23"/>
                  </a:lnTo>
                  <a:lnTo>
                    <a:pt x="168"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894" y="0"/>
                  </a:lnTo>
                  <a:lnTo>
                    <a:pt x="5894"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543CDA88-6757-448E-AF18-70F6771DBFD5}"/>
                </a:ext>
              </a:extLst>
            </p:cNvPr>
            <p:cNvSpPr>
              <a:spLocks noEditPoints="1"/>
            </p:cNvSpPr>
            <p:nvPr/>
          </p:nvSpPr>
          <p:spPr bwMode="auto">
            <a:xfrm>
              <a:off x="4571" y="2582"/>
              <a:ext cx="2947" cy="11"/>
            </a:xfrm>
            <a:custGeom>
              <a:avLst/>
              <a:gdLst>
                <a:gd name="T0" fmla="*/ 96 w 5894"/>
                <a:gd name="T1" fmla="*/ 23 h 23"/>
                <a:gd name="T2" fmla="*/ 168 w 5894"/>
                <a:gd name="T3" fmla="*/ 0 h 23"/>
                <a:gd name="T4" fmla="*/ 168 w 5894"/>
                <a:gd name="T5" fmla="*/ 23 h 23"/>
                <a:gd name="T6" fmla="*/ 432 w 5894"/>
                <a:gd name="T7" fmla="*/ 0 h 23"/>
                <a:gd name="T8" fmla="*/ 336 w 5894"/>
                <a:gd name="T9" fmla="*/ 0 h 23"/>
                <a:gd name="T10" fmla="*/ 601 w 5894"/>
                <a:gd name="T11" fmla="*/ 23 h 23"/>
                <a:gd name="T12" fmla="*/ 672 w 5894"/>
                <a:gd name="T13" fmla="*/ 0 h 23"/>
                <a:gd name="T14" fmla="*/ 672 w 5894"/>
                <a:gd name="T15" fmla="*/ 23 h 23"/>
                <a:gd name="T16" fmla="*/ 937 w 5894"/>
                <a:gd name="T17" fmla="*/ 0 h 23"/>
                <a:gd name="T18" fmla="*/ 841 w 5894"/>
                <a:gd name="T19" fmla="*/ 0 h 23"/>
                <a:gd name="T20" fmla="*/ 1104 w 5894"/>
                <a:gd name="T21" fmla="*/ 23 h 23"/>
                <a:gd name="T22" fmla="*/ 1177 w 5894"/>
                <a:gd name="T23" fmla="*/ 0 h 23"/>
                <a:gd name="T24" fmla="*/ 1177 w 5894"/>
                <a:gd name="T25" fmla="*/ 23 h 23"/>
                <a:gd name="T26" fmla="*/ 1440 w 5894"/>
                <a:gd name="T27" fmla="*/ 0 h 23"/>
                <a:gd name="T28" fmla="*/ 1344 w 5894"/>
                <a:gd name="T29" fmla="*/ 0 h 23"/>
                <a:gd name="T30" fmla="*/ 1609 w 5894"/>
                <a:gd name="T31" fmla="*/ 23 h 23"/>
                <a:gd name="T32" fmla="*/ 1680 w 5894"/>
                <a:gd name="T33" fmla="*/ 0 h 23"/>
                <a:gd name="T34" fmla="*/ 1680 w 5894"/>
                <a:gd name="T35" fmla="*/ 23 h 23"/>
                <a:gd name="T36" fmla="*/ 1945 w 5894"/>
                <a:gd name="T37" fmla="*/ 0 h 23"/>
                <a:gd name="T38" fmla="*/ 1849 w 5894"/>
                <a:gd name="T39" fmla="*/ 0 h 23"/>
                <a:gd name="T40" fmla="*/ 2112 w 5894"/>
                <a:gd name="T41" fmla="*/ 23 h 23"/>
                <a:gd name="T42" fmla="*/ 2185 w 5894"/>
                <a:gd name="T43" fmla="*/ 0 h 23"/>
                <a:gd name="T44" fmla="*/ 2185 w 5894"/>
                <a:gd name="T45" fmla="*/ 23 h 23"/>
                <a:gd name="T46" fmla="*/ 2448 w 5894"/>
                <a:gd name="T47" fmla="*/ 0 h 23"/>
                <a:gd name="T48" fmla="*/ 2352 w 5894"/>
                <a:gd name="T49" fmla="*/ 0 h 23"/>
                <a:gd name="T50" fmla="*/ 2617 w 5894"/>
                <a:gd name="T51" fmla="*/ 23 h 23"/>
                <a:gd name="T52" fmla="*/ 2688 w 5894"/>
                <a:gd name="T53" fmla="*/ 0 h 23"/>
                <a:gd name="T54" fmla="*/ 2688 w 5894"/>
                <a:gd name="T55" fmla="*/ 23 h 23"/>
                <a:gd name="T56" fmla="*/ 2953 w 5894"/>
                <a:gd name="T57" fmla="*/ 0 h 23"/>
                <a:gd name="T58" fmla="*/ 2857 w 5894"/>
                <a:gd name="T59" fmla="*/ 0 h 23"/>
                <a:gd name="T60" fmla="*/ 3120 w 5894"/>
                <a:gd name="T61" fmla="*/ 23 h 23"/>
                <a:gd name="T62" fmla="*/ 3193 w 5894"/>
                <a:gd name="T63" fmla="*/ 0 h 23"/>
                <a:gd name="T64" fmla="*/ 3193 w 5894"/>
                <a:gd name="T65" fmla="*/ 23 h 23"/>
                <a:gd name="T66" fmla="*/ 3456 w 5894"/>
                <a:gd name="T67" fmla="*/ 0 h 23"/>
                <a:gd name="T68" fmla="*/ 3360 w 5894"/>
                <a:gd name="T69" fmla="*/ 0 h 23"/>
                <a:gd name="T70" fmla="*/ 3625 w 5894"/>
                <a:gd name="T71" fmla="*/ 23 h 23"/>
                <a:gd name="T72" fmla="*/ 3696 w 5894"/>
                <a:gd name="T73" fmla="*/ 0 h 23"/>
                <a:gd name="T74" fmla="*/ 3696 w 5894"/>
                <a:gd name="T75" fmla="*/ 23 h 23"/>
                <a:gd name="T76" fmla="*/ 3961 w 5894"/>
                <a:gd name="T77" fmla="*/ 0 h 23"/>
                <a:gd name="T78" fmla="*/ 3865 w 5894"/>
                <a:gd name="T79" fmla="*/ 0 h 23"/>
                <a:gd name="T80" fmla="*/ 4128 w 5894"/>
                <a:gd name="T81" fmla="*/ 23 h 23"/>
                <a:gd name="T82" fmla="*/ 4201 w 5894"/>
                <a:gd name="T83" fmla="*/ 0 h 23"/>
                <a:gd name="T84" fmla="*/ 4201 w 5894"/>
                <a:gd name="T85" fmla="*/ 23 h 23"/>
                <a:gd name="T86" fmla="*/ 4464 w 5894"/>
                <a:gd name="T87" fmla="*/ 0 h 23"/>
                <a:gd name="T88" fmla="*/ 4368 w 5894"/>
                <a:gd name="T89" fmla="*/ 0 h 23"/>
                <a:gd name="T90" fmla="*/ 4633 w 5894"/>
                <a:gd name="T91" fmla="*/ 23 h 23"/>
                <a:gd name="T92" fmla="*/ 4704 w 5894"/>
                <a:gd name="T93" fmla="*/ 0 h 23"/>
                <a:gd name="T94" fmla="*/ 4704 w 5894"/>
                <a:gd name="T95" fmla="*/ 23 h 23"/>
                <a:gd name="T96" fmla="*/ 4969 w 5894"/>
                <a:gd name="T97" fmla="*/ 0 h 23"/>
                <a:gd name="T98" fmla="*/ 4873 w 5894"/>
                <a:gd name="T99" fmla="*/ 0 h 23"/>
                <a:gd name="T100" fmla="*/ 5136 w 5894"/>
                <a:gd name="T101" fmla="*/ 23 h 23"/>
                <a:gd name="T102" fmla="*/ 5209 w 5894"/>
                <a:gd name="T103" fmla="*/ 0 h 23"/>
                <a:gd name="T104" fmla="*/ 5209 w 5894"/>
                <a:gd name="T105" fmla="*/ 23 h 23"/>
                <a:gd name="T106" fmla="*/ 5472 w 5894"/>
                <a:gd name="T107" fmla="*/ 0 h 23"/>
                <a:gd name="T108" fmla="*/ 5376 w 5894"/>
                <a:gd name="T109" fmla="*/ 0 h 23"/>
                <a:gd name="T110" fmla="*/ 5641 w 5894"/>
                <a:gd name="T111" fmla="*/ 23 h 23"/>
                <a:gd name="T112" fmla="*/ 5712 w 5894"/>
                <a:gd name="T113" fmla="*/ 0 h 23"/>
                <a:gd name="T114" fmla="*/ 5712 w 5894"/>
                <a:gd name="T115" fmla="*/ 23 h 23"/>
                <a:gd name="T116" fmla="*/ 5894 w 5894"/>
                <a:gd name="T117" fmla="*/ 0 h 23"/>
                <a:gd name="T118" fmla="*/ 5881 w 5894"/>
                <a:gd name="T1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94" h="23">
                  <a:moveTo>
                    <a:pt x="0" y="0"/>
                  </a:moveTo>
                  <a:lnTo>
                    <a:pt x="96" y="0"/>
                  </a:lnTo>
                  <a:lnTo>
                    <a:pt x="96" y="23"/>
                  </a:lnTo>
                  <a:lnTo>
                    <a:pt x="0" y="23"/>
                  </a:lnTo>
                  <a:lnTo>
                    <a:pt x="0" y="0"/>
                  </a:lnTo>
                  <a:close/>
                  <a:moveTo>
                    <a:pt x="168" y="0"/>
                  </a:moveTo>
                  <a:lnTo>
                    <a:pt x="264" y="0"/>
                  </a:lnTo>
                  <a:lnTo>
                    <a:pt x="264" y="23"/>
                  </a:lnTo>
                  <a:lnTo>
                    <a:pt x="168" y="23"/>
                  </a:lnTo>
                  <a:lnTo>
                    <a:pt x="168" y="0"/>
                  </a:lnTo>
                  <a:close/>
                  <a:moveTo>
                    <a:pt x="336" y="0"/>
                  </a:moveTo>
                  <a:lnTo>
                    <a:pt x="432" y="0"/>
                  </a:lnTo>
                  <a:lnTo>
                    <a:pt x="432" y="23"/>
                  </a:lnTo>
                  <a:lnTo>
                    <a:pt x="336" y="23"/>
                  </a:lnTo>
                  <a:lnTo>
                    <a:pt x="336" y="0"/>
                  </a:lnTo>
                  <a:close/>
                  <a:moveTo>
                    <a:pt x="505" y="0"/>
                  </a:moveTo>
                  <a:lnTo>
                    <a:pt x="601" y="0"/>
                  </a:lnTo>
                  <a:lnTo>
                    <a:pt x="601" y="23"/>
                  </a:lnTo>
                  <a:lnTo>
                    <a:pt x="505" y="23"/>
                  </a:lnTo>
                  <a:lnTo>
                    <a:pt x="505" y="0"/>
                  </a:lnTo>
                  <a:close/>
                  <a:moveTo>
                    <a:pt x="672" y="0"/>
                  </a:moveTo>
                  <a:lnTo>
                    <a:pt x="768" y="0"/>
                  </a:lnTo>
                  <a:lnTo>
                    <a:pt x="768" y="23"/>
                  </a:lnTo>
                  <a:lnTo>
                    <a:pt x="672" y="23"/>
                  </a:lnTo>
                  <a:lnTo>
                    <a:pt x="672" y="0"/>
                  </a:lnTo>
                  <a:close/>
                  <a:moveTo>
                    <a:pt x="841" y="0"/>
                  </a:moveTo>
                  <a:lnTo>
                    <a:pt x="937" y="0"/>
                  </a:lnTo>
                  <a:lnTo>
                    <a:pt x="937" y="23"/>
                  </a:lnTo>
                  <a:lnTo>
                    <a:pt x="841" y="23"/>
                  </a:lnTo>
                  <a:lnTo>
                    <a:pt x="841" y="0"/>
                  </a:lnTo>
                  <a:close/>
                  <a:moveTo>
                    <a:pt x="1008" y="0"/>
                  </a:moveTo>
                  <a:lnTo>
                    <a:pt x="1104" y="0"/>
                  </a:lnTo>
                  <a:lnTo>
                    <a:pt x="1104" y="23"/>
                  </a:lnTo>
                  <a:lnTo>
                    <a:pt x="1008" y="23"/>
                  </a:lnTo>
                  <a:lnTo>
                    <a:pt x="1008" y="0"/>
                  </a:lnTo>
                  <a:close/>
                  <a:moveTo>
                    <a:pt x="1177" y="0"/>
                  </a:moveTo>
                  <a:lnTo>
                    <a:pt x="1273" y="0"/>
                  </a:lnTo>
                  <a:lnTo>
                    <a:pt x="1273" y="23"/>
                  </a:lnTo>
                  <a:lnTo>
                    <a:pt x="1177" y="23"/>
                  </a:lnTo>
                  <a:lnTo>
                    <a:pt x="1177" y="0"/>
                  </a:lnTo>
                  <a:close/>
                  <a:moveTo>
                    <a:pt x="1344" y="0"/>
                  </a:moveTo>
                  <a:lnTo>
                    <a:pt x="1440" y="0"/>
                  </a:lnTo>
                  <a:lnTo>
                    <a:pt x="1440" y="23"/>
                  </a:lnTo>
                  <a:lnTo>
                    <a:pt x="1344" y="23"/>
                  </a:lnTo>
                  <a:lnTo>
                    <a:pt x="1344" y="0"/>
                  </a:lnTo>
                  <a:close/>
                  <a:moveTo>
                    <a:pt x="1513" y="0"/>
                  </a:moveTo>
                  <a:lnTo>
                    <a:pt x="1609" y="0"/>
                  </a:lnTo>
                  <a:lnTo>
                    <a:pt x="1609" y="23"/>
                  </a:lnTo>
                  <a:lnTo>
                    <a:pt x="1513" y="23"/>
                  </a:lnTo>
                  <a:lnTo>
                    <a:pt x="1513" y="0"/>
                  </a:lnTo>
                  <a:close/>
                  <a:moveTo>
                    <a:pt x="1680" y="0"/>
                  </a:moveTo>
                  <a:lnTo>
                    <a:pt x="1776" y="0"/>
                  </a:lnTo>
                  <a:lnTo>
                    <a:pt x="1776" y="23"/>
                  </a:lnTo>
                  <a:lnTo>
                    <a:pt x="1680" y="23"/>
                  </a:lnTo>
                  <a:lnTo>
                    <a:pt x="1680" y="0"/>
                  </a:lnTo>
                  <a:close/>
                  <a:moveTo>
                    <a:pt x="1849" y="0"/>
                  </a:moveTo>
                  <a:lnTo>
                    <a:pt x="1945" y="0"/>
                  </a:lnTo>
                  <a:lnTo>
                    <a:pt x="1945" y="23"/>
                  </a:lnTo>
                  <a:lnTo>
                    <a:pt x="1849" y="23"/>
                  </a:lnTo>
                  <a:lnTo>
                    <a:pt x="1849" y="0"/>
                  </a:lnTo>
                  <a:close/>
                  <a:moveTo>
                    <a:pt x="2016" y="0"/>
                  </a:moveTo>
                  <a:lnTo>
                    <a:pt x="2112" y="0"/>
                  </a:lnTo>
                  <a:lnTo>
                    <a:pt x="2112" y="23"/>
                  </a:lnTo>
                  <a:lnTo>
                    <a:pt x="2016" y="23"/>
                  </a:lnTo>
                  <a:lnTo>
                    <a:pt x="2016" y="0"/>
                  </a:lnTo>
                  <a:close/>
                  <a:moveTo>
                    <a:pt x="2185" y="0"/>
                  </a:moveTo>
                  <a:lnTo>
                    <a:pt x="2281" y="0"/>
                  </a:lnTo>
                  <a:lnTo>
                    <a:pt x="2281" y="23"/>
                  </a:lnTo>
                  <a:lnTo>
                    <a:pt x="2185" y="23"/>
                  </a:lnTo>
                  <a:lnTo>
                    <a:pt x="2185" y="0"/>
                  </a:lnTo>
                  <a:close/>
                  <a:moveTo>
                    <a:pt x="2352" y="0"/>
                  </a:moveTo>
                  <a:lnTo>
                    <a:pt x="2448" y="0"/>
                  </a:lnTo>
                  <a:lnTo>
                    <a:pt x="2448" y="23"/>
                  </a:lnTo>
                  <a:lnTo>
                    <a:pt x="2352" y="23"/>
                  </a:lnTo>
                  <a:lnTo>
                    <a:pt x="2352" y="0"/>
                  </a:lnTo>
                  <a:close/>
                  <a:moveTo>
                    <a:pt x="2521" y="0"/>
                  </a:moveTo>
                  <a:lnTo>
                    <a:pt x="2617" y="0"/>
                  </a:lnTo>
                  <a:lnTo>
                    <a:pt x="2617" y="23"/>
                  </a:lnTo>
                  <a:lnTo>
                    <a:pt x="2521" y="23"/>
                  </a:lnTo>
                  <a:lnTo>
                    <a:pt x="2521" y="0"/>
                  </a:lnTo>
                  <a:close/>
                  <a:moveTo>
                    <a:pt x="2688" y="0"/>
                  </a:moveTo>
                  <a:lnTo>
                    <a:pt x="2784" y="0"/>
                  </a:lnTo>
                  <a:lnTo>
                    <a:pt x="2784" y="23"/>
                  </a:lnTo>
                  <a:lnTo>
                    <a:pt x="2688" y="23"/>
                  </a:lnTo>
                  <a:lnTo>
                    <a:pt x="2688" y="0"/>
                  </a:lnTo>
                  <a:close/>
                  <a:moveTo>
                    <a:pt x="2857" y="0"/>
                  </a:moveTo>
                  <a:lnTo>
                    <a:pt x="2953" y="0"/>
                  </a:lnTo>
                  <a:lnTo>
                    <a:pt x="2953" y="23"/>
                  </a:lnTo>
                  <a:lnTo>
                    <a:pt x="2857" y="23"/>
                  </a:lnTo>
                  <a:lnTo>
                    <a:pt x="2857" y="0"/>
                  </a:lnTo>
                  <a:close/>
                  <a:moveTo>
                    <a:pt x="3024" y="0"/>
                  </a:moveTo>
                  <a:lnTo>
                    <a:pt x="3120" y="0"/>
                  </a:lnTo>
                  <a:lnTo>
                    <a:pt x="3120" y="23"/>
                  </a:lnTo>
                  <a:lnTo>
                    <a:pt x="3024" y="23"/>
                  </a:lnTo>
                  <a:lnTo>
                    <a:pt x="3024" y="0"/>
                  </a:lnTo>
                  <a:close/>
                  <a:moveTo>
                    <a:pt x="3193" y="0"/>
                  </a:moveTo>
                  <a:lnTo>
                    <a:pt x="3289" y="0"/>
                  </a:lnTo>
                  <a:lnTo>
                    <a:pt x="3289" y="23"/>
                  </a:lnTo>
                  <a:lnTo>
                    <a:pt x="3193" y="23"/>
                  </a:lnTo>
                  <a:lnTo>
                    <a:pt x="3193" y="0"/>
                  </a:lnTo>
                  <a:close/>
                  <a:moveTo>
                    <a:pt x="3360" y="0"/>
                  </a:moveTo>
                  <a:lnTo>
                    <a:pt x="3456" y="0"/>
                  </a:lnTo>
                  <a:lnTo>
                    <a:pt x="3456" y="23"/>
                  </a:lnTo>
                  <a:lnTo>
                    <a:pt x="3360" y="23"/>
                  </a:lnTo>
                  <a:lnTo>
                    <a:pt x="3360" y="0"/>
                  </a:lnTo>
                  <a:close/>
                  <a:moveTo>
                    <a:pt x="3529" y="0"/>
                  </a:moveTo>
                  <a:lnTo>
                    <a:pt x="3625" y="0"/>
                  </a:lnTo>
                  <a:lnTo>
                    <a:pt x="3625" y="23"/>
                  </a:lnTo>
                  <a:lnTo>
                    <a:pt x="3529" y="23"/>
                  </a:lnTo>
                  <a:lnTo>
                    <a:pt x="3529" y="0"/>
                  </a:lnTo>
                  <a:close/>
                  <a:moveTo>
                    <a:pt x="3696" y="0"/>
                  </a:moveTo>
                  <a:lnTo>
                    <a:pt x="3792" y="0"/>
                  </a:lnTo>
                  <a:lnTo>
                    <a:pt x="3792" y="23"/>
                  </a:lnTo>
                  <a:lnTo>
                    <a:pt x="3696" y="23"/>
                  </a:lnTo>
                  <a:lnTo>
                    <a:pt x="3696" y="0"/>
                  </a:lnTo>
                  <a:close/>
                  <a:moveTo>
                    <a:pt x="3865" y="0"/>
                  </a:moveTo>
                  <a:lnTo>
                    <a:pt x="3961" y="0"/>
                  </a:lnTo>
                  <a:lnTo>
                    <a:pt x="3961" y="23"/>
                  </a:lnTo>
                  <a:lnTo>
                    <a:pt x="3865" y="23"/>
                  </a:lnTo>
                  <a:lnTo>
                    <a:pt x="3865" y="0"/>
                  </a:lnTo>
                  <a:close/>
                  <a:moveTo>
                    <a:pt x="4032" y="0"/>
                  </a:moveTo>
                  <a:lnTo>
                    <a:pt x="4128" y="0"/>
                  </a:lnTo>
                  <a:lnTo>
                    <a:pt x="4128" y="23"/>
                  </a:lnTo>
                  <a:lnTo>
                    <a:pt x="4032" y="23"/>
                  </a:lnTo>
                  <a:lnTo>
                    <a:pt x="4032" y="0"/>
                  </a:lnTo>
                  <a:close/>
                  <a:moveTo>
                    <a:pt x="4201" y="0"/>
                  </a:moveTo>
                  <a:lnTo>
                    <a:pt x="4297" y="0"/>
                  </a:lnTo>
                  <a:lnTo>
                    <a:pt x="4297" y="23"/>
                  </a:lnTo>
                  <a:lnTo>
                    <a:pt x="4201" y="23"/>
                  </a:lnTo>
                  <a:lnTo>
                    <a:pt x="4201" y="0"/>
                  </a:lnTo>
                  <a:close/>
                  <a:moveTo>
                    <a:pt x="4368" y="0"/>
                  </a:moveTo>
                  <a:lnTo>
                    <a:pt x="4464" y="0"/>
                  </a:lnTo>
                  <a:lnTo>
                    <a:pt x="4464" y="23"/>
                  </a:lnTo>
                  <a:lnTo>
                    <a:pt x="4368" y="23"/>
                  </a:lnTo>
                  <a:lnTo>
                    <a:pt x="4368" y="0"/>
                  </a:lnTo>
                  <a:close/>
                  <a:moveTo>
                    <a:pt x="4537" y="0"/>
                  </a:moveTo>
                  <a:lnTo>
                    <a:pt x="4633" y="0"/>
                  </a:lnTo>
                  <a:lnTo>
                    <a:pt x="4633" y="23"/>
                  </a:lnTo>
                  <a:lnTo>
                    <a:pt x="4537" y="23"/>
                  </a:lnTo>
                  <a:lnTo>
                    <a:pt x="4537" y="0"/>
                  </a:lnTo>
                  <a:close/>
                  <a:moveTo>
                    <a:pt x="4704" y="0"/>
                  </a:moveTo>
                  <a:lnTo>
                    <a:pt x="4800" y="0"/>
                  </a:lnTo>
                  <a:lnTo>
                    <a:pt x="4800" y="23"/>
                  </a:lnTo>
                  <a:lnTo>
                    <a:pt x="4704" y="23"/>
                  </a:lnTo>
                  <a:lnTo>
                    <a:pt x="4704" y="0"/>
                  </a:lnTo>
                  <a:close/>
                  <a:moveTo>
                    <a:pt x="4873" y="0"/>
                  </a:moveTo>
                  <a:lnTo>
                    <a:pt x="4969" y="0"/>
                  </a:lnTo>
                  <a:lnTo>
                    <a:pt x="4969" y="23"/>
                  </a:lnTo>
                  <a:lnTo>
                    <a:pt x="4873" y="23"/>
                  </a:lnTo>
                  <a:lnTo>
                    <a:pt x="4873" y="0"/>
                  </a:lnTo>
                  <a:close/>
                  <a:moveTo>
                    <a:pt x="5040" y="0"/>
                  </a:moveTo>
                  <a:lnTo>
                    <a:pt x="5136" y="0"/>
                  </a:lnTo>
                  <a:lnTo>
                    <a:pt x="5136" y="23"/>
                  </a:lnTo>
                  <a:lnTo>
                    <a:pt x="5040" y="23"/>
                  </a:lnTo>
                  <a:lnTo>
                    <a:pt x="5040" y="0"/>
                  </a:lnTo>
                  <a:close/>
                  <a:moveTo>
                    <a:pt x="5209" y="0"/>
                  </a:moveTo>
                  <a:lnTo>
                    <a:pt x="5305" y="0"/>
                  </a:lnTo>
                  <a:lnTo>
                    <a:pt x="5305" y="23"/>
                  </a:lnTo>
                  <a:lnTo>
                    <a:pt x="5209" y="23"/>
                  </a:lnTo>
                  <a:lnTo>
                    <a:pt x="5209" y="0"/>
                  </a:lnTo>
                  <a:close/>
                  <a:moveTo>
                    <a:pt x="5376" y="0"/>
                  </a:moveTo>
                  <a:lnTo>
                    <a:pt x="5472" y="0"/>
                  </a:lnTo>
                  <a:lnTo>
                    <a:pt x="5472" y="23"/>
                  </a:lnTo>
                  <a:lnTo>
                    <a:pt x="5376" y="23"/>
                  </a:lnTo>
                  <a:lnTo>
                    <a:pt x="5376" y="0"/>
                  </a:lnTo>
                  <a:close/>
                  <a:moveTo>
                    <a:pt x="5545" y="0"/>
                  </a:moveTo>
                  <a:lnTo>
                    <a:pt x="5641" y="0"/>
                  </a:lnTo>
                  <a:lnTo>
                    <a:pt x="5641" y="23"/>
                  </a:lnTo>
                  <a:lnTo>
                    <a:pt x="5545" y="23"/>
                  </a:lnTo>
                  <a:lnTo>
                    <a:pt x="5545" y="0"/>
                  </a:lnTo>
                  <a:close/>
                  <a:moveTo>
                    <a:pt x="5712" y="0"/>
                  </a:moveTo>
                  <a:lnTo>
                    <a:pt x="5808" y="0"/>
                  </a:lnTo>
                  <a:lnTo>
                    <a:pt x="5808" y="23"/>
                  </a:lnTo>
                  <a:lnTo>
                    <a:pt x="5712" y="23"/>
                  </a:lnTo>
                  <a:lnTo>
                    <a:pt x="5712" y="0"/>
                  </a:lnTo>
                  <a:close/>
                  <a:moveTo>
                    <a:pt x="5881" y="0"/>
                  </a:moveTo>
                  <a:lnTo>
                    <a:pt x="5894" y="0"/>
                  </a:lnTo>
                  <a:lnTo>
                    <a:pt x="5894" y="23"/>
                  </a:lnTo>
                  <a:lnTo>
                    <a:pt x="5881" y="23"/>
                  </a:lnTo>
                  <a:lnTo>
                    <a:pt x="5881" y="0"/>
                  </a:lnTo>
                  <a:close/>
                </a:path>
              </a:pathLst>
            </a:custGeom>
            <a:solidFill>
              <a:srgbClr val="A6A6A6"/>
            </a:solidFill>
            <a:ln w="0">
              <a:solidFill>
                <a:srgbClr val="A6A6A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4" name="Picture 23">
            <a:extLst>
              <a:ext uri="{FF2B5EF4-FFF2-40B4-BE49-F238E27FC236}">
                <a16:creationId xmlns:a16="http://schemas.microsoft.com/office/drawing/2014/main" id="{F1C0ABED-63C9-4865-810E-5FF14124117F}"/>
              </a:ext>
              <a:ext uri="{C183D7F6-B498-43B3-948B-1728B52AA6E4}">
                <adec:decorative xmlns:adec="http://schemas.microsoft.com/office/drawing/2017/decorative" val="1"/>
              </a:ext>
            </a:extLst>
          </p:cNvPr>
          <p:cNvPicPr>
            <a:picLocks noChangeAspect="1"/>
          </p:cNvPicPr>
          <p:nvPr/>
        </p:nvPicPr>
        <p:blipFill>
          <a:blip r:embed="rId10"/>
          <a:stretch>
            <a:fillRect/>
          </a:stretch>
        </p:blipFill>
        <p:spPr>
          <a:xfrm>
            <a:off x="465138" y="1391742"/>
            <a:ext cx="577596" cy="577596"/>
          </a:xfrm>
          <a:prstGeom prst="rect">
            <a:avLst/>
          </a:prstGeom>
        </p:spPr>
      </p:pic>
      <p:sp>
        <p:nvSpPr>
          <p:cNvPr id="25" name="Rectangle 24">
            <a:extLst>
              <a:ext uri="{FF2B5EF4-FFF2-40B4-BE49-F238E27FC236}">
                <a16:creationId xmlns:a16="http://schemas.microsoft.com/office/drawing/2014/main" id="{CD873D7B-1D38-4F49-9AB0-00A6DBB639B3}"/>
              </a:ext>
            </a:extLst>
          </p:cNvPr>
          <p:cNvSpPr/>
          <p:nvPr/>
        </p:nvSpPr>
        <p:spPr>
          <a:xfrm>
            <a:off x="1155790" y="1492370"/>
            <a:ext cx="5075941" cy="492443"/>
          </a:xfrm>
          <a:prstGeom prst="rect">
            <a:avLst/>
          </a:prstGeom>
        </p:spPr>
        <p:txBody>
          <a:bodyPr wrap="square" lIns="0" tIns="0" rIns="0" bIns="0">
            <a:noAutofit/>
          </a:bodyPr>
          <a:lstStyle/>
          <a:p>
            <a:r>
              <a:rPr lang="en-US" sz="1600" dirty="0">
                <a:latin typeface="Segoe UI Semibold" panose="020B0702040204020203" pitchFamily="34" charset="0"/>
                <a:cs typeface="Segoe UI Semibold" panose="020B0702040204020203" pitchFamily="34" charset="0"/>
              </a:rPr>
              <a:t>Module 13: </a:t>
            </a:r>
            <a:r>
              <a:rPr lang="en-US" sz="1600" dirty="0"/>
              <a:t>Managing Infrastructure and Configuration using Azure Tools</a:t>
            </a:r>
          </a:p>
        </p:txBody>
      </p:sp>
    </p:spTree>
    <p:extLst>
      <p:ext uri="{BB962C8B-B14F-4D97-AF65-F5344CB8AC3E}">
        <p14:creationId xmlns:p14="http://schemas.microsoft.com/office/powerpoint/2010/main" val="175058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a:xfrm>
            <a:off x="465138" y="632779"/>
            <a:ext cx="11533187" cy="411162"/>
          </a:xfrm>
        </p:spPr>
        <p:txBody>
          <a:bodyPr/>
          <a:lstStyle/>
          <a:p>
            <a:r>
              <a:rPr lang="en-US" dirty="0"/>
              <a:t>AZ-400 Certification areas</a:t>
            </a:r>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1167684266"/>
              </p:ext>
            </p:extLst>
          </p:nvPr>
        </p:nvGraphicFramePr>
        <p:xfrm>
          <a:off x="427039" y="1663700"/>
          <a:ext cx="8132762" cy="4655180"/>
        </p:xfrm>
        <a:graphic>
          <a:graphicData uri="http://schemas.openxmlformats.org/drawingml/2006/table">
            <a:tbl>
              <a:tblPr firstRow="1" firstCol="1" bandRow="1">
                <a:tableStyleId>{B301B821-A1FF-4177-AEE7-76D212191A09}</a:tableStyleId>
              </a:tblPr>
              <a:tblGrid>
                <a:gridCol w="5656261">
                  <a:extLst>
                    <a:ext uri="{9D8B030D-6E8A-4147-A177-3AD203B41FA5}">
                      <a16:colId xmlns:a16="http://schemas.microsoft.com/office/drawing/2014/main" val="1345882144"/>
                    </a:ext>
                  </a:extLst>
                </a:gridCol>
                <a:gridCol w="2476501">
                  <a:extLst>
                    <a:ext uri="{9D8B030D-6E8A-4147-A177-3AD203B41FA5}">
                      <a16:colId xmlns:a16="http://schemas.microsoft.com/office/drawing/2014/main" val="1086091707"/>
                    </a:ext>
                  </a:extLst>
                </a:gridCol>
              </a:tblGrid>
              <a:tr h="610695">
                <a:tc>
                  <a:txBody>
                    <a:bodyPr/>
                    <a:lstStyle/>
                    <a:p>
                      <a:pPr marL="0" marR="0" algn="just">
                        <a:lnSpc>
                          <a:spcPct val="100000"/>
                        </a:lnSpc>
                        <a:spcBef>
                          <a:spcPts val="0"/>
                        </a:spcBef>
                        <a:spcAft>
                          <a:spcPts val="0"/>
                        </a:spcAft>
                      </a:pPr>
                      <a:r>
                        <a:rPr lang="en-US" sz="2400" b="0">
                          <a:solidFill>
                            <a:schemeClr val="bg1"/>
                          </a:solidFill>
                          <a:effectLst/>
                          <a:latin typeface="+mj-lt"/>
                          <a:cs typeface="Segoe UI Semibold" panose="020B0702040204020203" pitchFamily="34" charset="0"/>
                        </a:rPr>
                        <a:t>Study Areas</a:t>
                      </a:r>
                      <a:endParaRPr lang="en-US" sz="2400" b="0">
                        <a:solidFill>
                          <a:schemeClr val="bg1"/>
                        </a:solidFill>
                        <a:effectLst/>
                        <a:latin typeface="+mj-lt"/>
                        <a:ea typeface="Calibri" panose="020F0502020204030204" pitchFamily="34" charset="0"/>
                        <a:cs typeface="Segoe UI Semibold" panose="020B0702040204020203" pitchFamily="34" charset="0"/>
                      </a:endParaRP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algn="ctr">
                        <a:lnSpc>
                          <a:spcPct val="100000"/>
                        </a:lnSpc>
                        <a:spcBef>
                          <a:spcPts val="0"/>
                        </a:spcBef>
                        <a:spcAft>
                          <a:spcPts val="0"/>
                        </a:spcAft>
                      </a:pPr>
                      <a:r>
                        <a:rPr lang="en-US" sz="2400" b="0" dirty="0">
                          <a:solidFill>
                            <a:schemeClr val="bg1"/>
                          </a:solidFill>
                          <a:effectLst/>
                          <a:latin typeface="+mj-lt"/>
                          <a:cs typeface="Segoe UI Semibold" panose="020B0702040204020203" pitchFamily="34" charset="0"/>
                        </a:rPr>
                        <a:t>Weights</a:t>
                      </a:r>
                      <a:endParaRPr lang="en-US" sz="2400" b="0" dirty="0">
                        <a:solidFill>
                          <a:schemeClr val="bg1"/>
                        </a:solidFill>
                        <a:effectLst/>
                        <a:latin typeface="+mj-lt"/>
                        <a:ea typeface="Calibri" panose="020F0502020204030204" pitchFamily="34" charset="0"/>
                        <a:cs typeface="Segoe UI Semibold" panose="020B0702040204020203" pitchFamily="34" charset="0"/>
                      </a:endParaRP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89416738"/>
                  </a:ext>
                </a:extLst>
              </a:tr>
              <a:tr h="528481">
                <a:tc>
                  <a:txBody>
                    <a:bodyPr/>
                    <a:lstStyle/>
                    <a:p>
                      <a:pPr marL="0" marR="0" algn="l" defTabSz="932742" rtl="0" eaLnBrk="1" latinLnBrk="0" hangingPunct="1">
                        <a:lnSpc>
                          <a:spcPct val="100000"/>
                        </a:lnSpc>
                        <a:spcBef>
                          <a:spcPts val="0"/>
                        </a:spcBef>
                        <a:spcAft>
                          <a:spcPts val="0"/>
                        </a:spcAft>
                      </a:pPr>
                      <a:r>
                        <a:rPr lang="en-US" sz="2000" b="0" kern="1200" dirty="0">
                          <a:solidFill>
                            <a:schemeClr val="tx1"/>
                          </a:solidFill>
                          <a:effectLst/>
                          <a:latin typeface="+mn-lt"/>
                          <a:ea typeface="Calibri" panose="020F0502020204030204" pitchFamily="34" charset="0"/>
                          <a:cs typeface="Segoe UI Semilight" panose="020B0402040204020203" pitchFamily="34" charset="0"/>
                        </a:rPr>
                        <a:t>Develop an Instrumentation Strategy</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effectLst/>
                          <a:latin typeface="+mn-lt"/>
                          <a:cs typeface="Segoe UI Semilight" panose="020B0402040204020203" pitchFamily="34" charset="0"/>
                        </a:rPr>
                        <a:t>5-10%</a:t>
                      </a:r>
                      <a:endParaRPr lang="en-US" sz="2000" b="0" kern="120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524992"/>
                  </a:ext>
                </a:extLst>
              </a:tr>
              <a:tr h="528481">
                <a:tc>
                  <a:txBody>
                    <a:bodyPr/>
                    <a:lstStyle/>
                    <a:p>
                      <a:pPr marL="0" marR="0" algn="l">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Develop a Site Reliability Engineering (SRE) Strategy</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5-10%</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8150387"/>
                  </a:ext>
                </a:extLst>
              </a:tr>
              <a:tr h="528481">
                <a:tc>
                  <a:txBody>
                    <a:bodyPr/>
                    <a:lstStyle/>
                    <a:p>
                      <a:pPr marL="0" marR="0" algn="l">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Develop a security and compliance plan</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3303"/>
                  </a:ext>
                </a:extLst>
              </a:tr>
              <a:tr h="528481">
                <a:tc>
                  <a:txBody>
                    <a:bodyPr/>
                    <a:lstStyle/>
                    <a:p>
                      <a:pPr marL="0" marR="0" algn="l">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Manage source control</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2945303"/>
                  </a:ext>
                </a:extLst>
              </a:tr>
              <a:tr h="528481">
                <a:tc>
                  <a:txBody>
                    <a:bodyPr/>
                    <a:lstStyle/>
                    <a:p>
                      <a:pPr marL="0" marR="0" algn="l">
                        <a:lnSpc>
                          <a:spcPct val="100000"/>
                        </a:lnSpc>
                        <a:spcBef>
                          <a:spcPts val="0"/>
                        </a:spcBef>
                        <a:spcAft>
                          <a:spcPts val="0"/>
                        </a:spcAft>
                      </a:pPr>
                      <a:r>
                        <a:rPr lang="en-US" sz="2000" b="0" kern="1200" dirty="0">
                          <a:solidFill>
                            <a:schemeClr val="tx1"/>
                          </a:solidFill>
                          <a:effectLst/>
                          <a:latin typeface="+mn-lt"/>
                          <a:ea typeface="+mn-ea"/>
                          <a:cs typeface="+mn-cs"/>
                        </a:rPr>
                        <a:t>Facilitate communication and collaboration</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ctr">
                        <a:lnSpc>
                          <a:spcPct val="100000"/>
                        </a:lnSpc>
                        <a:spcBef>
                          <a:spcPts val="0"/>
                        </a:spcBef>
                        <a:spcAft>
                          <a:spcPts val="0"/>
                        </a:spcAft>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1490618"/>
                  </a:ext>
                </a:extLst>
              </a:tr>
              <a:tr h="528481">
                <a:tc>
                  <a:txBody>
                    <a:bodyPr/>
                    <a:lstStyle/>
                    <a:p>
                      <a:pPr marL="0" marR="0" algn="l">
                        <a:lnSpc>
                          <a:spcPct val="100000"/>
                        </a:lnSpc>
                        <a:spcBef>
                          <a:spcPts val="0"/>
                        </a:spcBef>
                        <a:spcAft>
                          <a:spcPts val="0"/>
                        </a:spcAft>
                      </a:pPr>
                      <a:r>
                        <a:rPr lang="en-US" sz="2000" b="0" kern="1200" dirty="0">
                          <a:solidFill>
                            <a:schemeClr val="tx1"/>
                          </a:solidFill>
                          <a:effectLst/>
                          <a:latin typeface="+mn-lt"/>
                          <a:ea typeface="+mn-ea"/>
                          <a:cs typeface="+mn-cs"/>
                        </a:rPr>
                        <a:t>Define and implement continuous integration</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20-25%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672356"/>
                  </a:ext>
                </a:extLst>
              </a:tr>
              <a:tr h="528481">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cs typeface="Segoe UI Semilight" panose="020B0402040204020203" pitchFamily="34" charset="0"/>
                        </a:rPr>
                        <a:t>Define and implement a continuous delivery and release management strategy</a:t>
                      </a:r>
                      <a:endParaRPr lang="en-US" sz="2000" b="0" dirty="0">
                        <a:solidFill>
                          <a:schemeClr val="tx1"/>
                        </a:solidFill>
                        <a:effectLst/>
                        <a:latin typeface="+mn-lt"/>
                        <a:ea typeface="Calibri" panose="020F0502020204030204" pitchFamily="34" charset="0"/>
                        <a:cs typeface="Segoe UI Semilight" panose="020B0402040204020203" pitchFamily="34"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effectLst/>
                          <a:latin typeface="+mn-lt"/>
                          <a:ea typeface="Calibri" panose="020F0502020204030204" pitchFamily="34" charset="0"/>
                          <a:cs typeface="Segoe UI Semilight" panose="020B0402040204020203" pitchFamily="34" charset="0"/>
                        </a:rPr>
                        <a:t>10-15%</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8587656"/>
                  </a:ext>
                </a:extLst>
              </a:tr>
            </a:tbl>
          </a:graphicData>
        </a:graphic>
      </p:graphicFrame>
      <p:sp>
        <p:nvSpPr>
          <p:cNvPr id="13" name="Rectangle 12">
            <a:extLst>
              <a:ext uri="{FF2B5EF4-FFF2-40B4-BE49-F238E27FC236}">
                <a16:creationId xmlns:a16="http://schemas.microsoft.com/office/drawing/2014/main" id="{F2BFCC9E-8A9A-42FC-9D52-6EDF58E1A564}"/>
              </a:ext>
            </a:extLst>
          </p:cNvPr>
          <p:cNvSpPr/>
          <p:nvPr/>
        </p:nvSpPr>
        <p:spPr bwMode="auto">
          <a:xfrm>
            <a:off x="8712201" y="1663700"/>
            <a:ext cx="3286124" cy="431006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marL="342900" indent="-342900">
              <a:spcAft>
                <a:spcPts val="2400"/>
              </a:spcAft>
              <a:buFont typeface="Arial"/>
              <a:buChar char="•"/>
            </a:pPr>
            <a:r>
              <a:rPr lang="en-US" altLang="en-US" sz="2400" dirty="0">
                <a:solidFill>
                  <a:schemeClr val="tx1"/>
                </a:solidFill>
              </a:rPr>
              <a:t>Percentages indicate the relative weight</a:t>
            </a:r>
            <a:br>
              <a:rPr lang="en-US" altLang="en-US" sz="2400" dirty="0">
                <a:solidFill>
                  <a:schemeClr val="tx1"/>
                </a:solidFill>
              </a:rPr>
            </a:br>
            <a:r>
              <a:rPr lang="en-US" altLang="en-US" sz="2400" dirty="0">
                <a:solidFill>
                  <a:schemeClr val="tx1"/>
                </a:solidFill>
              </a:rPr>
              <a:t>of each area on</a:t>
            </a:r>
            <a:br>
              <a:rPr lang="en-US" altLang="en-US" sz="2400" dirty="0">
                <a:solidFill>
                  <a:schemeClr val="tx1"/>
                </a:solidFill>
              </a:rPr>
            </a:br>
            <a:r>
              <a:rPr lang="en-US" altLang="en-US" sz="2400">
                <a:solidFill>
                  <a:schemeClr val="tx1"/>
                </a:solidFill>
              </a:rPr>
              <a:t>the exam.</a:t>
            </a:r>
            <a:endParaRPr lang="en-US"/>
          </a:p>
          <a:p>
            <a:pPr marL="342900" indent="-342900">
              <a:spcAft>
                <a:spcPts val="2400"/>
              </a:spcAft>
              <a:buFont typeface="Arial"/>
              <a:buChar char="•"/>
            </a:pPr>
            <a:r>
              <a:rPr lang="en-US" altLang="en-US" sz="2400" dirty="0">
                <a:solidFill>
                  <a:schemeClr val="tx1"/>
                </a:solidFill>
              </a:rPr>
              <a:t>The higher the percentage, the</a:t>
            </a:r>
            <a:br>
              <a:rPr lang="en-US" altLang="en-US" sz="2400" dirty="0">
                <a:solidFill>
                  <a:schemeClr val="tx1"/>
                </a:solidFill>
              </a:rPr>
            </a:br>
            <a:r>
              <a:rPr lang="en-US" altLang="en-US" sz="2400" dirty="0">
                <a:solidFill>
                  <a:schemeClr val="tx1"/>
                </a:solidFill>
              </a:rPr>
              <a:t>more questions </a:t>
            </a:r>
            <a:r>
              <a:rPr lang="en-US" altLang="en-US" sz="2400">
                <a:solidFill>
                  <a:schemeClr val="tx1"/>
                </a:solidFill>
              </a:rPr>
              <a:t>you are likely to see in that area.</a:t>
            </a:r>
            <a:endParaRPr lang="en-US" sz="2400" dirty="0">
              <a:solidFill>
                <a:schemeClr val="tx1"/>
              </a:solidFill>
              <a:cs typeface="Segoe UI"/>
            </a:endParaRPr>
          </a:p>
        </p:txBody>
      </p:sp>
    </p:spTree>
    <p:extLst>
      <p:ext uri="{BB962C8B-B14F-4D97-AF65-F5344CB8AC3E}">
        <p14:creationId xmlns:p14="http://schemas.microsoft.com/office/powerpoint/2010/main" val="217631505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4072CF-608B-4466-B0F7-3083FC19BB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504</TotalTime>
  <Words>7279</Words>
  <Application>Microsoft Office PowerPoint</Application>
  <PresentationFormat>Custom</PresentationFormat>
  <Paragraphs>593</Paragraphs>
  <Slides>58</Slides>
  <Notes>54</Notes>
  <HiddenSlides>47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Consolas</vt:lpstr>
      <vt:lpstr>Segoe UI</vt:lpstr>
      <vt:lpstr>Segoe UI Light</vt:lpstr>
      <vt:lpstr>Segoe UI Semibold</vt:lpstr>
      <vt:lpstr>Wingdings</vt:lpstr>
      <vt:lpstr>Azure 1</vt:lpstr>
      <vt:lpstr>AZ-400.00 Designing and Implementing Microsoft DevOps Solutions </vt:lpstr>
      <vt:lpstr>Welcome</vt:lpstr>
      <vt:lpstr>Hello!  Instructor introduction</vt:lpstr>
      <vt:lpstr>Hello!  Student introductions</vt:lpstr>
      <vt:lpstr>Facilities</vt:lpstr>
      <vt:lpstr>DevOps role</vt:lpstr>
      <vt:lpstr>Course outline</vt:lpstr>
      <vt:lpstr>Course outline (continued)</vt:lpstr>
      <vt:lpstr>AZ-400 Certification areas</vt:lpstr>
      <vt:lpstr>Hands-on labs (optional)</vt:lpstr>
      <vt:lpstr>Lab: Validate Lab Environment</vt:lpstr>
      <vt:lpstr>Appendix: WWL Courseware Development PPT Template</vt:lpstr>
      <vt:lpstr>Agenda 3 rows</vt:lpstr>
      <vt:lpstr>Agenda 4 rows</vt:lpstr>
      <vt:lpstr>Agenda 6 rows</vt:lpstr>
      <vt:lpstr>Agenda 8 rows</vt:lpstr>
      <vt:lpstr>Agenda 7 rows &amp; 2 columns</vt:lpstr>
      <vt:lpstr>Section break</vt:lpstr>
      <vt:lpstr>Heading Segoe UI Semibold 28/32</vt:lpstr>
      <vt:lpstr>Heading Segoe UI Semibold 28/32</vt:lpstr>
      <vt:lpstr>Heading – Sentence case</vt:lpstr>
      <vt:lpstr>Text slide with footnote</vt:lpstr>
      <vt:lpstr>Heading – Two columns</vt:lpstr>
      <vt:lpstr>Heading – Two columns with bullets (Gray filled)</vt:lpstr>
      <vt:lpstr>Heading – Two columns with bullets (half slide text)</vt:lpstr>
      <vt:lpstr>Heading – Two columns with bullets (full slide text)</vt:lpstr>
      <vt:lpstr>Lab exercise slide layout – 1 </vt:lpstr>
      <vt:lpstr>Lab exercise slide layout – 2 </vt:lpstr>
      <vt:lpstr>Lab exercise slide layout – 3 </vt:lpstr>
      <vt:lpstr>Text layout – two rows</vt:lpstr>
      <vt:lpstr>Text layout – three rows</vt:lpstr>
      <vt:lpstr>Text layout – four rows</vt:lpstr>
      <vt:lpstr>Text layout – five rows</vt:lpstr>
      <vt:lpstr>Text layout – six rows</vt:lpstr>
      <vt:lpstr>Text layout – three rows &amp; two columns</vt:lpstr>
      <vt:lpstr>Text layout – five rows &amp; two columns</vt:lpstr>
      <vt:lpstr>Text layout – four rows with numbers</vt:lpstr>
      <vt:lpstr>Text layout – five rows with numbers</vt:lpstr>
      <vt:lpstr>Text layout – six rows with numbers</vt:lpstr>
      <vt:lpstr>Text layout – five rows &amp; two columns with numbers</vt:lpstr>
      <vt:lpstr>Text layout – three columns images and text</vt:lpstr>
      <vt:lpstr>Text layout – four columns with icons</vt:lpstr>
      <vt:lpstr>Software code slide</vt:lpstr>
      <vt:lpstr>Photo layout with text</vt:lpstr>
      <vt:lpstr>Photo layout with text</vt:lpstr>
      <vt:lpstr>Photo layout with text</vt:lpstr>
      <vt:lpstr>Photo layout with 4 rows text</vt:lpstr>
      <vt:lpstr>Photo layout with text &amp; icon</vt:lpstr>
      <vt:lpstr>Demo slide with text</vt:lpstr>
      <vt:lpstr>Demo slide</vt:lpstr>
      <vt:lpstr>Table styling</vt:lpstr>
      <vt:lpstr>Two columns layout</vt:lpstr>
      <vt:lpstr>Three columns layout</vt:lpstr>
      <vt:lpstr>Graphic examples 1</vt:lpstr>
      <vt:lpstr>Graphic examples 2</vt:lpstr>
      <vt:lpstr>Closing slide</vt:lpstr>
      <vt:lpstr>Polling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AZ-400.00 Designing and implementing Microsoft DevOps solutions</dc:title>
  <dc:creator/>
  <cp:lastModifiedBy>Kimberly Rasmusson-Anderson</cp:lastModifiedBy>
  <cp:revision>87</cp:revision>
  <dcterms:created xsi:type="dcterms:W3CDTF">2020-04-30T00:33:59Z</dcterms:created>
  <dcterms:modified xsi:type="dcterms:W3CDTF">2021-05-13T18:51:41Z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