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Override PartName="/ppt/slideLayouts/slideLayout106.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slideLayouts/slideLayout99.xml" ContentType="application/vnd.openxmlformats-officedocument.presentationml.slideLayout+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88.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0.xml" ContentType="application/vnd.openxmlformats-officedocument.presentationml.slide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Layouts/slideLayout89.xml" ContentType="application/vnd.openxmlformats-officedocument.presentationml.slideLayout+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notesSlides/notesSlide19.xml" ContentType="application/vnd.openxmlformats-officedocument.presentationml.notesSlide+xml"/>
  <Override PartName="/ppt/diagrams/drawing1.xml" ContentType="application/vnd.ms-office.drawingml.diagramDrawing+xml"/>
  <Override PartName="/ppt/slides/slide24.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Default Extension="jpeg" ContentType="image/jpeg"/>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diagrams/quickStyle1.xml" ContentType="application/vnd.openxmlformats-officedocument.drawingml.diagramStyl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notesSlides/notesSlide15.xml" ContentType="application/vnd.openxmlformats-officedocument.presentationml.notesSlide+xml"/>
  <Override PartName="/ppt/authors.xml" ContentType="application/vnd.ms-powerpoint.authors+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notesSlides/notesSlide22.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diagrams/data1.xml" ContentType="application/vnd.openxmlformats-officedocument.drawingml.diagramData+xml"/>
  <Override PartName="/ppt/slideLayouts/slideLayout39.xml" ContentType="application/vnd.openxmlformats-officedocument.presentationml.slideLayout+xml"/>
  <Override PartName="/ppt/slideLayouts/slideLayout8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818" r:id="rId5"/>
    <p:sldMasterId id="2147484745" r:id="rId6"/>
  </p:sldMasterIdLst>
  <p:notesMasterIdLst>
    <p:notesMasterId r:id="rId32"/>
  </p:notesMasterIdLst>
  <p:handoutMasterIdLst>
    <p:handoutMasterId r:id="rId33"/>
  </p:handoutMasterIdLst>
  <p:sldIdLst>
    <p:sldId id="1719" r:id="rId7"/>
    <p:sldId id="1856" r:id="rId8"/>
    <p:sldId id="1660" r:id="rId9"/>
    <p:sldId id="1890" r:id="rId10"/>
    <p:sldId id="2238" r:id="rId11"/>
    <p:sldId id="2240" r:id="rId12"/>
    <p:sldId id="1861" r:id="rId13"/>
    <p:sldId id="1906" r:id="rId14"/>
    <p:sldId id="1907" r:id="rId15"/>
    <p:sldId id="1893" r:id="rId16"/>
    <p:sldId id="1857" r:id="rId17"/>
    <p:sldId id="2237" r:id="rId18"/>
    <p:sldId id="1670" r:id="rId19"/>
    <p:sldId id="2242" r:id="rId20"/>
    <p:sldId id="2243" r:id="rId21"/>
    <p:sldId id="1895" r:id="rId22"/>
    <p:sldId id="2239" r:id="rId23"/>
    <p:sldId id="2244" r:id="rId24"/>
    <p:sldId id="2249" r:id="rId25"/>
    <p:sldId id="2248" r:id="rId26"/>
    <p:sldId id="1862" r:id="rId27"/>
    <p:sldId id="1903" r:id="rId28"/>
    <p:sldId id="1884" r:id="rId29"/>
    <p:sldId id="2246" r:id="rId30"/>
    <p:sldId id="2247" r:id="rId3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xmlns="">
        <p14:section name="White Template" id="{A073DAE3-B461-442F-A3D3-6642BD875E45}">
          <p14:sldIdLst>
            <p14:sldId id="1719"/>
            <p14:sldId id="1856"/>
            <p14:sldId id="1660"/>
            <p14:sldId id="1890"/>
            <p14:sldId id="2238"/>
            <p14:sldId id="2240"/>
            <p14:sldId id="1861"/>
            <p14:sldId id="1906"/>
            <p14:sldId id="1907"/>
            <p14:sldId id="1893"/>
            <p14:sldId id="1857"/>
            <p14:sldId id="2237"/>
            <p14:sldId id="1670"/>
            <p14:sldId id="2242"/>
            <p14:sldId id="2243"/>
            <p14:sldId id="1895"/>
            <p14:sldId id="2239"/>
            <p14:sldId id="2244"/>
            <p14:sldId id="2249"/>
            <p14:sldId id="2248"/>
            <p14:sldId id="1862"/>
            <p14:sldId id="1903"/>
            <p14:sldId id="1884"/>
            <p14:sldId id="2246"/>
            <p14:sldId id="2247"/>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43A5E"/>
    <a:srgbClr val="D0DAF1"/>
    <a:srgbClr val="0078D4"/>
    <a:srgbClr val="1A1A1A"/>
    <a:srgbClr val="FFFFFF"/>
    <a:srgbClr val="00BCF2"/>
    <a:srgbClr val="40CDF5"/>
    <a:srgbClr val="40587C"/>
    <a:srgbClr val="00B0E3"/>
    <a:srgbClr val="00188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FEB210-2776-4915-39FA-A61473010467}" v="24" dt="2020-11-06T15:10:16.949"/>
    <p1510:client id="{34A4324D-E205-A718-C0C3-FE6318EE5366}" v="1" dt="2020-09-25T03:43:24.965"/>
    <p1510:client id="{B033187B-617B-2E01-6316-9FDEB2CBE95B}" v="4" dt="2020-11-06T15:12:13.3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8106" autoAdjust="0"/>
  </p:normalViewPr>
  <p:slideViewPr>
    <p:cSldViewPr snapToGrid="0">
      <p:cViewPr varScale="1">
        <p:scale>
          <a:sx n="57" d="100"/>
          <a:sy n="57" d="100"/>
        </p:scale>
        <p:origin x="-1188" y="-90"/>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F99D34-51F0-4798-8430-02E30D531FB3}" type="doc">
      <dgm:prSet loTypeId="urn:microsoft.com/office/officeart/2005/8/layout/vList5" loCatId="list" qsTypeId="urn:microsoft.com/office/officeart/2005/8/quickstyle/simple2" qsCatId="simple" csTypeId="urn:microsoft.com/office/officeart/2005/8/colors/accent3_2" csCatId="accent3" phldr="1"/>
      <dgm:spPr/>
      <dgm:t>
        <a:bodyPr/>
        <a:lstStyle/>
        <a:p>
          <a:endParaRPr lang="en-US"/>
        </a:p>
      </dgm:t>
    </dgm:pt>
    <dgm:pt modelId="{1D24139C-CEEE-42A1-BDEC-C385B7FB77D4}">
      <dgm:prSet custT="1"/>
      <dgm:spPr/>
      <dgm:t>
        <a:bodyPr spcFirstLastPara="0" vert="horz" wrap="square" lIns="137160" tIns="68580" rIns="137160" bIns="68580" numCol="1" spcCol="1270" anchor="ctr" anchorCtr="0"/>
        <a:lstStyle/>
        <a:p>
          <a:pPr marL="0" lvl="0" indent="0" defTabSz="1600200">
            <a:spcBef>
              <a:spcPct val="0"/>
            </a:spcBef>
            <a:spcAft>
              <a:spcPct val="35000"/>
            </a:spcAft>
            <a:buNone/>
          </a:pPr>
          <a:r>
            <a:rPr lang="en-US" sz="2400" b="0" kern="1200" baseline="0" dirty="0">
              <a:latin typeface="Segoe UI"/>
              <a:ea typeface="+mn-ea"/>
              <a:cs typeface="+mn-cs"/>
            </a:rPr>
            <a:t>Public Cloud</a:t>
          </a:r>
          <a:endParaRPr lang="en-US" sz="2400" b="0" i="0" u="none" strike="noStrike" kern="1200" cap="none" baseline="0" noProof="0" dirty="0">
            <a:solidFill>
              <a:srgbClr val="010000"/>
            </a:solidFill>
            <a:latin typeface="Segoe UI"/>
            <a:ea typeface="+mn-ea"/>
            <a:cs typeface="+mn-cs"/>
          </a:endParaRPr>
        </a:p>
      </dgm:t>
    </dgm:pt>
    <dgm:pt modelId="{3FFE54A7-CF40-410E-8C0E-4DAB2D51D950}" type="parTrans" cxnId="{5FD5BB0F-D127-4B0C-87E2-F8FF6836ED8D}">
      <dgm:prSet/>
      <dgm:spPr/>
      <dgm:t>
        <a:bodyPr/>
        <a:lstStyle/>
        <a:p>
          <a:endParaRPr lang="en-US"/>
        </a:p>
      </dgm:t>
    </dgm:pt>
    <dgm:pt modelId="{2CAD3CFA-3463-480F-A90F-52FFF18664E7}" type="sibTrans" cxnId="{5FD5BB0F-D127-4B0C-87E2-F8FF6836ED8D}">
      <dgm:prSet/>
      <dgm:spPr/>
      <dgm:t>
        <a:bodyPr/>
        <a:lstStyle/>
        <a:p>
          <a:endParaRPr lang="en-US"/>
        </a:p>
      </dgm:t>
    </dgm:pt>
    <dgm:pt modelId="{B9510B96-77C1-41E2-8475-FB8F07606050}">
      <dgm:prSet/>
      <dgm:spPr/>
      <dgm:t>
        <a:bodyPr/>
        <a:lstStyle/>
        <a:p>
          <a:r>
            <a:rPr lang="en-IE" baseline="0" dirty="0">
              <a:latin typeface="Segoe UI"/>
              <a:cs typeface="Segoe UI"/>
            </a:rPr>
            <a:t>No capital expenditures to scale up.</a:t>
          </a:r>
          <a:endParaRPr lang="en-US" dirty="0">
            <a:latin typeface="Segoe UI"/>
            <a:cs typeface="Segoe UI"/>
          </a:endParaRPr>
        </a:p>
      </dgm:t>
    </dgm:pt>
    <dgm:pt modelId="{255DB6B4-7742-4771-9D23-275DEFCA08BC}" type="parTrans" cxnId="{86A39CA4-43DF-444E-9398-8CEEF6CC5DA9}">
      <dgm:prSet/>
      <dgm:spPr/>
      <dgm:t>
        <a:bodyPr/>
        <a:lstStyle/>
        <a:p>
          <a:endParaRPr lang="en-US"/>
        </a:p>
      </dgm:t>
    </dgm:pt>
    <dgm:pt modelId="{D54D47AC-F6BB-4B0E-9516-DA16DAF781F6}" type="sibTrans" cxnId="{86A39CA4-43DF-444E-9398-8CEEF6CC5DA9}">
      <dgm:prSet/>
      <dgm:spPr/>
      <dgm:t>
        <a:bodyPr/>
        <a:lstStyle/>
        <a:p>
          <a:endParaRPr lang="en-US"/>
        </a:p>
      </dgm:t>
    </dgm:pt>
    <dgm:pt modelId="{D8518855-7F36-46C3-91EE-77193D086672}">
      <dgm:prSet/>
      <dgm:spPr/>
      <dgm:t>
        <a:bodyPr/>
        <a:lstStyle/>
        <a:p>
          <a:r>
            <a:rPr lang="en-IE" baseline="0" dirty="0">
              <a:latin typeface="Segoe UI"/>
              <a:cs typeface="Segoe UI"/>
            </a:rPr>
            <a:t>Applications can be quickly provisioned and deprovisioned.</a:t>
          </a:r>
          <a:endParaRPr lang="en-US" dirty="0">
            <a:latin typeface="Segoe UI"/>
            <a:cs typeface="Segoe UI"/>
          </a:endParaRPr>
        </a:p>
      </dgm:t>
    </dgm:pt>
    <dgm:pt modelId="{B8253246-4341-43C5-AB1F-3FC9A45E05D7}" type="parTrans" cxnId="{BF18A182-0406-429D-9168-FFF61E92AB95}">
      <dgm:prSet/>
      <dgm:spPr/>
      <dgm:t>
        <a:bodyPr/>
        <a:lstStyle/>
        <a:p>
          <a:endParaRPr lang="en-US"/>
        </a:p>
      </dgm:t>
    </dgm:pt>
    <dgm:pt modelId="{68AFF5A8-0974-4EBA-A30D-B402F27F18E0}" type="sibTrans" cxnId="{BF18A182-0406-429D-9168-FFF61E92AB95}">
      <dgm:prSet/>
      <dgm:spPr/>
      <dgm:t>
        <a:bodyPr/>
        <a:lstStyle/>
        <a:p>
          <a:endParaRPr lang="en-US"/>
        </a:p>
      </dgm:t>
    </dgm:pt>
    <dgm:pt modelId="{749A7044-1884-4BEC-BFEA-6FCD30DB0F7D}">
      <dgm:prSet/>
      <dgm:spPr/>
      <dgm:t>
        <a:bodyPr/>
        <a:lstStyle/>
        <a:p>
          <a:r>
            <a:rPr lang="en-IE" baseline="0" dirty="0">
              <a:latin typeface="Segoe UI"/>
              <a:cs typeface="Segoe UI"/>
            </a:rPr>
            <a:t>Organizations pay only for what they use.</a:t>
          </a:r>
          <a:endParaRPr lang="en-US" dirty="0">
            <a:latin typeface="Segoe UI"/>
            <a:cs typeface="Segoe UI"/>
          </a:endParaRPr>
        </a:p>
      </dgm:t>
    </dgm:pt>
    <dgm:pt modelId="{97ECD0DB-58C4-44E9-B766-6BE4A81633B4}" type="parTrans" cxnId="{72BDEB78-F154-4A19-A52D-910090EFBF81}">
      <dgm:prSet/>
      <dgm:spPr/>
      <dgm:t>
        <a:bodyPr/>
        <a:lstStyle/>
        <a:p>
          <a:endParaRPr lang="en-US"/>
        </a:p>
      </dgm:t>
    </dgm:pt>
    <dgm:pt modelId="{404CCE4D-B844-4388-99F2-AB60FD88E284}" type="sibTrans" cxnId="{72BDEB78-F154-4A19-A52D-910090EFBF81}">
      <dgm:prSet/>
      <dgm:spPr/>
      <dgm:t>
        <a:bodyPr/>
        <a:lstStyle/>
        <a:p>
          <a:endParaRPr lang="en-US"/>
        </a:p>
      </dgm:t>
    </dgm:pt>
    <dgm:pt modelId="{AFD8BE25-36B2-4A8F-8024-4BC6DBCEF904}">
      <dgm:prSet custT="1"/>
      <dgm:spPr/>
      <dgm:t>
        <a:bodyPr spcFirstLastPara="0" vert="horz" wrap="square" lIns="137160" tIns="68580" rIns="137160" bIns="68580" numCol="1" spcCol="1270" anchor="ctr" anchorCtr="0"/>
        <a:lstStyle/>
        <a:p>
          <a:pPr marL="0" lvl="0" indent="0" defTabSz="1600200">
            <a:spcBef>
              <a:spcPct val="0"/>
            </a:spcBef>
            <a:spcAft>
              <a:spcPct val="35000"/>
            </a:spcAft>
            <a:buNone/>
          </a:pPr>
          <a:r>
            <a:rPr lang="en-US" sz="2400" b="0" kern="1200" baseline="0" dirty="0">
              <a:latin typeface="Segoe UI"/>
              <a:ea typeface="+mn-ea"/>
              <a:cs typeface="+mn-cs"/>
            </a:rPr>
            <a:t>Private Cloud</a:t>
          </a:r>
        </a:p>
      </dgm:t>
    </dgm:pt>
    <dgm:pt modelId="{43E0EA4F-F5C5-4469-BE5E-C2B379E90650}" type="parTrans" cxnId="{E3562B04-215E-4916-9171-9ABFC13A91AB}">
      <dgm:prSet/>
      <dgm:spPr/>
      <dgm:t>
        <a:bodyPr/>
        <a:lstStyle/>
        <a:p>
          <a:endParaRPr lang="en-US"/>
        </a:p>
      </dgm:t>
    </dgm:pt>
    <dgm:pt modelId="{FB311F2C-25E2-461E-9177-88240B2BE351}" type="sibTrans" cxnId="{E3562B04-215E-4916-9171-9ABFC13A91AB}">
      <dgm:prSet/>
      <dgm:spPr/>
      <dgm:t>
        <a:bodyPr/>
        <a:lstStyle/>
        <a:p>
          <a:endParaRPr lang="en-US"/>
        </a:p>
      </dgm:t>
    </dgm:pt>
    <dgm:pt modelId="{D0A2391C-D997-4435-98FB-B671819DE333}">
      <dgm:prSet/>
      <dgm:spPr/>
      <dgm:t>
        <a:bodyPr/>
        <a:lstStyle/>
        <a:p>
          <a:pPr rtl="0"/>
          <a:r>
            <a:rPr lang="en-IE" baseline="0" dirty="0">
              <a:latin typeface="Segoe UI"/>
              <a:cs typeface="Segoe UI"/>
            </a:rPr>
            <a:t>Organizations have complete control over resources and security. </a:t>
          </a:r>
          <a:endParaRPr lang="en-US" dirty="0">
            <a:latin typeface="Segoe UI"/>
            <a:cs typeface="Segoe UI"/>
          </a:endParaRPr>
        </a:p>
      </dgm:t>
    </dgm:pt>
    <dgm:pt modelId="{E41FCAE7-0A6F-4A5A-B513-74BE8CAFA85F}" type="parTrans" cxnId="{BA0D2465-CF0D-4426-B8AE-38C804544BFA}">
      <dgm:prSet/>
      <dgm:spPr/>
      <dgm:t>
        <a:bodyPr/>
        <a:lstStyle/>
        <a:p>
          <a:endParaRPr lang="en-US"/>
        </a:p>
      </dgm:t>
    </dgm:pt>
    <dgm:pt modelId="{5E5D6CE6-ADCE-4B29-9AAE-8241E5EB3C50}" type="sibTrans" cxnId="{BA0D2465-CF0D-4426-B8AE-38C804544BFA}">
      <dgm:prSet/>
      <dgm:spPr/>
      <dgm:t>
        <a:bodyPr/>
        <a:lstStyle/>
        <a:p>
          <a:endParaRPr lang="en-US"/>
        </a:p>
      </dgm:t>
    </dgm:pt>
    <dgm:pt modelId="{F14B8414-E6F8-4C9C-938D-97FE0E934240}">
      <dgm:prSet custT="1"/>
      <dgm:spPr/>
      <dgm:t>
        <a:bodyPr spcFirstLastPara="0" vert="horz" wrap="square" lIns="137160" tIns="68580" rIns="137160" bIns="68580" numCol="1" spcCol="1270" anchor="ctr" anchorCtr="0"/>
        <a:lstStyle/>
        <a:p>
          <a:pPr marL="0" lvl="0" indent="0" defTabSz="1600200">
            <a:spcBef>
              <a:spcPct val="0"/>
            </a:spcBef>
            <a:spcAft>
              <a:spcPct val="35000"/>
            </a:spcAft>
            <a:buNone/>
          </a:pPr>
          <a:r>
            <a:rPr lang="en-US" sz="2400" b="0" kern="1200" baseline="0" dirty="0">
              <a:latin typeface="Segoe UI"/>
              <a:ea typeface="+mn-ea"/>
              <a:cs typeface="+mn-cs"/>
            </a:rPr>
            <a:t>Hybrid Cloud</a:t>
          </a:r>
        </a:p>
      </dgm:t>
    </dgm:pt>
    <dgm:pt modelId="{5E19C2A7-3537-43F5-B996-901F156598E0}" type="parTrans" cxnId="{0BED869B-795F-4768-B839-545512F1ACAB}">
      <dgm:prSet/>
      <dgm:spPr/>
      <dgm:t>
        <a:bodyPr/>
        <a:lstStyle/>
        <a:p>
          <a:endParaRPr lang="en-US"/>
        </a:p>
      </dgm:t>
    </dgm:pt>
    <dgm:pt modelId="{C2309786-3B5D-4C4B-8C07-4713E64388A8}" type="sibTrans" cxnId="{0BED869B-795F-4768-B839-545512F1ACAB}">
      <dgm:prSet/>
      <dgm:spPr/>
      <dgm:t>
        <a:bodyPr/>
        <a:lstStyle/>
        <a:p>
          <a:endParaRPr lang="en-US"/>
        </a:p>
      </dgm:t>
    </dgm:pt>
    <dgm:pt modelId="{C0A128CB-4779-43BC-9AA8-59A21FE7AE0D}">
      <dgm:prSet custT="1"/>
      <dgm:spPr/>
      <dgm:t>
        <a:bodyPr/>
        <a:lstStyle/>
        <a:p>
          <a:r>
            <a:rPr lang="en-IE" sz="1800" baseline="0" dirty="0">
              <a:latin typeface="Segoe UI"/>
              <a:cs typeface="Segoe UI"/>
            </a:rPr>
            <a:t>Provides the most flexibility.</a:t>
          </a:r>
          <a:endParaRPr lang="en-US" sz="1800" dirty="0">
            <a:latin typeface="Segoe UI"/>
            <a:cs typeface="Segoe UI"/>
          </a:endParaRPr>
        </a:p>
      </dgm:t>
    </dgm:pt>
    <dgm:pt modelId="{BC31AB42-D75B-403E-9280-68A5943F75FC}" type="parTrans" cxnId="{0A2AE3CF-33BB-4B52-B1BC-01327591DE96}">
      <dgm:prSet/>
      <dgm:spPr/>
      <dgm:t>
        <a:bodyPr/>
        <a:lstStyle/>
        <a:p>
          <a:endParaRPr lang="en-US"/>
        </a:p>
      </dgm:t>
    </dgm:pt>
    <dgm:pt modelId="{A96807AF-5506-475B-A77A-FB17C3F8E20D}" type="sibTrans" cxnId="{0A2AE3CF-33BB-4B52-B1BC-01327591DE96}">
      <dgm:prSet/>
      <dgm:spPr/>
      <dgm:t>
        <a:bodyPr/>
        <a:lstStyle/>
        <a:p>
          <a:endParaRPr lang="en-US"/>
        </a:p>
      </dgm:t>
    </dgm:pt>
    <dgm:pt modelId="{1EA2B227-F0E1-455C-8195-845310FD6821}">
      <dgm:prSet custT="1"/>
      <dgm:spPr/>
      <dgm:t>
        <a:bodyPr/>
        <a:lstStyle/>
        <a:p>
          <a:r>
            <a:rPr lang="en-IE" sz="1800" baseline="0" dirty="0">
              <a:latin typeface="Segoe UI"/>
              <a:cs typeface="Segoe UI"/>
            </a:rPr>
            <a:t>Organizations determine where to run their applications.</a:t>
          </a:r>
          <a:endParaRPr lang="en-US" sz="1800" dirty="0">
            <a:latin typeface="Segoe UI"/>
            <a:cs typeface="Segoe UI"/>
          </a:endParaRPr>
        </a:p>
      </dgm:t>
    </dgm:pt>
    <dgm:pt modelId="{F47FCB7F-6402-4439-A5EF-FF2C17ACA17E}" type="parTrans" cxnId="{1792BCCB-F6BD-4D30-988A-D5448C1C82A5}">
      <dgm:prSet/>
      <dgm:spPr/>
      <dgm:t>
        <a:bodyPr/>
        <a:lstStyle/>
        <a:p>
          <a:endParaRPr lang="en-US"/>
        </a:p>
      </dgm:t>
    </dgm:pt>
    <dgm:pt modelId="{646661FA-1C08-4282-AD02-1828CC545E54}" type="sibTrans" cxnId="{1792BCCB-F6BD-4D30-988A-D5448C1C82A5}">
      <dgm:prSet/>
      <dgm:spPr/>
      <dgm:t>
        <a:bodyPr/>
        <a:lstStyle/>
        <a:p>
          <a:endParaRPr lang="en-US"/>
        </a:p>
      </dgm:t>
    </dgm:pt>
    <dgm:pt modelId="{FD149B5B-EAE1-4878-B92C-60E57E6DD9E8}">
      <dgm:prSet custT="1"/>
      <dgm:spPr/>
      <dgm:t>
        <a:bodyPr/>
        <a:lstStyle/>
        <a:p>
          <a:r>
            <a:rPr lang="en-IE" sz="1800" baseline="0" dirty="0">
              <a:latin typeface="Segoe UI"/>
              <a:cs typeface="Segoe UI"/>
            </a:rPr>
            <a:t>Organizations control security, compliance, or legal requirements.</a:t>
          </a:r>
          <a:endParaRPr lang="en-US" sz="1800" dirty="0">
            <a:latin typeface="Segoe UI"/>
            <a:cs typeface="Segoe UI"/>
          </a:endParaRPr>
        </a:p>
      </dgm:t>
    </dgm:pt>
    <dgm:pt modelId="{0A54BA5A-5D2C-413A-9E0B-0D3465A4F004}" type="parTrans" cxnId="{666E8609-1899-44A1-BE95-09AE7DB7D3FC}">
      <dgm:prSet/>
      <dgm:spPr/>
      <dgm:t>
        <a:bodyPr/>
        <a:lstStyle/>
        <a:p>
          <a:endParaRPr lang="en-US"/>
        </a:p>
      </dgm:t>
    </dgm:pt>
    <dgm:pt modelId="{45048287-439A-4805-A0DB-9A7EB6D9782E}" type="sibTrans" cxnId="{666E8609-1899-44A1-BE95-09AE7DB7D3FC}">
      <dgm:prSet/>
      <dgm:spPr/>
      <dgm:t>
        <a:bodyPr/>
        <a:lstStyle/>
        <a:p>
          <a:endParaRPr lang="en-US"/>
        </a:p>
      </dgm:t>
    </dgm:pt>
    <dgm:pt modelId="{3EC1FF80-CDB2-4270-A83C-0457B804EBEF}">
      <dgm:prSet/>
      <dgm:spPr/>
      <dgm:t>
        <a:bodyPr/>
        <a:lstStyle/>
        <a:p>
          <a:r>
            <a:rPr lang="en-US" b="0" i="0" dirty="0">
              <a:latin typeface="Segoe UI"/>
              <a:cs typeface="Segoe UI"/>
            </a:rPr>
            <a:t>Organizations are responsible for hardware maintenance and updates.</a:t>
          </a:r>
          <a:endParaRPr lang="en-US" dirty="0">
            <a:latin typeface="Segoe UI"/>
            <a:cs typeface="Segoe UI"/>
          </a:endParaRPr>
        </a:p>
      </dgm:t>
    </dgm:pt>
    <dgm:pt modelId="{E59AEA1F-BE84-4629-801C-B2E405763FEF}" type="parTrans" cxnId="{91AC9918-B155-4EF2-91C7-F2518D38F750}">
      <dgm:prSet/>
      <dgm:spPr/>
      <dgm:t>
        <a:bodyPr/>
        <a:lstStyle/>
        <a:p>
          <a:endParaRPr lang="en-US"/>
        </a:p>
      </dgm:t>
    </dgm:pt>
    <dgm:pt modelId="{D4F8E00F-CAE4-4E71-87CE-2D7B8A061B5E}" type="sibTrans" cxnId="{91AC9918-B155-4EF2-91C7-F2518D38F750}">
      <dgm:prSet/>
      <dgm:spPr/>
      <dgm:t>
        <a:bodyPr/>
        <a:lstStyle/>
        <a:p>
          <a:endParaRPr lang="en-US"/>
        </a:p>
      </dgm:t>
    </dgm:pt>
    <dgm:pt modelId="{B73F9C38-F478-4638-BCB9-2F992DF58173}">
      <dgm:prSet/>
      <dgm:spPr/>
      <dgm:t>
        <a:bodyPr/>
        <a:lstStyle/>
        <a:p>
          <a:r>
            <a:rPr lang="en-US" b="0" i="0" dirty="0">
              <a:latin typeface="Segoe UI"/>
              <a:cs typeface="Segoe UI"/>
            </a:rPr>
            <a:t>Hardware must be purchased for start-up and maintenance.</a:t>
          </a:r>
          <a:endParaRPr lang="en-US" dirty="0">
            <a:latin typeface="Segoe UI"/>
            <a:cs typeface="Segoe UI"/>
          </a:endParaRPr>
        </a:p>
      </dgm:t>
    </dgm:pt>
    <dgm:pt modelId="{F64BE1D6-E8AB-4EA5-B9BA-5BC5A0801C3A}" type="parTrans" cxnId="{FAF659F9-738D-4C17-89BF-092DEC003418}">
      <dgm:prSet/>
      <dgm:spPr/>
      <dgm:t>
        <a:bodyPr/>
        <a:lstStyle/>
        <a:p>
          <a:endParaRPr lang="en-US"/>
        </a:p>
      </dgm:t>
    </dgm:pt>
    <dgm:pt modelId="{3DF819DC-C88B-4BFA-987E-B1961392E186}" type="sibTrans" cxnId="{FAF659F9-738D-4C17-89BF-092DEC003418}">
      <dgm:prSet/>
      <dgm:spPr/>
      <dgm:t>
        <a:bodyPr/>
        <a:lstStyle/>
        <a:p>
          <a:endParaRPr lang="en-US"/>
        </a:p>
      </dgm:t>
    </dgm:pt>
    <dgm:pt modelId="{AFE2A206-A7F0-49FC-B756-62FBC54FB387}" type="pres">
      <dgm:prSet presAssocID="{E0F99D34-51F0-4798-8430-02E30D531FB3}" presName="Name0" presStyleCnt="0">
        <dgm:presLayoutVars>
          <dgm:dir/>
          <dgm:animLvl val="lvl"/>
          <dgm:resizeHandles val="exact"/>
        </dgm:presLayoutVars>
      </dgm:prSet>
      <dgm:spPr/>
      <dgm:t>
        <a:bodyPr/>
        <a:lstStyle/>
        <a:p>
          <a:endParaRPr lang="en-US"/>
        </a:p>
      </dgm:t>
    </dgm:pt>
    <dgm:pt modelId="{1B79373C-03CA-4172-BA55-FC3D9F28D6EB}" type="pres">
      <dgm:prSet presAssocID="{1D24139C-CEEE-42A1-BDEC-C385B7FB77D4}" presName="linNode" presStyleCnt="0"/>
      <dgm:spPr/>
    </dgm:pt>
    <dgm:pt modelId="{3CF310F3-D9EE-4D84-BEEA-0008B0482F4A}" type="pres">
      <dgm:prSet presAssocID="{1D24139C-CEEE-42A1-BDEC-C385B7FB77D4}" presName="parentText" presStyleLbl="node1" presStyleIdx="0" presStyleCnt="3">
        <dgm:presLayoutVars>
          <dgm:chMax val="1"/>
          <dgm:bulletEnabled val="1"/>
        </dgm:presLayoutVars>
      </dgm:prSet>
      <dgm:spPr/>
      <dgm:t>
        <a:bodyPr/>
        <a:lstStyle/>
        <a:p>
          <a:endParaRPr lang="en-US"/>
        </a:p>
      </dgm:t>
    </dgm:pt>
    <dgm:pt modelId="{E97A4EBE-F615-4AA4-AE39-CD48745EBC78}" type="pres">
      <dgm:prSet presAssocID="{1D24139C-CEEE-42A1-BDEC-C385B7FB77D4}" presName="descendantText" presStyleLbl="alignAccFollowNode1" presStyleIdx="0" presStyleCnt="3">
        <dgm:presLayoutVars>
          <dgm:bulletEnabled val="1"/>
        </dgm:presLayoutVars>
      </dgm:prSet>
      <dgm:spPr/>
      <dgm:t>
        <a:bodyPr/>
        <a:lstStyle/>
        <a:p>
          <a:endParaRPr lang="en-US"/>
        </a:p>
      </dgm:t>
    </dgm:pt>
    <dgm:pt modelId="{BC07D024-DEDA-4ECD-93A0-C082415C20D7}" type="pres">
      <dgm:prSet presAssocID="{2CAD3CFA-3463-480F-A90F-52FFF18664E7}" presName="sp" presStyleCnt="0"/>
      <dgm:spPr/>
    </dgm:pt>
    <dgm:pt modelId="{BF493E71-3161-4B7B-ABE4-270016A3F8EF}" type="pres">
      <dgm:prSet presAssocID="{AFD8BE25-36B2-4A8F-8024-4BC6DBCEF904}" presName="linNode" presStyleCnt="0"/>
      <dgm:spPr/>
    </dgm:pt>
    <dgm:pt modelId="{866B5B1A-ED4A-4EF9-90C3-122F1DA2311B}" type="pres">
      <dgm:prSet presAssocID="{AFD8BE25-36B2-4A8F-8024-4BC6DBCEF904}" presName="parentText" presStyleLbl="node1" presStyleIdx="1" presStyleCnt="3">
        <dgm:presLayoutVars>
          <dgm:chMax val="1"/>
          <dgm:bulletEnabled val="1"/>
        </dgm:presLayoutVars>
      </dgm:prSet>
      <dgm:spPr/>
      <dgm:t>
        <a:bodyPr/>
        <a:lstStyle/>
        <a:p>
          <a:endParaRPr lang="en-US"/>
        </a:p>
      </dgm:t>
    </dgm:pt>
    <dgm:pt modelId="{A40BC655-6C05-4B70-AE7B-83C88E2DA66C}" type="pres">
      <dgm:prSet presAssocID="{AFD8BE25-36B2-4A8F-8024-4BC6DBCEF904}" presName="descendantText" presStyleLbl="alignAccFollowNode1" presStyleIdx="1" presStyleCnt="3">
        <dgm:presLayoutVars>
          <dgm:bulletEnabled val="1"/>
        </dgm:presLayoutVars>
      </dgm:prSet>
      <dgm:spPr/>
      <dgm:t>
        <a:bodyPr/>
        <a:lstStyle/>
        <a:p>
          <a:endParaRPr lang="en-US"/>
        </a:p>
      </dgm:t>
    </dgm:pt>
    <dgm:pt modelId="{E7CF8BAE-DC6D-4D2E-AFFC-423AE5BE6675}" type="pres">
      <dgm:prSet presAssocID="{FB311F2C-25E2-461E-9177-88240B2BE351}" presName="sp" presStyleCnt="0"/>
      <dgm:spPr/>
    </dgm:pt>
    <dgm:pt modelId="{823B9ECC-70F6-4F88-A405-96304214A57A}" type="pres">
      <dgm:prSet presAssocID="{F14B8414-E6F8-4C9C-938D-97FE0E934240}" presName="linNode" presStyleCnt="0"/>
      <dgm:spPr/>
    </dgm:pt>
    <dgm:pt modelId="{016B6D1D-94A4-4201-AACA-13DBFB789FEB}" type="pres">
      <dgm:prSet presAssocID="{F14B8414-E6F8-4C9C-938D-97FE0E934240}" presName="parentText" presStyleLbl="node1" presStyleIdx="2" presStyleCnt="3">
        <dgm:presLayoutVars>
          <dgm:chMax val="1"/>
          <dgm:bulletEnabled val="1"/>
        </dgm:presLayoutVars>
      </dgm:prSet>
      <dgm:spPr/>
      <dgm:t>
        <a:bodyPr/>
        <a:lstStyle/>
        <a:p>
          <a:endParaRPr lang="en-US"/>
        </a:p>
      </dgm:t>
    </dgm:pt>
    <dgm:pt modelId="{3E9B0602-A7B8-4D97-A972-D8D4118422E9}" type="pres">
      <dgm:prSet presAssocID="{F14B8414-E6F8-4C9C-938D-97FE0E934240}" presName="descendantText" presStyleLbl="alignAccFollowNode1" presStyleIdx="2" presStyleCnt="3">
        <dgm:presLayoutVars>
          <dgm:bulletEnabled val="1"/>
        </dgm:presLayoutVars>
      </dgm:prSet>
      <dgm:spPr/>
      <dgm:t>
        <a:bodyPr/>
        <a:lstStyle/>
        <a:p>
          <a:endParaRPr lang="en-US"/>
        </a:p>
      </dgm:t>
    </dgm:pt>
  </dgm:ptLst>
  <dgm:cxnLst>
    <dgm:cxn modelId="{91AC9918-B155-4EF2-91C7-F2518D38F750}" srcId="{AFD8BE25-36B2-4A8F-8024-4BC6DBCEF904}" destId="{3EC1FF80-CDB2-4270-A83C-0457B804EBEF}" srcOrd="2" destOrd="0" parTransId="{E59AEA1F-BE84-4629-801C-B2E405763FEF}" sibTransId="{D4F8E00F-CAE4-4E71-87CE-2D7B8A061B5E}"/>
    <dgm:cxn modelId="{666E8609-1899-44A1-BE95-09AE7DB7D3FC}" srcId="{F14B8414-E6F8-4C9C-938D-97FE0E934240}" destId="{FD149B5B-EAE1-4878-B92C-60E57E6DD9E8}" srcOrd="2" destOrd="0" parTransId="{0A54BA5A-5D2C-413A-9E0B-0D3465A4F004}" sibTransId="{45048287-439A-4805-A0DB-9A7EB6D9782E}"/>
    <dgm:cxn modelId="{9C0A46C4-1021-44AD-ADF8-D67791C0D6AD}" type="presOf" srcId="{B9510B96-77C1-41E2-8475-FB8F07606050}" destId="{E97A4EBE-F615-4AA4-AE39-CD48745EBC78}" srcOrd="0" destOrd="0" presId="urn:microsoft.com/office/officeart/2005/8/layout/vList5"/>
    <dgm:cxn modelId="{DE4B62C1-0D44-4971-B2AC-A0E048845967}" type="presOf" srcId="{AFD8BE25-36B2-4A8F-8024-4BC6DBCEF904}" destId="{866B5B1A-ED4A-4EF9-90C3-122F1DA2311B}" srcOrd="0" destOrd="0" presId="urn:microsoft.com/office/officeart/2005/8/layout/vList5"/>
    <dgm:cxn modelId="{AFEB109D-F0DD-4392-962E-83AC356B5F3D}" type="presOf" srcId="{D0A2391C-D997-4435-98FB-B671819DE333}" destId="{A40BC655-6C05-4B70-AE7B-83C88E2DA66C}" srcOrd="0" destOrd="1" presId="urn:microsoft.com/office/officeart/2005/8/layout/vList5"/>
    <dgm:cxn modelId="{6DD4C287-CE3F-445D-82A1-B3B141F6CA3C}" type="presOf" srcId="{1D24139C-CEEE-42A1-BDEC-C385B7FB77D4}" destId="{3CF310F3-D9EE-4D84-BEEA-0008B0482F4A}" srcOrd="0" destOrd="0" presId="urn:microsoft.com/office/officeart/2005/8/layout/vList5"/>
    <dgm:cxn modelId="{BB25765C-9000-48F6-BDFE-2C07AC70C4CC}" type="presOf" srcId="{B73F9C38-F478-4638-BCB9-2F992DF58173}" destId="{A40BC655-6C05-4B70-AE7B-83C88E2DA66C}" srcOrd="0" destOrd="0" presId="urn:microsoft.com/office/officeart/2005/8/layout/vList5"/>
    <dgm:cxn modelId="{9BAC9D7B-66AF-48B6-A590-C967FBE5E374}" type="presOf" srcId="{D8518855-7F36-46C3-91EE-77193D086672}" destId="{E97A4EBE-F615-4AA4-AE39-CD48745EBC78}" srcOrd="0" destOrd="1" presId="urn:microsoft.com/office/officeart/2005/8/layout/vList5"/>
    <dgm:cxn modelId="{FAF659F9-738D-4C17-89BF-092DEC003418}" srcId="{AFD8BE25-36B2-4A8F-8024-4BC6DBCEF904}" destId="{B73F9C38-F478-4638-BCB9-2F992DF58173}" srcOrd="0" destOrd="0" parTransId="{F64BE1D6-E8AB-4EA5-B9BA-5BC5A0801C3A}" sibTransId="{3DF819DC-C88B-4BFA-987E-B1961392E186}"/>
    <dgm:cxn modelId="{BF18A182-0406-429D-9168-FFF61E92AB95}" srcId="{1D24139C-CEEE-42A1-BDEC-C385B7FB77D4}" destId="{D8518855-7F36-46C3-91EE-77193D086672}" srcOrd="1" destOrd="0" parTransId="{B8253246-4341-43C5-AB1F-3FC9A45E05D7}" sibTransId="{68AFF5A8-0974-4EBA-A30D-B402F27F18E0}"/>
    <dgm:cxn modelId="{3A0EDD4B-747C-4D06-8C4A-C824FE2DE997}" type="presOf" srcId="{749A7044-1884-4BEC-BFEA-6FCD30DB0F7D}" destId="{E97A4EBE-F615-4AA4-AE39-CD48745EBC78}" srcOrd="0" destOrd="2" presId="urn:microsoft.com/office/officeart/2005/8/layout/vList5"/>
    <dgm:cxn modelId="{BA0D2465-CF0D-4426-B8AE-38C804544BFA}" srcId="{AFD8BE25-36B2-4A8F-8024-4BC6DBCEF904}" destId="{D0A2391C-D997-4435-98FB-B671819DE333}" srcOrd="1" destOrd="0" parTransId="{E41FCAE7-0A6F-4A5A-B513-74BE8CAFA85F}" sibTransId="{5E5D6CE6-ADCE-4B29-9AAE-8241E5EB3C50}"/>
    <dgm:cxn modelId="{5FD5BB0F-D127-4B0C-87E2-F8FF6836ED8D}" srcId="{E0F99D34-51F0-4798-8430-02E30D531FB3}" destId="{1D24139C-CEEE-42A1-BDEC-C385B7FB77D4}" srcOrd="0" destOrd="0" parTransId="{3FFE54A7-CF40-410E-8C0E-4DAB2D51D950}" sibTransId="{2CAD3CFA-3463-480F-A90F-52FFF18664E7}"/>
    <dgm:cxn modelId="{C67B0A75-DEAB-4D74-A69B-594DA0DD7AED}" type="presOf" srcId="{3EC1FF80-CDB2-4270-A83C-0457B804EBEF}" destId="{A40BC655-6C05-4B70-AE7B-83C88E2DA66C}" srcOrd="0" destOrd="2" presId="urn:microsoft.com/office/officeart/2005/8/layout/vList5"/>
    <dgm:cxn modelId="{FACBA32F-2203-4921-ACBB-95D0582FF206}" type="presOf" srcId="{FD149B5B-EAE1-4878-B92C-60E57E6DD9E8}" destId="{3E9B0602-A7B8-4D97-A972-D8D4118422E9}" srcOrd="0" destOrd="2" presId="urn:microsoft.com/office/officeart/2005/8/layout/vList5"/>
    <dgm:cxn modelId="{468F0B9E-B613-475F-9CE2-9DB385F4AD9F}" type="presOf" srcId="{1EA2B227-F0E1-455C-8195-845310FD6821}" destId="{3E9B0602-A7B8-4D97-A972-D8D4118422E9}" srcOrd="0" destOrd="1" presId="urn:microsoft.com/office/officeart/2005/8/layout/vList5"/>
    <dgm:cxn modelId="{72BDEB78-F154-4A19-A52D-910090EFBF81}" srcId="{1D24139C-CEEE-42A1-BDEC-C385B7FB77D4}" destId="{749A7044-1884-4BEC-BFEA-6FCD30DB0F7D}" srcOrd="2" destOrd="0" parTransId="{97ECD0DB-58C4-44E9-B766-6BE4A81633B4}" sibTransId="{404CCE4D-B844-4388-99F2-AB60FD88E284}"/>
    <dgm:cxn modelId="{7B5577B5-C292-4F33-9C52-9443B16458FC}" type="presOf" srcId="{E0F99D34-51F0-4798-8430-02E30D531FB3}" destId="{AFE2A206-A7F0-49FC-B756-62FBC54FB387}" srcOrd="0" destOrd="0" presId="urn:microsoft.com/office/officeart/2005/8/layout/vList5"/>
    <dgm:cxn modelId="{0A2AE3CF-33BB-4B52-B1BC-01327591DE96}" srcId="{F14B8414-E6F8-4C9C-938D-97FE0E934240}" destId="{C0A128CB-4779-43BC-9AA8-59A21FE7AE0D}" srcOrd="0" destOrd="0" parTransId="{BC31AB42-D75B-403E-9280-68A5943F75FC}" sibTransId="{A96807AF-5506-475B-A77A-FB17C3F8E20D}"/>
    <dgm:cxn modelId="{CDA59299-9B03-4B6B-84FD-43901917CAFF}" type="presOf" srcId="{F14B8414-E6F8-4C9C-938D-97FE0E934240}" destId="{016B6D1D-94A4-4201-AACA-13DBFB789FEB}" srcOrd="0" destOrd="0" presId="urn:microsoft.com/office/officeart/2005/8/layout/vList5"/>
    <dgm:cxn modelId="{0BED869B-795F-4768-B839-545512F1ACAB}" srcId="{E0F99D34-51F0-4798-8430-02E30D531FB3}" destId="{F14B8414-E6F8-4C9C-938D-97FE0E934240}" srcOrd="2" destOrd="0" parTransId="{5E19C2A7-3537-43F5-B996-901F156598E0}" sibTransId="{C2309786-3B5D-4C4B-8C07-4713E64388A8}"/>
    <dgm:cxn modelId="{5E3834C8-BD32-4113-8D35-0C86CB16A716}" type="presOf" srcId="{C0A128CB-4779-43BC-9AA8-59A21FE7AE0D}" destId="{3E9B0602-A7B8-4D97-A972-D8D4118422E9}" srcOrd="0" destOrd="0" presId="urn:microsoft.com/office/officeart/2005/8/layout/vList5"/>
    <dgm:cxn modelId="{1792BCCB-F6BD-4D30-988A-D5448C1C82A5}" srcId="{F14B8414-E6F8-4C9C-938D-97FE0E934240}" destId="{1EA2B227-F0E1-455C-8195-845310FD6821}" srcOrd="1" destOrd="0" parTransId="{F47FCB7F-6402-4439-A5EF-FF2C17ACA17E}" sibTransId="{646661FA-1C08-4282-AD02-1828CC545E54}"/>
    <dgm:cxn modelId="{86A39CA4-43DF-444E-9398-8CEEF6CC5DA9}" srcId="{1D24139C-CEEE-42A1-BDEC-C385B7FB77D4}" destId="{B9510B96-77C1-41E2-8475-FB8F07606050}" srcOrd="0" destOrd="0" parTransId="{255DB6B4-7742-4771-9D23-275DEFCA08BC}" sibTransId="{D54D47AC-F6BB-4B0E-9516-DA16DAF781F6}"/>
    <dgm:cxn modelId="{E3562B04-215E-4916-9171-9ABFC13A91AB}" srcId="{E0F99D34-51F0-4798-8430-02E30D531FB3}" destId="{AFD8BE25-36B2-4A8F-8024-4BC6DBCEF904}" srcOrd="1" destOrd="0" parTransId="{43E0EA4F-F5C5-4469-BE5E-C2B379E90650}" sibTransId="{FB311F2C-25E2-461E-9177-88240B2BE351}"/>
    <dgm:cxn modelId="{3FB3B183-E866-4D64-8BF0-1EACBC7BBC6B}" type="presParOf" srcId="{AFE2A206-A7F0-49FC-B756-62FBC54FB387}" destId="{1B79373C-03CA-4172-BA55-FC3D9F28D6EB}" srcOrd="0" destOrd="0" presId="urn:microsoft.com/office/officeart/2005/8/layout/vList5"/>
    <dgm:cxn modelId="{649E8040-C405-4362-8717-123EB6727907}" type="presParOf" srcId="{1B79373C-03CA-4172-BA55-FC3D9F28D6EB}" destId="{3CF310F3-D9EE-4D84-BEEA-0008B0482F4A}" srcOrd="0" destOrd="0" presId="urn:microsoft.com/office/officeart/2005/8/layout/vList5"/>
    <dgm:cxn modelId="{4E4824D3-93C5-4B23-A799-B4991976821E}" type="presParOf" srcId="{1B79373C-03CA-4172-BA55-FC3D9F28D6EB}" destId="{E97A4EBE-F615-4AA4-AE39-CD48745EBC78}" srcOrd="1" destOrd="0" presId="urn:microsoft.com/office/officeart/2005/8/layout/vList5"/>
    <dgm:cxn modelId="{C503BA53-5829-4927-A080-53D9FB34234F}" type="presParOf" srcId="{AFE2A206-A7F0-49FC-B756-62FBC54FB387}" destId="{BC07D024-DEDA-4ECD-93A0-C082415C20D7}" srcOrd="1" destOrd="0" presId="urn:microsoft.com/office/officeart/2005/8/layout/vList5"/>
    <dgm:cxn modelId="{7BD33DEB-23DF-4CC8-BA73-5170D170594D}" type="presParOf" srcId="{AFE2A206-A7F0-49FC-B756-62FBC54FB387}" destId="{BF493E71-3161-4B7B-ABE4-270016A3F8EF}" srcOrd="2" destOrd="0" presId="urn:microsoft.com/office/officeart/2005/8/layout/vList5"/>
    <dgm:cxn modelId="{BE028AD9-3CD2-45FE-BF28-4DA04CD309ED}" type="presParOf" srcId="{BF493E71-3161-4B7B-ABE4-270016A3F8EF}" destId="{866B5B1A-ED4A-4EF9-90C3-122F1DA2311B}" srcOrd="0" destOrd="0" presId="urn:microsoft.com/office/officeart/2005/8/layout/vList5"/>
    <dgm:cxn modelId="{7327F4D1-2C22-4580-BCCF-3F127B822DFB}" type="presParOf" srcId="{BF493E71-3161-4B7B-ABE4-270016A3F8EF}" destId="{A40BC655-6C05-4B70-AE7B-83C88E2DA66C}" srcOrd="1" destOrd="0" presId="urn:microsoft.com/office/officeart/2005/8/layout/vList5"/>
    <dgm:cxn modelId="{44ED57D5-8DFF-4416-AE60-2C18B1D06E85}" type="presParOf" srcId="{AFE2A206-A7F0-49FC-B756-62FBC54FB387}" destId="{E7CF8BAE-DC6D-4D2E-AFFC-423AE5BE6675}" srcOrd="3" destOrd="0" presId="urn:microsoft.com/office/officeart/2005/8/layout/vList5"/>
    <dgm:cxn modelId="{3DBC5607-89D0-43D7-B712-052365DB3F72}" type="presParOf" srcId="{AFE2A206-A7F0-49FC-B756-62FBC54FB387}" destId="{823B9ECC-70F6-4F88-A405-96304214A57A}" srcOrd="4" destOrd="0" presId="urn:microsoft.com/office/officeart/2005/8/layout/vList5"/>
    <dgm:cxn modelId="{89B5E0FD-0D73-4FC8-AE0F-577303AF5F6A}" type="presParOf" srcId="{823B9ECC-70F6-4F88-A405-96304214A57A}" destId="{016B6D1D-94A4-4201-AACA-13DBFB789FEB}" srcOrd="0" destOrd="0" presId="urn:microsoft.com/office/officeart/2005/8/layout/vList5"/>
    <dgm:cxn modelId="{44C6CF4E-DBE2-4DEE-8195-10DCE7E17D31}" type="presParOf" srcId="{823B9ECC-70F6-4F88-A405-96304214A57A}" destId="{3E9B0602-A7B8-4D97-A972-D8D4118422E9}"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A4EBE-F615-4AA4-AE39-CD48745EBC78}">
      <dsp:nvSpPr>
        <dsp:cNvPr id="0" name=""/>
        <dsp:cNvSpPr/>
      </dsp:nvSpPr>
      <dsp:spPr>
        <a:xfrm rot="5400000">
          <a:off x="7192575" y="-2977968"/>
          <a:ext cx="1038745" cy="7258304"/>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IE" sz="1700" kern="1200" baseline="0" dirty="0">
              <a:latin typeface="Segoe UI"/>
              <a:cs typeface="Segoe UI"/>
            </a:rPr>
            <a:t>No capital expenditures to scale up.</a:t>
          </a:r>
          <a:endParaRPr lang="en-US" sz="1700" kern="1200" dirty="0">
            <a:latin typeface="Segoe UI"/>
            <a:cs typeface="Segoe UI"/>
          </a:endParaRPr>
        </a:p>
        <a:p>
          <a:pPr marL="171450" lvl="1" indent="-171450" algn="l" defTabSz="755650">
            <a:lnSpc>
              <a:spcPct val="90000"/>
            </a:lnSpc>
            <a:spcBef>
              <a:spcPct val="0"/>
            </a:spcBef>
            <a:spcAft>
              <a:spcPct val="15000"/>
            </a:spcAft>
            <a:buChar char="•"/>
          </a:pPr>
          <a:r>
            <a:rPr lang="en-IE" sz="1700" kern="1200" baseline="0" dirty="0">
              <a:latin typeface="Segoe UI"/>
              <a:cs typeface="Segoe UI"/>
            </a:rPr>
            <a:t>Applications can be quickly provisioned and deprovisioned.</a:t>
          </a:r>
          <a:endParaRPr lang="en-US" sz="1700" kern="1200" dirty="0">
            <a:latin typeface="Segoe UI"/>
            <a:cs typeface="Segoe UI"/>
          </a:endParaRPr>
        </a:p>
        <a:p>
          <a:pPr marL="171450" lvl="1" indent="-171450" algn="l" defTabSz="755650">
            <a:lnSpc>
              <a:spcPct val="90000"/>
            </a:lnSpc>
            <a:spcBef>
              <a:spcPct val="0"/>
            </a:spcBef>
            <a:spcAft>
              <a:spcPct val="15000"/>
            </a:spcAft>
            <a:buChar char="•"/>
          </a:pPr>
          <a:r>
            <a:rPr lang="en-IE" sz="1700" kern="1200" baseline="0" dirty="0">
              <a:latin typeface="Segoe UI"/>
              <a:cs typeface="Segoe UI"/>
            </a:rPr>
            <a:t>Organizations pay only for what they use.</a:t>
          </a:r>
          <a:endParaRPr lang="en-US" sz="1700" kern="1200" dirty="0">
            <a:latin typeface="Segoe UI"/>
            <a:cs typeface="Segoe UI"/>
          </a:endParaRPr>
        </a:p>
      </dsp:txBody>
      <dsp:txXfrm rot="-5400000">
        <a:off x="4082796" y="182518"/>
        <a:ext cx="7207597" cy="937331"/>
      </dsp:txXfrm>
    </dsp:sp>
    <dsp:sp modelId="{3CF310F3-D9EE-4D84-BEEA-0008B0482F4A}">
      <dsp:nvSpPr>
        <dsp:cNvPr id="0" name=""/>
        <dsp:cNvSpPr/>
      </dsp:nvSpPr>
      <dsp:spPr>
        <a:xfrm>
          <a:off x="0" y="1967"/>
          <a:ext cx="4082796" cy="1298432"/>
        </a:xfrm>
        <a:prstGeom prst="round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2400" b="0" kern="1200" baseline="0" dirty="0">
              <a:latin typeface="Segoe UI"/>
              <a:ea typeface="+mn-ea"/>
              <a:cs typeface="+mn-cs"/>
            </a:rPr>
            <a:t>Public Cloud</a:t>
          </a:r>
          <a:endParaRPr lang="en-US" sz="2400" b="0" i="0" u="none" strike="noStrike" kern="1200" cap="none" baseline="0" noProof="0" dirty="0">
            <a:solidFill>
              <a:srgbClr val="010000"/>
            </a:solidFill>
            <a:latin typeface="Segoe UI"/>
            <a:ea typeface="+mn-ea"/>
            <a:cs typeface="+mn-cs"/>
          </a:endParaRPr>
        </a:p>
      </dsp:txBody>
      <dsp:txXfrm>
        <a:off x="63384" y="65351"/>
        <a:ext cx="3956028" cy="1171664"/>
      </dsp:txXfrm>
    </dsp:sp>
    <dsp:sp modelId="{A40BC655-6C05-4B70-AE7B-83C88E2DA66C}">
      <dsp:nvSpPr>
        <dsp:cNvPr id="0" name=""/>
        <dsp:cNvSpPr/>
      </dsp:nvSpPr>
      <dsp:spPr>
        <a:xfrm rot="5400000">
          <a:off x="7192575" y="-1614614"/>
          <a:ext cx="1038745" cy="7258304"/>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b="0" i="0" kern="1200" dirty="0">
              <a:latin typeface="Segoe UI"/>
              <a:cs typeface="Segoe UI"/>
            </a:rPr>
            <a:t>Hardware must be purchased for start-up and maintenance.</a:t>
          </a:r>
          <a:endParaRPr lang="en-US" sz="1700" kern="1200" dirty="0">
            <a:latin typeface="Segoe UI"/>
            <a:cs typeface="Segoe UI"/>
          </a:endParaRPr>
        </a:p>
        <a:p>
          <a:pPr marL="171450" lvl="1" indent="-171450" algn="l" defTabSz="755650" rtl="0">
            <a:lnSpc>
              <a:spcPct val="90000"/>
            </a:lnSpc>
            <a:spcBef>
              <a:spcPct val="0"/>
            </a:spcBef>
            <a:spcAft>
              <a:spcPct val="15000"/>
            </a:spcAft>
            <a:buChar char="•"/>
          </a:pPr>
          <a:r>
            <a:rPr lang="en-IE" sz="1700" kern="1200" baseline="0" dirty="0">
              <a:latin typeface="Segoe UI"/>
              <a:cs typeface="Segoe UI"/>
            </a:rPr>
            <a:t>Organizations have complete control over resources and security. </a:t>
          </a:r>
          <a:endParaRPr lang="en-US" sz="1700" kern="1200" dirty="0">
            <a:latin typeface="Segoe UI"/>
            <a:cs typeface="Segoe UI"/>
          </a:endParaRPr>
        </a:p>
        <a:p>
          <a:pPr marL="171450" lvl="1" indent="-171450" algn="l" defTabSz="755650">
            <a:lnSpc>
              <a:spcPct val="90000"/>
            </a:lnSpc>
            <a:spcBef>
              <a:spcPct val="0"/>
            </a:spcBef>
            <a:spcAft>
              <a:spcPct val="15000"/>
            </a:spcAft>
            <a:buChar char="•"/>
          </a:pPr>
          <a:r>
            <a:rPr lang="en-US" sz="1700" b="0" i="0" kern="1200" dirty="0">
              <a:latin typeface="Segoe UI"/>
              <a:cs typeface="Segoe UI"/>
            </a:rPr>
            <a:t>Organizations are responsible for hardware maintenance and updates.</a:t>
          </a:r>
          <a:endParaRPr lang="en-US" sz="1700" kern="1200" dirty="0">
            <a:latin typeface="Segoe UI"/>
            <a:cs typeface="Segoe UI"/>
          </a:endParaRPr>
        </a:p>
      </dsp:txBody>
      <dsp:txXfrm rot="-5400000">
        <a:off x="4082796" y="1545872"/>
        <a:ext cx="7207597" cy="937331"/>
      </dsp:txXfrm>
    </dsp:sp>
    <dsp:sp modelId="{866B5B1A-ED4A-4EF9-90C3-122F1DA2311B}">
      <dsp:nvSpPr>
        <dsp:cNvPr id="0" name=""/>
        <dsp:cNvSpPr/>
      </dsp:nvSpPr>
      <dsp:spPr>
        <a:xfrm>
          <a:off x="0" y="1365321"/>
          <a:ext cx="4082796" cy="1298432"/>
        </a:xfrm>
        <a:prstGeom prst="round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2400" b="0" kern="1200" baseline="0" dirty="0">
              <a:latin typeface="Segoe UI"/>
              <a:ea typeface="+mn-ea"/>
              <a:cs typeface="+mn-cs"/>
            </a:rPr>
            <a:t>Private Cloud</a:t>
          </a:r>
        </a:p>
      </dsp:txBody>
      <dsp:txXfrm>
        <a:off x="63384" y="1428705"/>
        <a:ext cx="3956028" cy="1171664"/>
      </dsp:txXfrm>
    </dsp:sp>
    <dsp:sp modelId="{3E9B0602-A7B8-4D97-A972-D8D4118422E9}">
      <dsp:nvSpPr>
        <dsp:cNvPr id="0" name=""/>
        <dsp:cNvSpPr/>
      </dsp:nvSpPr>
      <dsp:spPr>
        <a:xfrm rot="5400000">
          <a:off x="7192575" y="-251260"/>
          <a:ext cx="1038745" cy="7258304"/>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800100">
            <a:lnSpc>
              <a:spcPct val="90000"/>
            </a:lnSpc>
            <a:spcBef>
              <a:spcPct val="0"/>
            </a:spcBef>
            <a:spcAft>
              <a:spcPct val="15000"/>
            </a:spcAft>
            <a:buChar char="•"/>
          </a:pPr>
          <a:r>
            <a:rPr lang="en-IE" sz="1800" kern="1200" baseline="0" dirty="0">
              <a:latin typeface="Segoe UI"/>
              <a:cs typeface="Segoe UI"/>
            </a:rPr>
            <a:t>Provides the most flexibility.</a:t>
          </a:r>
          <a:endParaRPr lang="en-US" sz="1800" kern="1200" dirty="0">
            <a:latin typeface="Segoe UI"/>
            <a:cs typeface="Segoe UI"/>
          </a:endParaRPr>
        </a:p>
        <a:p>
          <a:pPr marL="171450" lvl="1" indent="-171450" algn="l" defTabSz="800100">
            <a:lnSpc>
              <a:spcPct val="90000"/>
            </a:lnSpc>
            <a:spcBef>
              <a:spcPct val="0"/>
            </a:spcBef>
            <a:spcAft>
              <a:spcPct val="15000"/>
            </a:spcAft>
            <a:buChar char="•"/>
          </a:pPr>
          <a:r>
            <a:rPr lang="en-IE" sz="1800" kern="1200" baseline="0" dirty="0">
              <a:latin typeface="Segoe UI"/>
              <a:cs typeface="Segoe UI"/>
            </a:rPr>
            <a:t>Organizations determine where to run their applications.</a:t>
          </a:r>
          <a:endParaRPr lang="en-US" sz="1800" kern="1200" dirty="0">
            <a:latin typeface="Segoe UI"/>
            <a:cs typeface="Segoe UI"/>
          </a:endParaRPr>
        </a:p>
        <a:p>
          <a:pPr marL="171450" lvl="1" indent="-171450" algn="l" defTabSz="800100">
            <a:lnSpc>
              <a:spcPct val="90000"/>
            </a:lnSpc>
            <a:spcBef>
              <a:spcPct val="0"/>
            </a:spcBef>
            <a:spcAft>
              <a:spcPct val="15000"/>
            </a:spcAft>
            <a:buChar char="•"/>
          </a:pPr>
          <a:r>
            <a:rPr lang="en-IE" sz="1800" kern="1200" baseline="0" dirty="0">
              <a:latin typeface="Segoe UI"/>
              <a:cs typeface="Segoe UI"/>
            </a:rPr>
            <a:t>Organizations control security, compliance, or legal requirements.</a:t>
          </a:r>
          <a:endParaRPr lang="en-US" sz="1800" kern="1200" dirty="0">
            <a:latin typeface="Segoe UI"/>
            <a:cs typeface="Segoe UI"/>
          </a:endParaRPr>
        </a:p>
      </dsp:txBody>
      <dsp:txXfrm rot="-5400000">
        <a:off x="4082796" y="2909226"/>
        <a:ext cx="7207597" cy="937331"/>
      </dsp:txXfrm>
    </dsp:sp>
    <dsp:sp modelId="{016B6D1D-94A4-4201-AACA-13DBFB789FEB}">
      <dsp:nvSpPr>
        <dsp:cNvPr id="0" name=""/>
        <dsp:cNvSpPr/>
      </dsp:nvSpPr>
      <dsp:spPr>
        <a:xfrm>
          <a:off x="0" y="2728675"/>
          <a:ext cx="4082796" cy="1298432"/>
        </a:xfrm>
        <a:prstGeom prst="round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2400" b="0" kern="1200" baseline="0" dirty="0">
              <a:latin typeface="Segoe UI"/>
              <a:ea typeface="+mn-ea"/>
              <a:cs typeface="+mn-cs"/>
            </a:rPr>
            <a:t>Hybrid Cloud</a:t>
          </a:r>
        </a:p>
      </dsp:txBody>
      <dsp:txXfrm>
        <a:off x="63384" y="2792059"/>
        <a:ext cx="3956028" cy="117166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pPr/>
              <a:t>1/8/2022 1:19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a:latin typeface="Segoe UI" pitchFamily="34" charset="0"/>
            </a:endParaRPr>
          </a:p>
        </p:txBody>
      </p:sp>
    </p:spTree>
    <p:extLst>
      <p:ext uri="{BB962C8B-B14F-4D97-AF65-F5344CB8AC3E}">
        <p14:creationId xmlns:p14="http://schemas.microsoft.com/office/powerpoint/2010/main" xmlns=""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pPr/>
              <a:t>1/8/2022 1:19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xmlns=""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src.nist.gov/publications/detail/sp/800-145/fina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Adjust the title page for AZ-900T00 or AZ-900T01.</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pPr/>
              <a:t>1/8/2022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xmlns=""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pPr/>
              <a:t>1/8/2022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xmlns="" val="3760884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There is a term reference guide available at </a:t>
            </a:r>
            <a:r>
              <a:rPr lang="en-IE" sz="900" u="sng" dirty="0"/>
              <a:t>https://azure.microsoft.com/en-us/overview/cloud-computing-dictionary/</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pPr/>
              <a:t>1/8/2022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xmlns="" val="1958519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Capital Expenditure (</a:t>
            </a:r>
            <a:r>
              <a:rPr lang="en-US" b="1" dirty="0" err="1"/>
              <a:t>CapEx</a:t>
            </a:r>
            <a:r>
              <a:rPr lang="en-US" b="1" dirty="0"/>
              <a:t>)</a:t>
            </a:r>
          </a:p>
          <a:p>
            <a:pPr lvl="1"/>
            <a:r>
              <a:rPr lang="en-US" sz="2400" dirty="0"/>
              <a:t>Spend on physical infrastructure upfront.</a:t>
            </a:r>
          </a:p>
          <a:p>
            <a:pPr lvl="1"/>
            <a:r>
              <a:rPr lang="en-US" sz="2400" dirty="0"/>
              <a:t>Deduct the expense from your tax bill.</a:t>
            </a:r>
          </a:p>
          <a:p>
            <a:pPr lvl="1"/>
            <a:r>
              <a:rPr lang="en-US" sz="2400" dirty="0"/>
              <a:t>High upfront cost, but the value of your 6investment reduces over time.</a:t>
            </a:r>
          </a:p>
          <a:p>
            <a:pPr lvl="1"/>
            <a:endParaRPr lang="en-US" b="1" dirty="0"/>
          </a:p>
          <a:p>
            <a:r>
              <a:rPr lang="en-US" b="1" dirty="0"/>
              <a:t>Operational Expenditure (</a:t>
            </a:r>
            <a:r>
              <a:rPr lang="en-US" b="1" dirty="0" err="1"/>
              <a:t>OpEx</a:t>
            </a:r>
            <a:r>
              <a:rPr lang="en-US" b="1" dirty="0"/>
              <a:t>)</a:t>
            </a:r>
            <a:r>
              <a:rPr lang="en-US" dirty="0"/>
              <a:t> </a:t>
            </a:r>
          </a:p>
          <a:p>
            <a:pPr lvl="1"/>
            <a:r>
              <a:rPr lang="en-US" sz="2400" dirty="0"/>
              <a:t>Spend on services or products as needed.</a:t>
            </a:r>
          </a:p>
          <a:p>
            <a:pPr lvl="1"/>
            <a:r>
              <a:rPr lang="en-US" sz="2400" dirty="0"/>
              <a:t>Get billed immediately.</a:t>
            </a:r>
          </a:p>
          <a:p>
            <a:pPr lvl="1"/>
            <a:r>
              <a:rPr lang="en-US" sz="2400" dirty="0"/>
              <a:t>Deduct the expense from your tax bill in the same year.</a:t>
            </a:r>
          </a:p>
          <a:p>
            <a:pPr lvl="1"/>
            <a:r>
              <a:rPr lang="en-US" sz="2400" dirty="0"/>
              <a:t>No upfront cost, pay-as-you use.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pPr/>
              <a:t>1/8/2022 1:19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xmlns="" val="3565397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000" b="0" i="0" dirty="0">
                <a:effectLst/>
                <a:latin typeface="Segoe UI" panose="020B0502040204020203" pitchFamily="34" charset="0"/>
              </a:rPr>
              <a:t>This consumption-based model brings with it many benefits, including:</a:t>
            </a:r>
          </a:p>
          <a:p>
            <a:pPr algn="l">
              <a:buFont typeface="Arial" panose="020B0604020202020204" pitchFamily="34" charset="0"/>
              <a:buChar char="•"/>
            </a:pPr>
            <a:r>
              <a:rPr lang="en-US" sz="2000" b="0" i="0" dirty="0">
                <a:effectLst/>
                <a:latin typeface="Segoe UI" panose="020B0502040204020203" pitchFamily="34" charset="0"/>
              </a:rPr>
              <a:t>No upfront costs.</a:t>
            </a:r>
          </a:p>
          <a:p>
            <a:pPr algn="l">
              <a:buFont typeface="Arial" panose="020B0604020202020204" pitchFamily="34" charset="0"/>
              <a:buChar char="•"/>
            </a:pPr>
            <a:r>
              <a:rPr lang="en-US" sz="2000" b="0" i="0" dirty="0">
                <a:effectLst/>
                <a:latin typeface="Segoe UI" panose="020B0502040204020203" pitchFamily="34" charset="0"/>
              </a:rPr>
              <a:t>No need to purchase and manage costly infrastructure that they may or may not use to its fullest.</a:t>
            </a:r>
          </a:p>
          <a:p>
            <a:pPr algn="l">
              <a:buFont typeface="Arial" panose="020B0604020202020204" pitchFamily="34" charset="0"/>
              <a:buChar char="•"/>
            </a:pPr>
            <a:r>
              <a:rPr lang="en-US" sz="2000" b="0" i="0" dirty="0">
                <a:effectLst/>
                <a:latin typeface="Segoe UI" panose="020B0502040204020203" pitchFamily="34" charset="0"/>
              </a:rPr>
              <a:t>The ability to pay for additional resources when they are needed.</a:t>
            </a:r>
          </a:p>
          <a:p>
            <a:pPr algn="l">
              <a:buFont typeface="Arial" panose="020B0604020202020204" pitchFamily="34" charset="0"/>
              <a:buChar char="•"/>
            </a:pPr>
            <a:r>
              <a:rPr lang="en-US" sz="2000" b="0" i="0" dirty="0">
                <a:effectLst/>
                <a:latin typeface="Segoe UI" panose="020B0502040204020203" pitchFamily="34" charset="0"/>
              </a:rPr>
              <a:t>The ability to stop paying for resources that are no longer needed.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pPr/>
              <a:t>1/8/2022 1:19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xmlns="" val="1841458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pPr/>
              <a:t>1/8/2022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xmlns="" val="4080981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IaaS, visit </a:t>
            </a:r>
            <a:r>
              <a:rPr lang="en-IE" sz="900" u="sng" dirty="0"/>
              <a:t>https://azure.microsoft.com/en-us/overview/what-is-iaas/ </a:t>
            </a:r>
          </a:p>
          <a:p>
            <a:endParaRPr lang="en-IE" sz="900" u="sng" dirty="0">
              <a:latin typeface="Segoe UI Semilight" panose="020B0402040204020203" pitchFamily="34" charset="0"/>
              <a:cs typeface="Segoe UI Semilight" panose="020B0402040204020203" pitchFamily="34" charset="0"/>
            </a:endParaRP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Most basic cloud computing services category.</a:t>
            </a: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Build pay-as-you-go IT infrastructure by renting servers, virtual machines, storage, networks, and operating systems from a cloud provider.</a:t>
            </a: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Instant computing infrastructure, provisioned and managed over the internet.</a:t>
            </a:r>
          </a:p>
          <a:p>
            <a:endParaRPr lang="en-US" sz="900" dirty="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pPr/>
              <a:t>1/8/2022 1:19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xmlns="" val="467849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PaaS, see </a:t>
            </a:r>
            <a:r>
              <a:rPr lang="en-IE" sz="900" u="sng" dirty="0"/>
              <a:t>https://azure.microsoft.com/en-us/overview/what-is-paas/</a:t>
            </a:r>
          </a:p>
          <a:p>
            <a:endParaRPr lang="en-IE" sz="900" u="sng" dirty="0"/>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Provides environment for building, testing, and deploying software applications. </a:t>
            </a: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Helps create applications quickly, without focusing on managing underlying infrastructure.</a:t>
            </a:r>
          </a:p>
          <a:p>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pPr/>
              <a:t>1/8/2022 1:19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xmlns="" val="1513822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a:solidFill>
                  <a:schemeClr val="tx1"/>
                </a:solidFill>
                <a:effectLst/>
                <a:latin typeface="Segoe UI Semilight" panose="020B0402040204020203" pitchFamily="34" charset="0"/>
                <a:ea typeface="+mn-ea"/>
                <a:cs typeface="Segoe UI Semilight" panose="020B0402040204020203" pitchFamily="34" charset="0"/>
              </a:rPr>
              <a:t>Common usage scenarios:</a:t>
            </a:r>
          </a:p>
          <a:p>
            <a:pPr marL="171450" indent="-171450">
              <a:buFont typeface="Arial" panose="020B0604020202020204" pitchFamily="34" charset="0"/>
              <a:buChar char="•"/>
            </a:pPr>
            <a:r>
              <a:rPr lang="en-IE" sz="900" b="0" i="0" u="none" strike="noStrike" kern="1200">
                <a:solidFill>
                  <a:schemeClr val="tx1"/>
                </a:solidFill>
                <a:effectLst/>
                <a:latin typeface="Segoe UI Semilight" panose="020B0402040204020203" pitchFamily="34" charset="0"/>
                <a:ea typeface="+mn-ea"/>
                <a:cs typeface="Segoe UI Semilight" panose="020B0402040204020203" pitchFamily="34" charset="0"/>
              </a:rPr>
              <a:t>Examples of Microsoft SaaS services include Microsoft Office 365, Skype, and Microsoft Dynamics CRM Online.</a:t>
            </a:r>
          </a:p>
          <a:p>
            <a:endParaRPr lang="en-US" sz="900">
              <a:latin typeface="Segoe UI Semilight" panose="020B0402040204020203" pitchFamily="34" charset="0"/>
              <a:cs typeface="Segoe UI Semilight" panose="020B0402040204020203" pitchFamily="34" charset="0"/>
            </a:endParaRPr>
          </a:p>
          <a:p>
            <a:r>
              <a:rPr lang="en-IE" sz="900" b="0" i="0" u="none" strike="noStrike" kern="1200">
                <a:solidFill>
                  <a:schemeClr val="tx1"/>
                </a:solidFill>
                <a:effectLst/>
                <a:latin typeface="Segoe UI Semilight" panose="020B0402040204020203" pitchFamily="34" charset="0"/>
                <a:ea typeface="+mn-ea"/>
                <a:cs typeface="Segoe UI Semilight" panose="020B0402040204020203" pitchFamily="34" charset="0"/>
              </a:rPr>
              <a:t>For more information on SaaS, see </a:t>
            </a:r>
            <a:r>
              <a:rPr lang="en-IE" sz="900" u="sng"/>
              <a:t>https://azure.microsoft.com/en-us/overview/what-is-saas/</a:t>
            </a:r>
            <a:endParaRPr lang="en-US" sz="90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pPr/>
              <a:t>1/8/2022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xmlns="" val="2709123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a:t>The slide contains only some of the cloud service comparison discussion points. </a:t>
            </a:r>
            <a:endParaRPr lang="en-IE" sz="900" b="0"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pPr/>
              <a:t>1/8/2022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xmlns="" val="3141691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IaaS, PaaS, and SaaS have dedicated topics, coming up.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pPr/>
              <a:t>1/8/2022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xmlns="" val="3784474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pPr/>
              <a:t>1/8/2022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xmlns="" val="3715333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000" b="1" i="0" dirty="0">
                <a:solidFill>
                  <a:srgbClr val="1A1A1F"/>
                </a:solidFill>
                <a:effectLst/>
                <a:latin typeface="Segoe UI" panose="020B0502040204020203" pitchFamily="34" charset="0"/>
              </a:rPr>
              <a:t>What is serverless computing?</a:t>
            </a:r>
          </a:p>
          <a:p>
            <a:pPr algn="l"/>
            <a:r>
              <a:rPr lang="en-US" sz="2000" b="0" i="0" dirty="0">
                <a:solidFill>
                  <a:srgbClr val="4C4C51"/>
                </a:solidFill>
                <a:effectLst/>
                <a:latin typeface="Segoe UI" panose="020B0502040204020203" pitchFamily="34" charset="0"/>
              </a:rPr>
              <a:t>Serverless computing enables developers to build applications faster by eliminating the need for them to manage infrastructure. With serverless applications, the cloud service provider automatically provisions, scales, and manages the infrastructure required to run the code.</a:t>
            </a:r>
          </a:p>
          <a:p>
            <a:pPr algn="l"/>
            <a:r>
              <a:rPr lang="en-US" sz="2000" b="0" i="0" dirty="0">
                <a:solidFill>
                  <a:srgbClr val="4C4C51"/>
                </a:solidFill>
                <a:effectLst/>
                <a:latin typeface="Segoe UI" panose="020B0502040204020203" pitchFamily="34" charset="0"/>
              </a:rPr>
              <a:t>In understanding the definition of serverless computing, it’s important to note that servers are still running the code. The serverless name comes from the fact that the tasks associated with infrastructure provisioning and management are invisible to the developer. This approach enables developers to increase their focus on the business logic and deliver more value to the core of the business. Serverless computing helps teams increase their productivity and bring products to market faster, and it allows organizations to better optimize resources and stay focused on innovation.</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Functions - </a:t>
            </a:r>
            <a:r>
              <a:rPr lang="en-IE" sz="900" b="0" i="0" u="none" strike="noStrike" kern="1200" dirty="0">
                <a:solidFill>
                  <a:schemeClr val="tx1"/>
                </a:solidFill>
                <a:effectLst/>
                <a:latin typeface="Segoe UI Light" pitchFamily="34" charset="0"/>
                <a:ea typeface="+mn-ea"/>
                <a:cs typeface="+mn-cs"/>
              </a:rPr>
              <a:t>https://docs.microsoft.com/en-us/azure/azure-functions/ </a:t>
            </a:r>
          </a:p>
          <a:p>
            <a:r>
              <a:rPr lang="en-IE" sz="900" b="1" i="0" u="none" strike="noStrike" kern="1200" dirty="0">
                <a:solidFill>
                  <a:schemeClr val="tx1"/>
                </a:solidFill>
                <a:effectLst/>
                <a:latin typeface="Segoe UI Light" pitchFamily="34" charset="0"/>
                <a:ea typeface="+mn-ea"/>
                <a:cs typeface="+mn-cs"/>
              </a:rPr>
              <a:t>Azure Logic Apps - </a:t>
            </a:r>
            <a:r>
              <a:rPr lang="en-IE" sz="900" u="sng" dirty="0"/>
              <a:t>https://docs.microsoft.com/en-us/azure/logic-apps/ </a:t>
            </a:r>
          </a:p>
          <a:p>
            <a:r>
              <a:rPr lang="en-IE" sz="900" b="1" i="0" u="none" strike="noStrike" kern="1200" dirty="0">
                <a:solidFill>
                  <a:schemeClr val="tx1"/>
                </a:solidFill>
                <a:effectLst/>
                <a:latin typeface="Segoe UI Light" pitchFamily="34" charset="0"/>
                <a:ea typeface="+mn-ea"/>
                <a:cs typeface="+mn-cs"/>
              </a:rPr>
              <a:t>Azure Event Grid - </a:t>
            </a:r>
            <a:r>
              <a:rPr lang="en-IE" sz="900" u="sng" dirty="0"/>
              <a:t>https://docs.microsoft.com/en-us/azure/event-grid/ </a:t>
            </a: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For more details about serverless services available with Azure, see </a:t>
            </a:r>
            <a:r>
              <a:rPr lang="en-IE" sz="900" u="sng" dirty="0"/>
              <a:t>https://azure.microsoft.com/en-us/solutions/serverless/ </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pPr/>
              <a:t>1/8/2022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xmlns="" val="1601089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WWL recommends using polling to be completed for every 7 – 10 slides and preferably at the end of each section. This helps break classes up and adds more interactivity especially for remote classes.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Calibri" panose="020F0502020204030204" pitchFamily="34" charset="0"/>
                <a:ea typeface="Times New Roman" panose="02020603050405020304" pitchFamily="18" charset="0"/>
              </a:rPr>
              <a:t>In order to promote interactivity, WWL suggests the use of Mentimeter, Kahoot or a similar polling technology. Please feel free to adjust this slide as needed and populate with the instructions based on the polling tool of your choice.</a:t>
            </a:r>
            <a:endParaRPr lang="en-US" sz="1800" dirty="0">
              <a:effectLst/>
              <a:latin typeface="Calibri" panose="020F0502020204030204" pitchFamily="34" charset="0"/>
              <a:ea typeface="Calibri" panose="020F0502020204030204"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xmlns="" val="221477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a:latin typeface="Segoe UI Light"/>
                <a:cs typeface="Segoe UI Light"/>
              </a:rPr>
              <a:t>https://docs.microsoft.com/en-us/learn/paths/azure-fundamentals/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pPr/>
              <a:t>1/8/2022 1:19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xmlns="" val="780702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pPr/>
              <a:t>1/8/2022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xmlns=""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pPr/>
              <a:t>1/8/2022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xmlns="" val="787002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latin typeface="+mn-lt"/>
              </a:rPr>
              <a:t>Cloud Computing is:</a:t>
            </a:r>
          </a:p>
          <a:p>
            <a:pPr marL="342900" indent="-342900">
              <a:buFont typeface="Arial" panose="020B0604020202020204" pitchFamily="34" charset="0"/>
              <a:buChar char="•"/>
            </a:pPr>
            <a:r>
              <a:rPr lang="en-US" dirty="0">
                <a:latin typeface="+mn-lt"/>
              </a:rPr>
              <a:t>A model for enabling on-demand access to a shared pool of configurable computing resources – </a:t>
            </a:r>
            <a:r>
              <a:rPr lang="en-US" sz="800" dirty="0">
                <a:solidFill>
                  <a:schemeClr val="accent4"/>
                </a:solidFill>
                <a:latin typeface="+mn-lt"/>
              </a:rPr>
              <a:t>servers, network, storage, applications, and services</a:t>
            </a:r>
          </a:p>
          <a:p>
            <a:pPr marL="342900" indent="-342900">
              <a:buFont typeface="Arial" panose="020B0604020202020204" pitchFamily="34" charset="0"/>
              <a:buChar char="•"/>
            </a:pPr>
            <a:r>
              <a:rPr lang="en-US" dirty="0">
                <a:latin typeface="+mn-lt"/>
              </a:rPr>
              <a:t>Ubiquitous, convenient, on-demand network access</a:t>
            </a:r>
          </a:p>
          <a:p>
            <a:pPr marL="342900" indent="-342900">
              <a:buFont typeface="Arial" panose="020B0604020202020204" pitchFamily="34" charset="0"/>
              <a:buChar char="•"/>
            </a:pPr>
            <a:r>
              <a:rPr lang="en-US" dirty="0">
                <a:latin typeface="+mn-lt"/>
              </a:rPr>
              <a:t>Rapidly provisioned and released with minimal management effort or service provider interaction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Definitions found at:</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Cloud computing - https://azure.microsoft.com/en-us/overview/what-is-cloud-computing/</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hlinkClick r:id="rId3"/>
              </a:rPr>
              <a:t>NIST definition - https://csrc.nist.gov/publications/detail/sp/800-145/final</a:t>
            </a:r>
            <a:endParaRPr lang="en-US" sz="882"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pPr/>
              <a:t>1/8/2022 1:19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xmlns="" val="279601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a:solidFill>
                  <a:schemeClr val="tx1"/>
                </a:solidFill>
                <a:effectLst/>
                <a:latin typeface="Segoe UI Light" pitchFamily="34" charset="0"/>
                <a:ea typeface="+mn-ea"/>
                <a:cs typeface="+mn-cs"/>
              </a:rPr>
              <a:t>What are public, private, and hybrid clouds? - https://azure.microsoft.com/en-us/overview/what-are-private-public-hybrid-clouds/</a:t>
            </a:r>
            <a:endParaRPr lang="en-IE" sz="900" b="0"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pPr/>
              <a:t>1/8/2022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xmlns="" val="372472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2800" dirty="0"/>
              <a:t>Owned and operated by the organization that uses cloud resources. </a:t>
            </a:r>
          </a:p>
          <a:p>
            <a:pPr marL="457200" indent="-457200">
              <a:buFont typeface="Arial" panose="020B0604020202020204" pitchFamily="34" charset="0"/>
              <a:buChar char="•"/>
            </a:pPr>
            <a:r>
              <a:rPr lang="en-US" sz="2800" dirty="0"/>
              <a:t>Organizations create a cloud environment in their datacenter.</a:t>
            </a:r>
          </a:p>
          <a:p>
            <a:pPr marL="457200" indent="-457200">
              <a:buFont typeface="Arial" panose="020B0604020202020204" pitchFamily="34" charset="0"/>
              <a:buChar char="•"/>
            </a:pPr>
            <a:r>
              <a:rPr lang="en-US" sz="2800" dirty="0"/>
              <a:t>Self-service access to compute resources provided to users within the organization. </a:t>
            </a:r>
          </a:p>
          <a:p>
            <a:pPr marL="457200" indent="-457200">
              <a:buFont typeface="Arial" panose="020B0604020202020204" pitchFamily="34" charset="0"/>
              <a:buChar char="•"/>
            </a:pPr>
            <a:r>
              <a:rPr lang="en-US" sz="2800" dirty="0"/>
              <a:t>Organization is responsible for operating the services they provide.</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pPr/>
              <a:t>1/8/2022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xmlns="" val="2238523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900" b="0" i="0" dirty="0">
                <a:effectLst/>
                <a:latin typeface="Segoe UI" panose="020B0502040204020203" pitchFamily="34" charset="0"/>
              </a:rPr>
              <a:t>Hybrid cloud models have the following characteristics:</a:t>
            </a:r>
          </a:p>
          <a:p>
            <a:pPr algn="l">
              <a:buFont typeface="Arial" panose="020B0604020202020204" pitchFamily="34" charset="0"/>
              <a:buChar char="•"/>
            </a:pPr>
            <a:r>
              <a:rPr lang="en-US" sz="900" b="1" i="0" dirty="0">
                <a:effectLst/>
                <a:latin typeface="Segoe UI" panose="020B0502040204020203" pitchFamily="34" charset="0"/>
              </a:rPr>
              <a:t>Resource location</a:t>
            </a:r>
            <a:r>
              <a:rPr lang="en-US" sz="900" b="0" i="0" dirty="0">
                <a:effectLst/>
                <a:latin typeface="Segoe UI" panose="020B0502040204020203" pitchFamily="34" charset="0"/>
              </a:rPr>
              <a:t>. Specific resources run or are used in a public cloud, and others run or are used in a private cloud.</a:t>
            </a:r>
          </a:p>
          <a:p>
            <a:pPr algn="l">
              <a:buFont typeface="Arial" panose="020B0604020202020204" pitchFamily="34" charset="0"/>
              <a:buChar char="•"/>
            </a:pPr>
            <a:r>
              <a:rPr lang="en-US" sz="900" b="1" i="0" dirty="0">
                <a:effectLst/>
                <a:latin typeface="Segoe UI" panose="020B0502040204020203" pitchFamily="34" charset="0"/>
              </a:rPr>
              <a:t>Cost and efficiency</a:t>
            </a:r>
            <a:r>
              <a:rPr lang="en-US" sz="900" b="0" i="0" dirty="0">
                <a:effectLst/>
                <a:latin typeface="Segoe UI" panose="020B0502040204020203" pitchFamily="34" charset="0"/>
              </a:rPr>
              <a:t>. Hybrid cloud models allow an organization to leverage some of the benefits of cost, efficiency, and scale that are available with a public cloud model.</a:t>
            </a:r>
          </a:p>
          <a:p>
            <a:pPr algn="l">
              <a:buFont typeface="Arial" panose="020B0604020202020204" pitchFamily="34" charset="0"/>
              <a:buChar char="•"/>
            </a:pPr>
            <a:r>
              <a:rPr lang="en-US" sz="900" b="1" i="0" dirty="0">
                <a:effectLst/>
                <a:latin typeface="Segoe UI" panose="020B0502040204020203" pitchFamily="34" charset="0"/>
              </a:rPr>
              <a:t>Control</a:t>
            </a:r>
            <a:r>
              <a:rPr lang="en-US" sz="900" b="0" i="0" dirty="0">
                <a:effectLst/>
                <a:latin typeface="Segoe UI" panose="020B0502040204020203" pitchFamily="34" charset="0"/>
              </a:rPr>
              <a:t>. Organizations retain management control in private clouds.</a:t>
            </a:r>
          </a:p>
          <a:p>
            <a:pPr algn="l">
              <a:buFont typeface="Arial" panose="020B0604020202020204" pitchFamily="34" charset="0"/>
              <a:buChar char="•"/>
            </a:pPr>
            <a:r>
              <a:rPr lang="en-US" sz="900" b="1" i="0" dirty="0">
                <a:effectLst/>
                <a:latin typeface="Segoe UI" panose="020B0502040204020203" pitchFamily="34" charset="0"/>
              </a:rPr>
              <a:t>Skills</a:t>
            </a:r>
            <a:r>
              <a:rPr lang="en-US" sz="900" b="0" i="0" dirty="0">
                <a:effectLst/>
                <a:latin typeface="Segoe UI" panose="020B0502040204020203" pitchFamily="34" charset="0"/>
              </a:rPr>
              <a:t>. Technical skills are still required to maintain the private cloud and ensure both cloud models can operate together.</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pPr/>
              <a:t>1/8/2022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xmlns="" val="1018682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pPr/>
              <a:t>1/8/2022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xmlns="" val="5827160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xmlns=""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xmlns=""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xmlns=""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xmlns=""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xmlns="" id="{8AF631F7-0FD6-4620-8D4C-845139540698}"/>
              </a:ext>
              <a:ext uri="{C183D7F6-B498-43B3-948B-1728B52AA6E4}">
                <adec:decorative xmlns:adec="http://schemas.microsoft.com/office/drawing/2017/decorative" xmlns=""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xmlns="" id="{13359E8F-F4BC-46D9-A456-1AEF499C6D31}"/>
              </a:ext>
              <a:ext uri="{C183D7F6-B498-43B3-948B-1728B52AA6E4}">
                <adec:decorative xmlns:adec="http://schemas.microsoft.com/office/drawing/2017/decorative" xmlns=""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xmlns=""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121423542"/>
      </p:ext>
    </p:extLst>
  </p:cSld>
  <p:clrMapOvr>
    <a:masterClrMapping/>
  </p:clrMapOvr>
  <p:transition>
    <p:fade/>
  </p:transition>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xmlns="" id="{8AF631F7-0FD6-4620-8D4C-845139540698}"/>
              </a:ext>
              <a:ext uri="{C183D7F6-B498-43B3-948B-1728B52AA6E4}">
                <adec:decorative xmlns:adec="http://schemas.microsoft.com/office/drawing/2017/decorative" xmlns=""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xmlns="" id="{13359E8F-F4BC-46D9-A456-1AEF499C6D31}"/>
              </a:ext>
              <a:ext uri="{C183D7F6-B498-43B3-948B-1728B52AA6E4}">
                <adec:decorative xmlns:adec="http://schemas.microsoft.com/office/drawing/2017/decorative" xmlns=""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xmlns="" id="{15248E5B-B35D-43BA-B0E9-DDA9F982CABC}"/>
              </a:ext>
              <a:ext uri="{C183D7F6-B498-43B3-948B-1728B52AA6E4}">
                <adec:decorative xmlns:adec="http://schemas.microsoft.com/office/drawing/2017/decorative" xmlns=""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xmlns=""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2870114294"/>
      </p:ext>
    </p:extLst>
  </p:cSld>
  <p:clrMapOvr>
    <a:masterClrMapping/>
  </p:clrMapOvr>
  <p:transition>
    <p:fade/>
  </p:transition>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xmlns="" id="{18C7A5BA-6D5F-4F89-8133-5E7B5AFA5388}"/>
              </a:ext>
              <a:ext uri="{C183D7F6-B498-43B3-948B-1728B52AA6E4}">
                <adec:decorative xmlns:adec="http://schemas.microsoft.com/office/drawing/2017/decorative" xmlns=""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xmlns="" id="{CBD0695E-5B97-44BE-B0A8-F9214D354151}"/>
              </a:ext>
              <a:ext uri="{C183D7F6-B498-43B3-948B-1728B52AA6E4}">
                <adec:decorative xmlns:adec="http://schemas.microsoft.com/office/drawing/2017/decorative" xmlns=""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xmlns="" id="{D602F602-8AD2-44FB-96AC-197B0B03616F}"/>
              </a:ext>
              <a:ext uri="{C183D7F6-B498-43B3-948B-1728B52AA6E4}">
                <adec:decorative xmlns:adec="http://schemas.microsoft.com/office/drawing/2017/decorative" xmlns=""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xmlns="" id="{C5EE9FF8-98D9-46AE-9E3D-2F72E00C7752}"/>
              </a:ext>
              <a:ext uri="{C183D7F6-B498-43B3-948B-1728B52AA6E4}">
                <adec:decorative xmlns:adec="http://schemas.microsoft.com/office/drawing/2017/decorative" xmlns=""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xmlns=""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2855539965"/>
      </p:ext>
    </p:extLst>
  </p:cSld>
  <p:clrMapOvr>
    <a:masterClrMapping/>
  </p:clrMapOvr>
  <p:transition>
    <p:fade/>
  </p:transition>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xmlns="" id="{91176662-41A1-45F5-9F2A-CB3D5785A657}"/>
              </a:ext>
              <a:ext uri="{C183D7F6-B498-43B3-948B-1728B52AA6E4}">
                <adec:decorative xmlns:adec="http://schemas.microsoft.com/office/drawing/2017/decorative" xmlns=""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xmlns="" id="{F1B8295B-9399-43B5-961D-6D1444246663}"/>
              </a:ext>
              <a:ext uri="{C183D7F6-B498-43B3-948B-1728B52AA6E4}">
                <adec:decorative xmlns:adec="http://schemas.microsoft.com/office/drawing/2017/decorative" xmlns=""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xmlns="" id="{8661FE75-B00C-4695-B37C-FB53546A5F0A}"/>
              </a:ext>
              <a:ext uri="{C183D7F6-B498-43B3-948B-1728B52AA6E4}">
                <adec:decorative xmlns:adec="http://schemas.microsoft.com/office/drawing/2017/decorative" xmlns=""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xmlns="" id="{44FEBE66-8971-4138-8B29-7373BB7CD1B7}"/>
              </a:ext>
              <a:ext uri="{C183D7F6-B498-43B3-948B-1728B52AA6E4}">
                <adec:decorative xmlns:adec="http://schemas.microsoft.com/office/drawing/2017/decorative" xmlns=""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xmlns="" id="{EE9B15D9-25BA-4AE3-B36D-961D8C817DC1}"/>
              </a:ext>
              <a:ext uri="{C183D7F6-B498-43B3-948B-1728B52AA6E4}">
                <adec:decorative xmlns:adec="http://schemas.microsoft.com/office/drawing/2017/decorative" xmlns=""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xmlns=""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xmlns=""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3319336479"/>
      </p:ext>
    </p:extLst>
  </p:cSld>
  <p:clrMapOvr>
    <a:masterClrMapping/>
  </p:clrMapOvr>
  <p:transition>
    <p:fade/>
  </p:transition>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xmlns="" id="{B2BC2D45-166A-42A4-BFA4-B0E61DE53CD1}"/>
              </a:ext>
              <a:ext uri="{C183D7F6-B498-43B3-948B-1728B52AA6E4}">
                <adec:decorative xmlns:adec="http://schemas.microsoft.com/office/drawing/2017/decorative" xmlns=""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xmlns="" id="{C17E5589-50A4-4ADA-A3D2-DFB8558FE78E}"/>
              </a:ext>
              <a:ext uri="{C183D7F6-B498-43B3-948B-1728B52AA6E4}">
                <adec:decorative xmlns:adec="http://schemas.microsoft.com/office/drawing/2017/decorative" xmlns=""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xmlns=""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xmlns="" id="{599F4609-3CD7-4077-B992-04F71C504EF4}"/>
              </a:ext>
              <a:ext uri="{C183D7F6-B498-43B3-948B-1728B52AA6E4}">
                <adec:decorative xmlns:adec="http://schemas.microsoft.com/office/drawing/2017/decorative" xmlns=""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xmlns=""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xmlns="" id="{0C2F439E-21AC-47A7-8FF2-2B3B30023C2D}"/>
              </a:ext>
              <a:ext uri="{C183D7F6-B498-43B3-948B-1728B52AA6E4}">
                <adec:decorative xmlns:adec="http://schemas.microsoft.com/office/drawing/2017/decorative" xmlns=""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xmlns=""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xmlns=""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4209020008"/>
      </p:ext>
    </p:extLst>
  </p:cSld>
  <p:clrMapOvr>
    <a:masterClrMapping/>
  </p:clrMapOvr>
  <p:transition>
    <p:fade/>
  </p:transition>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xmlns="" id="{99FD6DBF-9FC0-43E4-BB25-187F987ED548}"/>
              </a:ext>
              <a:ext uri="{C183D7F6-B498-43B3-948B-1728B52AA6E4}">
                <adec:decorative xmlns:adec="http://schemas.microsoft.com/office/drawing/2017/decorative" xmlns=""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xmlns="" id="{BCEDF675-8A34-4183-9100-9743BB5854C2}"/>
              </a:ext>
              <a:ext uri="{C183D7F6-B498-43B3-948B-1728B52AA6E4}">
                <adec:decorative xmlns:adec="http://schemas.microsoft.com/office/drawing/2017/decorative" xmlns=""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xmlns="" id="{389062B4-E38A-48D0-9FC3-A198B27C2B9D}"/>
              </a:ext>
              <a:ext uri="{C183D7F6-B498-43B3-948B-1728B52AA6E4}">
                <adec:decorative xmlns:adec="http://schemas.microsoft.com/office/drawing/2017/decorative" xmlns=""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xmlns="" id="{0FBA8527-2F9F-46AE-A168-2E369F0A4E4C}"/>
              </a:ext>
              <a:ext uri="{C183D7F6-B498-43B3-948B-1728B52AA6E4}">
                <adec:decorative xmlns:adec="http://schemas.microsoft.com/office/drawing/2017/decorative" xmlns=""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xmlns=""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xmlns="" id="{8B458FFC-8336-43D5-A0E5-A4CEF85D5F6D}"/>
              </a:ext>
              <a:ext uri="{C183D7F6-B498-43B3-948B-1728B52AA6E4}">
                <adec:decorative xmlns:adec="http://schemas.microsoft.com/office/drawing/2017/decorative" xmlns=""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xmlns=""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xmlns="" id="{A8128678-7D34-47E0-BE94-ECE7CD383DD9}"/>
              </a:ext>
              <a:ext uri="{C183D7F6-B498-43B3-948B-1728B52AA6E4}">
                <adec:decorative xmlns:adec="http://schemas.microsoft.com/office/drawing/2017/decorative" xmlns=""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xmlns=""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xmlns="" id="{70E98085-E858-4C10-983A-14182332938A}"/>
              </a:ext>
              <a:ext uri="{C183D7F6-B498-43B3-948B-1728B52AA6E4}">
                <adec:decorative xmlns:adec="http://schemas.microsoft.com/office/drawing/2017/decorative" xmlns=""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xmlns=""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xmlns="" id="{683B0E2A-4AAD-468F-8AFA-306B72CCD47E}"/>
              </a:ext>
              <a:ext uri="{C183D7F6-B498-43B3-948B-1728B52AA6E4}">
                <adec:decorative xmlns:adec="http://schemas.microsoft.com/office/drawing/2017/decorative" xmlns=""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xmlns=""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xmlns=""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3820563916"/>
      </p:ext>
    </p:extLst>
  </p:cSld>
  <p:clrMapOvr>
    <a:masterClrMapping/>
  </p:clrMapOvr>
  <p:transition>
    <p:fade/>
  </p:transition>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xmlns=""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xmlns=""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xmlns=""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xmlns=""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xmlns=""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xmlns=""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xmlns="" id="{B1D12B33-C140-4AED-9479-89A1E21BD571}"/>
              </a:ext>
              <a:ext uri="{C183D7F6-B498-43B3-948B-1728B52AA6E4}">
                <adec:decorative xmlns:adec="http://schemas.microsoft.com/office/drawing/2017/decorative" xmlns=""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508F18CC-5BC5-4383-99A0-673FC34E152C}"/>
              </a:ext>
              <a:ext uri="{C183D7F6-B498-43B3-948B-1728B52AA6E4}">
                <adec:decorative xmlns:adec="http://schemas.microsoft.com/office/drawing/2017/decorative" xmlns=""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xmlns=""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xmlns="" id="{F2BE3BA0-8606-422D-8675-3046FD533FB2}"/>
              </a:ext>
              <a:ext uri="{C183D7F6-B498-43B3-948B-1728B52AA6E4}">
                <adec:decorative xmlns:adec="http://schemas.microsoft.com/office/drawing/2017/decorative" xmlns=""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5A40603F-992B-4531-B3B1-5196D05EC3B4}"/>
              </a:ext>
              <a:ext uri="{C183D7F6-B498-43B3-948B-1728B52AA6E4}">
                <adec:decorative xmlns:adec="http://schemas.microsoft.com/office/drawing/2017/decorative" xmlns=""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xmlns=""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1833744043"/>
      </p:ext>
    </p:extLst>
  </p:cSld>
  <p:clrMapOvr>
    <a:masterClrMapping/>
  </p:clrMapOvr>
  <p:transition>
    <p:fade/>
  </p:transition>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xmlns=""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xmlns=""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xmlns=""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xmlns=""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xmlns=""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xmlns=""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xmlns=""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xmlns=""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xmlns=""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xmlns="" id="{B1D12B33-C140-4AED-9479-89A1E21BD571}"/>
              </a:ext>
              <a:ext uri="{C183D7F6-B498-43B3-948B-1728B52AA6E4}">
                <adec:decorative xmlns:adec="http://schemas.microsoft.com/office/drawing/2017/decorative" xmlns=""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508F18CC-5BC5-4383-99A0-673FC34E152C}"/>
              </a:ext>
              <a:ext uri="{C183D7F6-B498-43B3-948B-1728B52AA6E4}">
                <adec:decorative xmlns:adec="http://schemas.microsoft.com/office/drawing/2017/decorative" xmlns=""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6BF3C7B5-A8EA-4ECD-A968-2546248701F3}"/>
              </a:ext>
              <a:ext uri="{C183D7F6-B498-43B3-948B-1728B52AA6E4}">
                <adec:decorative xmlns:adec="http://schemas.microsoft.com/office/drawing/2017/decorative" xmlns=""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14FEAA1-EB50-4B84-96EB-E171DE39A0A8}"/>
              </a:ext>
              <a:ext uri="{C183D7F6-B498-43B3-948B-1728B52AA6E4}">
                <adec:decorative xmlns:adec="http://schemas.microsoft.com/office/drawing/2017/decorative" xmlns=""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xmlns=""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xmlns="" id="{F2BE3BA0-8606-422D-8675-3046FD533FB2}"/>
              </a:ext>
              <a:ext uri="{C183D7F6-B498-43B3-948B-1728B52AA6E4}">
                <adec:decorative xmlns:adec="http://schemas.microsoft.com/office/drawing/2017/decorative" xmlns=""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5A40603F-992B-4531-B3B1-5196D05EC3B4}"/>
              </a:ext>
              <a:ext uri="{C183D7F6-B498-43B3-948B-1728B52AA6E4}">
                <adec:decorative xmlns:adec="http://schemas.microsoft.com/office/drawing/2017/decorative" xmlns=""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xmlns=""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4144177641"/>
      </p:ext>
    </p:extLst>
  </p:cSld>
  <p:clrMapOvr>
    <a:masterClrMapping/>
  </p:clrMapOvr>
  <p:transition>
    <p:fade/>
  </p:transition>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xmlns=""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xmlns=""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xmlns=""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xmlns=""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1447046860"/>
      </p:ext>
    </p:extLst>
  </p:cSld>
  <p:clrMapOvr>
    <a:masterClrMapping/>
  </p:clrMapOvr>
  <p:transition>
    <p:fade/>
  </p:transition>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xmlns=""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xmlns=""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xmlns=""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xmlns=""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xmlns=""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xmlns=""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836882262"/>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xmlns="" val="4278299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xmlns=""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xmlns="" val="1271879180"/>
      </p:ext>
    </p:extLst>
  </p:cSld>
  <p:clrMapOvr>
    <a:masterClrMapping/>
  </p:clrMapOvr>
  <p:transition>
    <p:fade/>
  </p:transition>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xmlns=""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xmlns=""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xmlns=""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spTree>
    <p:extLst>
      <p:ext uri="{BB962C8B-B14F-4D97-AF65-F5344CB8AC3E}">
        <p14:creationId xmlns:p14="http://schemas.microsoft.com/office/powerpoint/2010/main" xmlns="" val="2541974147"/>
      </p:ext>
    </p:extLst>
  </p:cSld>
  <p:clrMapOvr>
    <a:masterClrMapping/>
  </p:clrMapOvr>
  <p:transition>
    <p:fade/>
  </p:transition>
  <p:hf sldNum="0"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xmlns=""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xmlns=""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xmlns="" val="42020600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xmlns=""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xmlns="" val="40389776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11556723"/>
      </p:ext>
    </p:extLst>
  </p:cSld>
  <p:clrMapOvr>
    <a:masterClrMapping/>
  </p:clrMapOvr>
  <p:transition>
    <p:fade/>
  </p:transition>
  <p:extLst>
    <p:ext uri="{DCECCB84-F9BA-43D5-87BE-67443E8EF086}">
      <p15:sldGuideLst xmlns:p15="http://schemas.microsoft.com/office/powerpoint/2012/main" xmlns="">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xmlns="">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343058790"/>
      </p:ext>
    </p:extLst>
  </p:cSld>
  <p:clrMapOvr>
    <a:masterClrMapping/>
  </p:clrMapOvr>
  <p:transition>
    <p:fade/>
  </p:transition>
  <p:extLst>
    <p:ext uri="{DCECCB84-F9BA-43D5-87BE-67443E8EF086}">
      <p15:sldGuideLst xmlns:p15="http://schemas.microsoft.com/office/powerpoint/2012/main" xmlns="">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xmlns=""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xmlns=""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xmlns=""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xmlns=""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xmlns=""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xmlns=""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xmlns="" val="30949039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xmlns=""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xmlns=""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xmlns=""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xmlns=""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xmlns="" val="2457401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xmlns=""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xmlns=""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xmlns=""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xmlns="" id="{C4B6689F-D3DF-4DE9-BFA0-0A8E724877B5}"/>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xmlns="" val="3025900548"/>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xmlns=""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xmlns=""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xmlns="" id="{0C62E602-B038-4AA6-A699-B469CFE1AD96}"/>
              </a:ext>
              <a:ext uri="{C183D7F6-B498-43B3-948B-1728B52AA6E4}">
                <adec:decorative xmlns:adec="http://schemas.microsoft.com/office/drawing/2017/decorative" xmlns=""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xmlns=""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xmlns=""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xmlns=""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xmlns=""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xmlns=""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xmlns=""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xmlns=""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xmlns=""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xmlns=""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xmlns=""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xmlns=""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xmlns=""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xmlns=""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xmlns=""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xmlns=""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xmlns=""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xmlns=""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xmlns=""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xmlns=""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xmlns=""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xmlns=""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xmlns=""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xmlns=""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xmlns=""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xmlns=""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xmlns=""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xmlns=""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xmlns=""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xmlns=""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xmlns=""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xmlns=""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xmlns=""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xmlns=""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xmlns=""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xmlns=""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xmlns=""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xmlns="" val="2488817992"/>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xmlns=""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xmlns=""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xmlns=""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xmlns=""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xmlns=""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xmlns=""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xmlns=""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xmlns=""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xmlns=""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xmlns=""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xmlns=""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xmlns=""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xmlns=""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xmlns=""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xmlns=""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xmlns=""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xmlns=""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xmlns=""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xmlns=""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xmlns=""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xmlns=""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xmlns=""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xmlns=""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xmlns=""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xmlns=""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xmlns=""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xmlns=""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xmlns=""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xmlns=""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xmlns=""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xmlns=""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xmlns=""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xmlns=""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xmlns="" val="1835885521"/>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xmlns=""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334234982"/>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xmlns=""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xmlns=""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2229773480"/>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xmlns=""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xmlns=""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1529894728"/>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xmlns=""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xmlns=""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xmlns=""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xmlns=""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1128991395"/>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xmlns=""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xmlns=""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xmlns=""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3836196867"/>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xmlns="" id="{CE9563B9-B8EE-4B13-A96C-8A3EA8059E0A}"/>
              </a:ext>
            </a:extLst>
          </p:cNvPr>
          <p:cNvSpPr>
            <a:spLocks noGrp="1"/>
          </p:cNvSpPr>
          <p:nvPr>
            <p:ph sz="quarter" idx="10"/>
          </p:nvPr>
        </p:nvSpPr>
        <p:spPr>
          <a:xfrm>
            <a:off x="418643" y="1456897"/>
            <a:ext cx="5394960" cy="2544286"/>
          </a:xfrm>
        </p:spPr>
        <p:txBody>
          <a:bodyPr/>
          <a:lstStyle>
            <a:lvl1pPr>
              <a:spcBef>
                <a:spcPts val="392"/>
              </a:spcBef>
              <a:spcAft>
                <a:spcPts val="588"/>
              </a:spcAft>
              <a:defRPr sz="2400" b="0">
                <a:latin typeface="+mn-lt"/>
              </a:defRPr>
            </a:lvl1pPr>
            <a:lvl2pPr marL="336145" indent="-224097">
              <a:spcBef>
                <a:spcPts val="392"/>
              </a:spcBef>
              <a:spcAft>
                <a:spcPts val="588"/>
              </a:spcAft>
              <a:buFont typeface="Arial" panose="020B0604020202020204" pitchFamily="34" charset="0"/>
              <a:buChar char="•"/>
              <a:defRPr sz="2400" b="0">
                <a:solidFill>
                  <a:schemeClr val="tx1"/>
                </a:solidFill>
                <a:latin typeface="+mn-lt"/>
              </a:defRPr>
            </a:lvl2pPr>
            <a:lvl3pPr marL="280121" indent="-280121">
              <a:spcBef>
                <a:spcPts val="392"/>
              </a:spcBef>
              <a:spcAft>
                <a:spcPts val="588"/>
              </a:spcAft>
              <a:buFont typeface="Arial" panose="020B0604020202020204" pitchFamily="34" charset="0"/>
              <a:buChar char="•"/>
              <a:defRPr sz="2400" b="0">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sz="2400" b="0">
                <a:solidFill>
                  <a:schemeClr val="tx1"/>
                </a:solidFill>
                <a:latin typeface="+mn-lt"/>
              </a:defRPr>
            </a:lvl4pPr>
            <a:lvl5pPr marL="168072" indent="-168072">
              <a:spcBef>
                <a:spcPts val="392"/>
              </a:spcBef>
              <a:spcAft>
                <a:spcPts val="588"/>
              </a:spcAft>
              <a:buFont typeface="Arial" panose="020B0604020202020204" pitchFamily="34" charset="0"/>
              <a:buChar char="•"/>
              <a:defRPr sz="2400" b="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xmlns="" id="{59500235-F506-479A-8FC5-E0FA2D9B07C5}"/>
              </a:ext>
              <a:ext uri="{C183D7F6-B498-43B3-948B-1728B52AA6E4}">
                <adec:decorative xmlns:adec="http://schemas.microsoft.com/office/drawing/2017/decorative" xmlns=""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xmlns=""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xmlns=""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1455308235"/>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xmlns=""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xmlns="" id="{59500235-F506-479A-8FC5-E0FA2D9B07C5}"/>
              </a:ext>
              <a:ext uri="{C183D7F6-B498-43B3-948B-1728B52AA6E4}">
                <adec:decorative xmlns:adec="http://schemas.microsoft.com/office/drawing/2017/decorative" xmlns=""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xmlns=""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xmlns=""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930327420"/>
      </p:ext>
    </p:extLst>
  </p:cSld>
  <p:clrMapOvr>
    <a:masterClrMapping/>
  </p:clrMapOvr>
  <p:transition>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xmlns=""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xmlns=""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xmlns=""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490959540"/>
      </p:ext>
    </p:extLst>
  </p:cSld>
  <p:clrMapOvr>
    <a:masterClrMapping/>
  </p:clrMapOvr>
  <p:transition>
    <p:fade/>
  </p:transition>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xmlns=""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xmlns=""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544667210"/>
      </p:ext>
    </p:extLst>
  </p:cSld>
  <p:clrMapOvr>
    <a:masterClrMapping/>
  </p:clrMapOvr>
  <p:transition>
    <p:fade/>
  </p:transition>
  <p:hf sldNum="0" hdr="0" ftr="0" dt="0"/>
  <p:extLst>
    <p:ext uri="{DCECCB84-F9BA-43D5-87BE-67443E8EF086}">
      <p15:sldGuideLst xmlns:p15="http://schemas.microsoft.com/office/powerpoint/2012/main" xmlns="">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xmlns=""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xmlns=""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xmlns=""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xmlns="" val="16054354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xmlns=""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1457300503"/>
      </p:ext>
    </p:extLst>
  </p:cSld>
  <p:clrMapOvr>
    <a:masterClrMapping/>
  </p:clrMapOvr>
  <p:transition>
    <p:fade/>
  </p:transition>
  <p:hf sldNum="0" hdr="0" ftr="0" dt="0"/>
  <p:extLst>
    <p:ext uri="{DCECCB84-F9BA-43D5-87BE-67443E8EF086}">
      <p15:sldGuideLst xmlns:p15="http://schemas.microsoft.com/office/powerpoint/2012/main" xmlns="">
        <p15:guide id="1" pos="1728">
          <p15:clr>
            <a:srgbClr val="FBAE40"/>
          </p15:clr>
        </p15:guide>
        <p15:guide id="2" pos="235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xmlns=""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xmlns=""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4208226477"/>
      </p:ext>
    </p:extLst>
  </p:cSld>
  <p:clrMapOvr>
    <a:masterClrMapping/>
  </p:clrMapOvr>
  <p:transition>
    <p:fade/>
  </p:transition>
  <p:hf sldNum="0" hdr="0" ftr="0" dt="0"/>
  <p:extLst>
    <p:ext uri="{DCECCB84-F9BA-43D5-87BE-67443E8EF086}">
      <p15:sldGuideLst xmlns:p15="http://schemas.microsoft.com/office/powerpoint/2012/main" xmlns="">
        <p15:guide id="1" pos="1728">
          <p15:clr>
            <a:srgbClr val="FBAE40"/>
          </p15:clr>
        </p15:guide>
        <p15:guide id="2" pos="235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xmlns=""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xmlns=""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xmlns=""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xmlns=""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1362065997"/>
      </p:ext>
    </p:extLst>
  </p:cSld>
  <p:clrMapOvr>
    <a:masterClrMapping/>
  </p:clrMapOvr>
  <p:transition>
    <p:fade/>
  </p:transition>
  <p:hf sldNum="0" hdr="0" ftr="0" dt="0"/>
  <p:extLst>
    <p:ext uri="{DCECCB84-F9BA-43D5-87BE-67443E8EF086}">
      <p15:sldGuideLst xmlns:p15="http://schemas.microsoft.com/office/powerpoint/2012/main" xmlns="">
        <p15:guide id="1" pos="1728">
          <p15:clr>
            <a:srgbClr val="FBAE40"/>
          </p15:clr>
        </p15:guide>
        <p15:guide id="2" pos="235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xmlns=""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xmlns=""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xmlns=""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xmlns=""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xmlns=""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xmlns=""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xmlns=""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xmlns=""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xmlns=""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xmlns=""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148266786"/>
      </p:ext>
    </p:extLst>
  </p:cSld>
  <p:clrMapOvr>
    <a:masterClrMapping/>
  </p:clrMapOvr>
  <p:transition>
    <p:fade/>
  </p:transition>
  <p:hf sldNum="0" hdr="0" ftr="0" dt="0"/>
  <p:extLst>
    <p:ext uri="{DCECCB84-F9BA-43D5-87BE-67443E8EF086}">
      <p15:sldGuideLst xmlns:p15="http://schemas.microsoft.com/office/powerpoint/2012/main" xmlns="">
        <p15:guide id="1" pos="1728">
          <p15:clr>
            <a:srgbClr val="FBAE40"/>
          </p15:clr>
        </p15:guide>
        <p15:guide id="2" pos="22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xmlns=""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xmlns="" id="{A6AC17A7-7CAA-4CA5-89CD-184D76C19F56}"/>
              </a:ext>
              <a:ext uri="{C183D7F6-B498-43B3-948B-1728B52AA6E4}">
                <adec:decorative xmlns:adec="http://schemas.microsoft.com/office/drawing/2017/decorative" xmlns=""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xmlns=""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xmlns=""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xmlns="" id="{7A2E6301-6404-4EF3-A39A-8E79FFA3C974}"/>
              </a:ext>
              <a:ext uri="{C183D7F6-B498-43B3-948B-1728B52AA6E4}">
                <adec:decorative xmlns:adec="http://schemas.microsoft.com/office/drawing/2017/decorative" xmlns=""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xmlns=""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xmlns=""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xmlns=""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xmlns="" id="{5EC0DAC3-9E26-491C-A10D-7D086E91DB76}"/>
              </a:ext>
              <a:ext uri="{C183D7F6-B498-43B3-948B-1728B52AA6E4}">
                <adec:decorative xmlns:adec="http://schemas.microsoft.com/office/drawing/2017/decorative" xmlns=""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xmlns=""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xmlns=""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xmlns=""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1652753650"/>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xmlns=""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xmlns=""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xmlns=""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xmlns=""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xmlns=""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953626875"/>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xmlns=""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xmlns=""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xmlns=""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xmlns=""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xmlns=""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xmlns=""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xmlns=""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xmlns="" val="998794602"/>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xmlns=""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xmlns=""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xmlns="" id="{7FA17B80-9C3D-4DD7-B924-02A9E3E600E1}"/>
              </a:ext>
              <a:ext uri="{C183D7F6-B498-43B3-948B-1728B52AA6E4}">
                <adec:decorative xmlns:adec="http://schemas.microsoft.com/office/drawing/2017/decorative" xmlns=""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xmlns=""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xmlns="" id="{3FD3D5BB-5B0F-44DE-B4B8-000A681CEA94}"/>
              </a:ext>
              <a:ext uri="{C183D7F6-B498-43B3-948B-1728B52AA6E4}">
                <adec:decorative xmlns:adec="http://schemas.microsoft.com/office/drawing/2017/decorative" xmlns=""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xmlns=""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xmlns="" id="{A637605A-2FAC-4994-ACEC-7082FD1D75A8}"/>
              </a:ext>
              <a:ext uri="{C183D7F6-B498-43B3-948B-1728B52AA6E4}">
                <adec:decorative xmlns:adec="http://schemas.microsoft.com/office/drawing/2017/decorative" xmlns=""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xmlns=""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xmlns="" id="{56B6D240-D672-4F0A-95ED-D92FC8351E6D}"/>
              </a:ext>
              <a:ext uri="{C183D7F6-B498-43B3-948B-1728B52AA6E4}">
                <adec:decorative xmlns:adec="http://schemas.microsoft.com/office/drawing/2017/decorative" xmlns=""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xmlns=""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xmlns=""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3718103982"/>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xmlns=""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xmlns=""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xmlns="" id="{7FA17B80-9C3D-4DD7-B924-02A9E3E600E1}"/>
              </a:ext>
              <a:ext uri="{C183D7F6-B498-43B3-948B-1728B52AA6E4}">
                <adec:decorative xmlns:adec="http://schemas.microsoft.com/office/drawing/2017/decorative" xmlns=""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xmlns=""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xmlns="" id="{3FD3D5BB-5B0F-44DE-B4B8-000A681CEA94}"/>
              </a:ext>
              <a:ext uri="{C183D7F6-B498-43B3-948B-1728B52AA6E4}">
                <adec:decorative xmlns:adec="http://schemas.microsoft.com/office/drawing/2017/decorative" xmlns=""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xmlns=""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xmlns="" id="{A637605A-2FAC-4994-ACEC-7082FD1D75A8}"/>
              </a:ext>
              <a:ext uri="{C183D7F6-B498-43B3-948B-1728B52AA6E4}">
                <adec:decorative xmlns:adec="http://schemas.microsoft.com/office/drawing/2017/decorative" xmlns=""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xmlns=""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xmlns=""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xmlns=""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xmlns="" val="704943207"/>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xmlns=""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xmlns=""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xmlns=""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xmlns=""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xmlns="" id="{680D905E-E7A9-44EC-830B-323C290AAA27}"/>
              </a:ext>
              <a:ext uri="{C183D7F6-B498-43B3-948B-1728B52AA6E4}">
                <adec:decorative xmlns:adec="http://schemas.microsoft.com/office/drawing/2017/decorative" xmlns=""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xmlns=""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xmlns="" id="{5E2F051F-FAD1-40B7-AD8D-86ACA838D32B}"/>
              </a:ext>
              <a:ext uri="{C183D7F6-B498-43B3-948B-1728B52AA6E4}">
                <adec:decorative xmlns:adec="http://schemas.microsoft.com/office/drawing/2017/decorative" xmlns=""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A8966B79-BC7C-4DB8-80D4-01380DB97330}"/>
              </a:ext>
              <a:ext uri="{C183D7F6-B498-43B3-948B-1728B52AA6E4}">
                <adec:decorative xmlns:adec="http://schemas.microsoft.com/office/drawing/2017/decorative" xmlns=""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E69D048A-1B0B-4837-8CE2-BD16F3AE2B1C}"/>
              </a:ext>
              <a:ext uri="{C183D7F6-B498-43B3-948B-1728B52AA6E4}">
                <adec:decorative xmlns:adec="http://schemas.microsoft.com/office/drawing/2017/decorative" xmlns=""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xmlns=""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892351001"/>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xmlns=""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xmlns=""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xmlns=""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xmlns=""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xmlns=""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xmlns="" id="{0F6F2449-CE4A-4880-A860-78E767F6EFFC}"/>
              </a:ext>
              <a:ext uri="{C183D7F6-B498-43B3-948B-1728B52AA6E4}">
                <adec:decorative xmlns:adec="http://schemas.microsoft.com/office/drawing/2017/decorative" xmlns=""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xmlns=""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xmlns=""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338295443"/>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xmlns=""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xmlns=""/>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xmlns=""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xmlns=""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344905001"/>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xmlns=""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xmlns=""/>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xmlns=""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xmlns=""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873659272"/>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xmlns=""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xmlns=""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xmlns=""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xmlns=""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xmlns=""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xmlns=""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xmlns="" val="2339687183"/>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xmlns=""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702133878"/>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xmlns="" id="{44738245-4240-4679-8431-2218AB616298}"/>
              </a:ext>
              <a:ext uri="{C183D7F6-B498-43B3-948B-1728B52AA6E4}">
                <adec:decorative xmlns:adec="http://schemas.microsoft.com/office/drawing/2017/decorative" xmlns=""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E9099E02-C7DB-4453-A260-90431D88E427}"/>
              </a:ext>
              <a:ext uri="{C183D7F6-B498-43B3-948B-1728B52AA6E4}">
                <adec:decorative xmlns:adec="http://schemas.microsoft.com/office/drawing/2017/decorative" xmlns=""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C193CAE-888D-4B82-A6DF-559BB7F55658}"/>
              </a:ext>
              <a:ext uri="{C183D7F6-B498-43B3-948B-1728B52AA6E4}">
                <adec:decorative xmlns:adec="http://schemas.microsoft.com/office/drawing/2017/decorative" xmlns=""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xmlns=""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3281308390"/>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xmlns=""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xmlns=""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xmlns=""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4041885937"/>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xmlns=""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xmlns=""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xmlns=""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xmlns=""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3561972867"/>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xmlns=""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xmlns=""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xmlns=""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xmlns=""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xmlns=""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xmlns=""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xmlns=""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2791837419"/>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xmlns="" id="{8AF631F7-0FD6-4620-8D4C-845139540698}"/>
              </a:ext>
              <a:ext uri="{C183D7F6-B498-43B3-948B-1728B52AA6E4}">
                <adec:decorative xmlns:adec="http://schemas.microsoft.com/office/drawing/2017/decorative" xmlns=""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xmlns=""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2959972639"/>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531337368"/>
      </p:ext>
    </p:extLst>
  </p:cSld>
  <p:clrMapOvr>
    <a:masterClrMapping/>
  </p:clrMapOvr>
  <p:transition>
    <p:fade/>
  </p:transition>
  <p:extLst>
    <p:ext uri="{DCECCB84-F9BA-43D5-87BE-67443E8EF086}">
      <p15:sldGuideLst xmlns:p15="http://schemas.microsoft.com/office/powerpoint/2012/main" xmlns="">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xmlns="" id="{8AF631F7-0FD6-4620-8D4C-845139540698}"/>
              </a:ext>
              <a:ext uri="{C183D7F6-B498-43B3-948B-1728B52AA6E4}">
                <adec:decorative xmlns:adec="http://schemas.microsoft.com/office/drawing/2017/decorative" xmlns=""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xmlns="" id="{13359E8F-F4BC-46D9-A456-1AEF499C6D31}"/>
              </a:ext>
              <a:ext uri="{C183D7F6-B498-43B3-948B-1728B52AA6E4}">
                <adec:decorative xmlns:adec="http://schemas.microsoft.com/office/drawing/2017/decorative" xmlns=""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xmlns=""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3676288735"/>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xmlns="" id="{8AF631F7-0FD6-4620-8D4C-845139540698}"/>
              </a:ext>
              <a:ext uri="{C183D7F6-B498-43B3-948B-1728B52AA6E4}">
                <adec:decorative xmlns:adec="http://schemas.microsoft.com/office/drawing/2017/decorative" xmlns=""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xmlns="" id="{13359E8F-F4BC-46D9-A456-1AEF499C6D31}"/>
              </a:ext>
              <a:ext uri="{C183D7F6-B498-43B3-948B-1728B52AA6E4}">
                <adec:decorative xmlns:adec="http://schemas.microsoft.com/office/drawing/2017/decorative" xmlns=""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xmlns="" id="{15248E5B-B35D-43BA-B0E9-DDA9F982CABC}"/>
              </a:ext>
              <a:ext uri="{C183D7F6-B498-43B3-948B-1728B52AA6E4}">
                <adec:decorative xmlns:adec="http://schemas.microsoft.com/office/drawing/2017/decorative" xmlns=""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xmlns=""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1264225660"/>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xmlns="" id="{18C7A5BA-6D5F-4F89-8133-5E7B5AFA5388}"/>
              </a:ext>
              <a:ext uri="{C183D7F6-B498-43B3-948B-1728B52AA6E4}">
                <adec:decorative xmlns:adec="http://schemas.microsoft.com/office/drawing/2017/decorative" xmlns=""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xmlns="" id="{CBD0695E-5B97-44BE-B0A8-F9214D354151}"/>
              </a:ext>
              <a:ext uri="{C183D7F6-B498-43B3-948B-1728B52AA6E4}">
                <adec:decorative xmlns:adec="http://schemas.microsoft.com/office/drawing/2017/decorative" xmlns=""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xmlns="" id="{D602F602-8AD2-44FB-96AC-197B0B03616F}"/>
              </a:ext>
              <a:ext uri="{C183D7F6-B498-43B3-948B-1728B52AA6E4}">
                <adec:decorative xmlns:adec="http://schemas.microsoft.com/office/drawing/2017/decorative" xmlns=""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xmlns="" id="{C5EE9FF8-98D9-46AE-9E3D-2F72E00C7752}"/>
              </a:ext>
              <a:ext uri="{C183D7F6-B498-43B3-948B-1728B52AA6E4}">
                <adec:decorative xmlns:adec="http://schemas.microsoft.com/office/drawing/2017/decorative" xmlns=""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xmlns=""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2888686536"/>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xmlns="" id="{91176662-41A1-45F5-9F2A-CB3D5785A657}"/>
              </a:ext>
              <a:ext uri="{C183D7F6-B498-43B3-948B-1728B52AA6E4}">
                <adec:decorative xmlns:adec="http://schemas.microsoft.com/office/drawing/2017/decorative" xmlns=""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xmlns="" id="{F1B8295B-9399-43B5-961D-6D1444246663}"/>
              </a:ext>
              <a:ext uri="{C183D7F6-B498-43B3-948B-1728B52AA6E4}">
                <adec:decorative xmlns:adec="http://schemas.microsoft.com/office/drawing/2017/decorative" xmlns=""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xmlns="" id="{8661FE75-B00C-4695-B37C-FB53546A5F0A}"/>
              </a:ext>
              <a:ext uri="{C183D7F6-B498-43B3-948B-1728B52AA6E4}">
                <adec:decorative xmlns:adec="http://schemas.microsoft.com/office/drawing/2017/decorative" xmlns=""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xmlns="" id="{44FEBE66-8971-4138-8B29-7373BB7CD1B7}"/>
              </a:ext>
              <a:ext uri="{C183D7F6-B498-43B3-948B-1728B52AA6E4}">
                <adec:decorative xmlns:adec="http://schemas.microsoft.com/office/drawing/2017/decorative" xmlns=""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xmlns="" id="{EE9B15D9-25BA-4AE3-B36D-961D8C817DC1}"/>
              </a:ext>
              <a:ext uri="{C183D7F6-B498-43B3-948B-1728B52AA6E4}">
                <adec:decorative xmlns:adec="http://schemas.microsoft.com/office/drawing/2017/decorative" xmlns=""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xmlns=""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xmlns=""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405779374"/>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xmlns="" id="{B2BC2D45-166A-42A4-BFA4-B0E61DE53CD1}"/>
              </a:ext>
              <a:ext uri="{C183D7F6-B498-43B3-948B-1728B52AA6E4}">
                <adec:decorative xmlns:adec="http://schemas.microsoft.com/office/drawing/2017/decorative" xmlns=""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xmlns="" id="{C17E5589-50A4-4ADA-A3D2-DFB8558FE78E}"/>
              </a:ext>
              <a:ext uri="{C183D7F6-B498-43B3-948B-1728B52AA6E4}">
                <adec:decorative xmlns:adec="http://schemas.microsoft.com/office/drawing/2017/decorative" xmlns=""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xmlns=""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xmlns="" id="{599F4609-3CD7-4077-B992-04F71C504EF4}"/>
              </a:ext>
              <a:ext uri="{C183D7F6-B498-43B3-948B-1728B52AA6E4}">
                <adec:decorative xmlns:adec="http://schemas.microsoft.com/office/drawing/2017/decorative" xmlns=""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xmlns=""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xmlns="" id="{0C2F439E-21AC-47A7-8FF2-2B3B30023C2D}"/>
              </a:ext>
              <a:ext uri="{C183D7F6-B498-43B3-948B-1728B52AA6E4}">
                <adec:decorative xmlns:adec="http://schemas.microsoft.com/office/drawing/2017/decorative" xmlns=""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xmlns=""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xmlns=""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1666425302"/>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xmlns="" id="{99FD6DBF-9FC0-43E4-BB25-187F987ED548}"/>
              </a:ext>
              <a:ext uri="{C183D7F6-B498-43B3-948B-1728B52AA6E4}">
                <adec:decorative xmlns:adec="http://schemas.microsoft.com/office/drawing/2017/decorative" xmlns=""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xmlns="" id="{BCEDF675-8A34-4183-9100-9743BB5854C2}"/>
              </a:ext>
              <a:ext uri="{C183D7F6-B498-43B3-948B-1728B52AA6E4}">
                <adec:decorative xmlns:adec="http://schemas.microsoft.com/office/drawing/2017/decorative" xmlns=""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xmlns="" id="{389062B4-E38A-48D0-9FC3-A198B27C2B9D}"/>
              </a:ext>
              <a:ext uri="{C183D7F6-B498-43B3-948B-1728B52AA6E4}">
                <adec:decorative xmlns:adec="http://schemas.microsoft.com/office/drawing/2017/decorative" xmlns=""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xmlns="" id="{0FBA8527-2F9F-46AE-A168-2E369F0A4E4C}"/>
              </a:ext>
              <a:ext uri="{C183D7F6-B498-43B3-948B-1728B52AA6E4}">
                <adec:decorative xmlns:adec="http://schemas.microsoft.com/office/drawing/2017/decorative" xmlns=""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xmlns=""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xmlns="" id="{8B458FFC-8336-43D5-A0E5-A4CEF85D5F6D}"/>
              </a:ext>
              <a:ext uri="{C183D7F6-B498-43B3-948B-1728B52AA6E4}">
                <adec:decorative xmlns:adec="http://schemas.microsoft.com/office/drawing/2017/decorative" xmlns=""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xmlns=""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xmlns="" id="{A8128678-7D34-47E0-BE94-ECE7CD383DD9}"/>
              </a:ext>
              <a:ext uri="{C183D7F6-B498-43B3-948B-1728B52AA6E4}">
                <adec:decorative xmlns:adec="http://schemas.microsoft.com/office/drawing/2017/decorative" xmlns=""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xmlns=""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xmlns="" id="{70E98085-E858-4C10-983A-14182332938A}"/>
              </a:ext>
              <a:ext uri="{C183D7F6-B498-43B3-948B-1728B52AA6E4}">
                <adec:decorative xmlns:adec="http://schemas.microsoft.com/office/drawing/2017/decorative" xmlns=""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xmlns=""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xmlns="" id="{683B0E2A-4AAD-468F-8AFA-306B72CCD47E}"/>
              </a:ext>
              <a:ext uri="{C183D7F6-B498-43B3-948B-1728B52AA6E4}">
                <adec:decorative xmlns:adec="http://schemas.microsoft.com/office/drawing/2017/decorative" xmlns=""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xmlns=""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xmlns=""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4235265426"/>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xmlns=""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xmlns=""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xmlns=""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xmlns=""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xmlns=""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xmlns=""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xmlns="" id="{B1D12B33-C140-4AED-9479-89A1E21BD571}"/>
              </a:ext>
              <a:ext uri="{C183D7F6-B498-43B3-948B-1728B52AA6E4}">
                <adec:decorative xmlns:adec="http://schemas.microsoft.com/office/drawing/2017/decorative" xmlns=""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508F18CC-5BC5-4383-99A0-673FC34E152C}"/>
              </a:ext>
              <a:ext uri="{C183D7F6-B498-43B3-948B-1728B52AA6E4}">
                <adec:decorative xmlns:adec="http://schemas.microsoft.com/office/drawing/2017/decorative" xmlns=""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xmlns=""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xmlns="" id="{F2BE3BA0-8606-422D-8675-3046FD533FB2}"/>
              </a:ext>
              <a:ext uri="{C183D7F6-B498-43B3-948B-1728B52AA6E4}">
                <adec:decorative xmlns:adec="http://schemas.microsoft.com/office/drawing/2017/decorative" xmlns=""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5A40603F-992B-4531-B3B1-5196D05EC3B4}"/>
              </a:ext>
              <a:ext uri="{C183D7F6-B498-43B3-948B-1728B52AA6E4}">
                <adec:decorative xmlns:adec="http://schemas.microsoft.com/office/drawing/2017/decorative" xmlns=""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xmlns=""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396268052"/>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xmlns=""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xmlns=""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xmlns=""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xmlns=""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xmlns=""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xmlns=""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xmlns=""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xmlns=""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xmlns=""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xmlns="" id="{B1D12B33-C140-4AED-9479-89A1E21BD571}"/>
              </a:ext>
              <a:ext uri="{C183D7F6-B498-43B3-948B-1728B52AA6E4}">
                <adec:decorative xmlns:adec="http://schemas.microsoft.com/office/drawing/2017/decorative" xmlns=""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508F18CC-5BC5-4383-99A0-673FC34E152C}"/>
              </a:ext>
              <a:ext uri="{C183D7F6-B498-43B3-948B-1728B52AA6E4}">
                <adec:decorative xmlns:adec="http://schemas.microsoft.com/office/drawing/2017/decorative" xmlns=""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6BF3C7B5-A8EA-4ECD-A968-2546248701F3}"/>
              </a:ext>
              <a:ext uri="{C183D7F6-B498-43B3-948B-1728B52AA6E4}">
                <adec:decorative xmlns:adec="http://schemas.microsoft.com/office/drawing/2017/decorative" xmlns=""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14FEAA1-EB50-4B84-96EB-E171DE39A0A8}"/>
              </a:ext>
              <a:ext uri="{C183D7F6-B498-43B3-948B-1728B52AA6E4}">
                <adec:decorative xmlns:adec="http://schemas.microsoft.com/office/drawing/2017/decorative" xmlns=""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xmlns=""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xmlns="" id="{F2BE3BA0-8606-422D-8675-3046FD533FB2}"/>
              </a:ext>
              <a:ext uri="{C183D7F6-B498-43B3-948B-1728B52AA6E4}">
                <adec:decorative xmlns:adec="http://schemas.microsoft.com/office/drawing/2017/decorative" xmlns=""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5A40603F-992B-4531-B3B1-5196D05EC3B4}"/>
              </a:ext>
              <a:ext uri="{C183D7F6-B498-43B3-948B-1728B52AA6E4}">
                <adec:decorative xmlns:adec="http://schemas.microsoft.com/office/drawing/2017/decorative" xmlns=""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xmlns=""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1235211829"/>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xmlns=""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xmlns=""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xmlns=""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xmlns=""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3347175694"/>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xmlns=""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xmlns=""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xmlns=""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xmlns=""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xmlns=""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xmlns=""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xmlns="" val="3816775368"/>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703268474"/>
      </p:ext>
    </p:extLst>
  </p:cSld>
  <p:clrMapOvr>
    <a:masterClrMapping/>
  </p:clrMapOvr>
  <p:transition>
    <p:fade/>
  </p:transition>
  <p:extLst>
    <p:ext uri="{DCECCB84-F9BA-43D5-87BE-67443E8EF086}">
      <p15:sldGuideLst xmlns:p15="http://schemas.microsoft.com/office/powerpoint/2012/main" xmlns="">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xmlns=""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xmlns="" val="3963458076"/>
      </p:ext>
    </p:extLst>
  </p:cSld>
  <p:clrMapOvr>
    <a:masterClrMapping/>
  </p:clrMapOvr>
  <p:transition>
    <p:fade/>
  </p:transition>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xmlns=""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xmlns=""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xmlns=""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xmlns="" val="2304353579"/>
      </p:ext>
    </p:extLst>
  </p:cSld>
  <p:clrMapOvr>
    <a:masterClrMapping/>
  </p:clrMapOvr>
  <p:transition>
    <p:fade/>
  </p:transition>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xmlns=""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xmlns=""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xmlns=""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xmlns="" val="22459705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xmlns=""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xmlns="" val="871719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71019263"/>
      </p:ext>
    </p:extLst>
  </p:cSld>
  <p:clrMapOvr>
    <a:masterClrMapping/>
  </p:clrMapOvr>
  <p:transition>
    <p:fade/>
  </p:transition>
  <p:extLst>
    <p:ext uri="{DCECCB84-F9BA-43D5-87BE-67443E8EF086}">
      <p15:sldGuideLst xmlns:p15="http://schemas.microsoft.com/office/powerpoint/2012/main" xmlns="">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416837830"/>
      </p:ext>
    </p:extLst>
  </p:cSld>
  <p:clrMapOvr>
    <a:masterClrMapping/>
  </p:clrMapOvr>
  <p:transition>
    <p:fade/>
  </p:transition>
  <p:extLst>
    <p:ext uri="{DCECCB84-F9BA-43D5-87BE-67443E8EF086}">
      <p15:sldGuideLst xmlns:p15="http://schemas.microsoft.com/office/powerpoint/2012/main" xmlns="">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xmlns="" val="3169531958"/>
      </p:ext>
    </p:extLst>
  </p:cSld>
  <p:clrMapOvr>
    <a:masterClrMapping/>
  </p:clrMapOvr>
  <p:transition>
    <p:fade/>
  </p:transition>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xmlns=""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a:solidFill>
                  <a:schemeClr val="tx1"/>
                </a:solidFill>
              </a:rPr>
              <a:t>Microsoft Security title</a:t>
            </a:r>
            <a:endParaRPr lang="en-US"/>
          </a:p>
        </p:txBody>
      </p:sp>
      <p:sp>
        <p:nvSpPr>
          <p:cNvPr id="14" name="Text Placeholder 10">
            <a:extLst>
              <a:ext uri="{FF2B5EF4-FFF2-40B4-BE49-F238E27FC236}">
                <a16:creationId xmlns:a16="http://schemas.microsoft.com/office/drawing/2014/main" xmlns=""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xmlns=""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xmlns=""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xmlns="" val="1957271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xmlns=""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a:t>Microsoft 365 title</a:t>
            </a:r>
          </a:p>
        </p:txBody>
      </p:sp>
      <p:sp>
        <p:nvSpPr>
          <p:cNvPr id="16" name="Text Placeholder 10">
            <a:extLst>
              <a:ext uri="{FF2B5EF4-FFF2-40B4-BE49-F238E27FC236}">
                <a16:creationId xmlns:a16="http://schemas.microsoft.com/office/drawing/2014/main" xmlns=""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xmlns=""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xmlns=""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xmlns="" val="21304853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a:t>Azure presentation</a:t>
            </a:r>
            <a:br>
              <a:rPr lang="en-US"/>
            </a:br>
            <a:r>
              <a:rPr lang="en-US"/>
              <a:t>title or event name</a:t>
            </a:r>
          </a:p>
        </p:txBody>
      </p:sp>
      <p:sp>
        <p:nvSpPr>
          <p:cNvPr id="9" name="Text Placeholder 10">
            <a:extLst>
              <a:ext uri="{FF2B5EF4-FFF2-40B4-BE49-F238E27FC236}">
                <a16:creationId xmlns:a16="http://schemas.microsoft.com/office/drawing/2014/main" xmlns=""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xmlns=""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xmlns=""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xmlns="" id="{C4B6689F-D3DF-4DE9-BFA0-0A8E724877B5}"/>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xmlns="" val="2764488484"/>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xmlns=""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192018982"/>
      </p:ext>
    </p:extLst>
  </p:cSld>
  <p:clrMapOvr>
    <a:masterClrMapping/>
  </p:clrMapOvr>
  <p:transition>
    <p:fade/>
  </p:transition>
  <p:extLst>
    <p:ext uri="{DCECCB84-F9BA-43D5-87BE-67443E8EF086}">
      <p15:sldGuideLst xmlns:p15="http://schemas.microsoft.com/office/powerpoint/2012/main" xmlns="">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xmlns=""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xmlns=""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13" name="Oval 12">
            <a:extLst>
              <a:ext uri="{FF2B5EF4-FFF2-40B4-BE49-F238E27FC236}">
                <a16:creationId xmlns:a16="http://schemas.microsoft.com/office/drawing/2014/main" xmlns="" id="{0C62E602-B038-4AA6-A699-B469CFE1AD96}"/>
              </a:ext>
              <a:ext uri="{C183D7F6-B498-43B3-948B-1728B52AA6E4}">
                <adec:decorative xmlns:adec="http://schemas.microsoft.com/office/drawing/2017/decorative" xmlns=""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xmlns=""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xmlns=""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xmlns=""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xmlns=""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xmlns=""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xmlns=""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xmlns=""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xmlns=""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xmlns=""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xmlns=""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xmlns=""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xmlns=""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xmlns=""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xmlns=""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xmlns=""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xmlns=""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xmlns=""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xmlns=""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xmlns=""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xmlns=""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xmlns=""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xmlns=""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xmlns=""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xmlns=""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xmlns=""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xmlns=""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xmlns=""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xmlns=""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xmlns=""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xmlns=""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xmlns=""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xmlns=""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xmlns=""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xmlns=""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xmlns=""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xmlns=""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xmlns="" val="820691641"/>
      </p:ext>
    </p:extLst>
  </p:cSld>
  <p:clrMapOvr>
    <a:masterClrMapping/>
  </p:clrMapOvr>
  <p:transition>
    <p:fade/>
  </p:transition>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xmlns=""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xmlns=""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xmlns=""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xmlns=""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xmlns=""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xmlns=""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xmlns=""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xmlns=""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xmlns=""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xmlns=""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xmlns=""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xmlns=""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xmlns=""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xmlns=""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xmlns=""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xmlns=""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xmlns=""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xmlns=""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xmlns=""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xmlns=""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xmlns=""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xmlns=""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xmlns=""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xmlns=""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xmlns=""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xmlns=""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xmlns=""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xmlns=""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xmlns=""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xmlns=""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xmlns="" val="148341196"/>
      </p:ext>
    </p:extLst>
  </p:cSld>
  <p:clrMapOvr>
    <a:masterClrMapping/>
  </p:clrMapOvr>
  <p:transition>
    <p:fade/>
  </p:transition>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xmlns=""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520250928"/>
      </p:ext>
    </p:extLst>
  </p:cSld>
  <p:clrMapOvr>
    <a:masterClrMapping/>
  </p:clrMapOvr>
  <p:transition>
    <p:fade/>
  </p:transition>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xmlns="" id="{CE9563B9-B8EE-4B13-A96C-8A3EA8059E0A}"/>
              </a:ext>
            </a:extLst>
          </p:cNvPr>
          <p:cNvSpPr>
            <a:spLocks noGrp="1"/>
          </p:cNvSpPr>
          <p:nvPr>
            <p:ph sz="quarter" idx="10"/>
          </p:nvPr>
        </p:nvSpPr>
        <p:spPr>
          <a:xfrm>
            <a:off x="418643" y="1291693"/>
            <a:ext cx="11340811" cy="2544286"/>
          </a:xfrm>
        </p:spPr>
        <p:txBody>
          <a:bodyPr/>
          <a:lstStyle>
            <a:lvl1pPr>
              <a:spcBef>
                <a:spcPts val="392"/>
              </a:spcBef>
              <a:spcAft>
                <a:spcPts val="588"/>
              </a:spcAft>
              <a:defRPr sz="2400">
                <a:latin typeface="+mn-lt"/>
              </a:defRPr>
            </a:lvl1pPr>
            <a:lvl2pPr>
              <a:spcBef>
                <a:spcPts val="392"/>
              </a:spcBef>
              <a:spcAft>
                <a:spcPts val="588"/>
              </a:spcAft>
              <a:defRPr sz="2400">
                <a:latin typeface="+mn-lt"/>
              </a:defRPr>
            </a:lvl2pPr>
            <a:lvl3pPr>
              <a:spcBef>
                <a:spcPts val="392"/>
              </a:spcBef>
              <a:spcAft>
                <a:spcPts val="588"/>
              </a:spcAft>
              <a:defRPr sz="2400">
                <a:latin typeface="+mn-lt"/>
              </a:defRPr>
            </a:lvl3pPr>
            <a:lvl4pPr>
              <a:spcBef>
                <a:spcPts val="392"/>
              </a:spcBef>
              <a:spcAft>
                <a:spcPts val="588"/>
              </a:spcAft>
              <a:defRPr sz="240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xmlns=""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2144001028"/>
      </p:ext>
    </p:extLst>
  </p:cSld>
  <p:clrMapOvr>
    <a:masterClrMapping/>
  </p:clrMapOvr>
  <p:transition>
    <p:fade/>
  </p:transition>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xmlns=""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xmlns=""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xmlns=""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xmlns=""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1481979072"/>
      </p:ext>
    </p:extLst>
  </p:cSld>
  <p:clrMapOvr>
    <a:masterClrMapping/>
  </p:clrMapOvr>
  <p:transition>
    <p:fade/>
  </p:transition>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xmlns=""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xmlns=""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xmlns=""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2811478266"/>
      </p:ext>
    </p:extLst>
  </p:cSld>
  <p:clrMapOvr>
    <a:masterClrMapping/>
  </p:clrMapOvr>
  <p:transition>
    <p:fade/>
  </p:transition>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xmlns=""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xmlns="" id="{59500235-F506-479A-8FC5-E0FA2D9B07C5}"/>
              </a:ext>
              <a:ext uri="{C183D7F6-B498-43B3-948B-1728B52AA6E4}">
                <adec:decorative xmlns:adec="http://schemas.microsoft.com/office/drawing/2017/decorative" xmlns=""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xmlns=""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xmlns=""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933641158"/>
      </p:ext>
    </p:extLst>
  </p:cSld>
  <p:clrMapOvr>
    <a:masterClrMapping/>
  </p:clrMapOvr>
  <p:transition>
    <p:fade/>
  </p:transition>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xmlns=""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xmlns="" id="{59500235-F506-479A-8FC5-E0FA2D9B07C5}"/>
              </a:ext>
              <a:ext uri="{C183D7F6-B498-43B3-948B-1728B52AA6E4}">
                <adec:decorative xmlns:adec="http://schemas.microsoft.com/office/drawing/2017/decorative" xmlns=""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xmlns=""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xmlns=""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1434975272"/>
      </p:ext>
    </p:extLst>
  </p:cSld>
  <p:clrMapOvr>
    <a:masterClrMapping/>
  </p:clrMapOvr>
  <p:transition>
    <p:fade/>
  </p:transition>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xmlns=""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xmlns=""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xmlns=""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4055448584"/>
      </p:ext>
    </p:extLst>
  </p:cSld>
  <p:clrMapOvr>
    <a:masterClrMapping/>
  </p:clrMapOvr>
  <p:transition>
    <p:fade/>
  </p:transition>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xmlns=""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xmlns=""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1045630453"/>
      </p:ext>
    </p:extLst>
  </p:cSld>
  <p:clrMapOvr>
    <a:masterClrMapping/>
  </p:clrMapOvr>
  <p:transition>
    <p:fade/>
  </p:transition>
  <p:hf sldNum="0" hdr="0" ftr="0" dt="0"/>
  <p:extLst>
    <p:ext uri="{DCECCB84-F9BA-43D5-87BE-67443E8EF086}">
      <p15:sldGuideLst xmlns:p15="http://schemas.microsoft.com/office/powerpoint/2012/main" xmlns="">
        <p15:guide id="1" pos="1728">
          <p15:clr>
            <a:srgbClr val="FBAE40"/>
          </p15:clr>
        </p15:guide>
        <p15:guide id="2" pos="23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xmlns=""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4179946700"/>
      </p:ext>
    </p:extLst>
  </p:cSld>
  <p:clrMapOvr>
    <a:masterClrMapping/>
  </p:clrMapOvr>
  <p:transition>
    <p:fade/>
  </p:transition>
  <p:extLst>
    <p:ext uri="{DCECCB84-F9BA-43D5-87BE-67443E8EF086}">
      <p15:sldGuideLst xmlns:p15="http://schemas.microsoft.com/office/powerpoint/2012/main" xmlns="">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xmlns=""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318616648"/>
      </p:ext>
    </p:extLst>
  </p:cSld>
  <p:clrMapOvr>
    <a:masterClrMapping/>
  </p:clrMapOvr>
  <p:transition>
    <p:fade/>
  </p:transition>
  <p:hf sldNum="0" hdr="0" ftr="0" dt="0"/>
  <p:extLst>
    <p:ext uri="{DCECCB84-F9BA-43D5-87BE-67443E8EF086}">
      <p15:sldGuideLst xmlns:p15="http://schemas.microsoft.com/office/powerpoint/2012/main" xmlns="">
        <p15:guide id="1" pos="1728">
          <p15:clr>
            <a:srgbClr val="FBAE40"/>
          </p15:clr>
        </p15:guide>
        <p15:guide id="2" pos="235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xmlns=""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xmlns=""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2133309132"/>
      </p:ext>
    </p:extLst>
  </p:cSld>
  <p:clrMapOvr>
    <a:masterClrMapping/>
  </p:clrMapOvr>
  <p:transition>
    <p:fade/>
  </p:transition>
  <p:hf sldNum="0" hdr="0" ftr="0" dt="0"/>
  <p:extLst>
    <p:ext uri="{DCECCB84-F9BA-43D5-87BE-67443E8EF086}">
      <p15:sldGuideLst xmlns:p15="http://schemas.microsoft.com/office/powerpoint/2012/main" xmlns="">
        <p15:guide id="1" pos="1728">
          <p15:clr>
            <a:srgbClr val="FBAE40"/>
          </p15:clr>
        </p15:guide>
        <p15:guide id="2" pos="2352">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xmlns=""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xmlns=""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1" name="Text Placeholder 4">
            <a:extLst>
              <a:ext uri="{FF2B5EF4-FFF2-40B4-BE49-F238E27FC236}">
                <a16:creationId xmlns:a16="http://schemas.microsoft.com/office/drawing/2014/main" xmlns=""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4" name="Footer Placeholder 1">
            <a:extLst>
              <a:ext uri="{FF2B5EF4-FFF2-40B4-BE49-F238E27FC236}">
                <a16:creationId xmlns:a16="http://schemas.microsoft.com/office/drawing/2014/main" xmlns=""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1016591781"/>
      </p:ext>
    </p:extLst>
  </p:cSld>
  <p:clrMapOvr>
    <a:masterClrMapping/>
  </p:clrMapOvr>
  <p:transition>
    <p:fade/>
  </p:transition>
  <p:hf sldNum="0" hdr="0" ftr="0" dt="0"/>
  <p:extLst>
    <p:ext uri="{DCECCB84-F9BA-43D5-87BE-67443E8EF086}">
      <p15:sldGuideLst xmlns:p15="http://schemas.microsoft.com/office/powerpoint/2012/main" xmlns="">
        <p15:guide id="1" pos="1728">
          <p15:clr>
            <a:srgbClr val="FBAE40"/>
          </p15:clr>
        </p15:guide>
        <p15:guide id="2" pos="2354">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xmlns=""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0" name="Text Placeholder 4">
            <a:extLst>
              <a:ext uri="{FF2B5EF4-FFF2-40B4-BE49-F238E27FC236}">
                <a16:creationId xmlns:a16="http://schemas.microsoft.com/office/drawing/2014/main" xmlns=""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xmlns=""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xmlns=""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xmlns=""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xmlns=""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xmlns=""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xmlns=""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22" name="Text Placeholder 4">
            <a:extLst>
              <a:ext uri="{FF2B5EF4-FFF2-40B4-BE49-F238E27FC236}">
                <a16:creationId xmlns:a16="http://schemas.microsoft.com/office/drawing/2014/main" xmlns=""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xmlns=""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3318917961"/>
      </p:ext>
    </p:extLst>
  </p:cSld>
  <p:clrMapOvr>
    <a:masterClrMapping/>
  </p:clrMapOvr>
  <p:transition>
    <p:fade/>
  </p:transition>
  <p:hf sldNum="0" hdr="0" ftr="0" dt="0"/>
  <p:extLst>
    <p:ext uri="{DCECCB84-F9BA-43D5-87BE-67443E8EF086}">
      <p15:sldGuideLst xmlns:p15="http://schemas.microsoft.com/office/powerpoint/2012/main" xmlns="">
        <p15:guide id="1" pos="1728">
          <p15:clr>
            <a:srgbClr val="FBAE40"/>
          </p15:clr>
        </p15:guide>
        <p15:guide id="2" pos="228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xmlns=""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xmlns="" id="{A6AC17A7-7CAA-4CA5-89CD-184D76C19F56}"/>
              </a:ext>
              <a:ext uri="{C183D7F6-B498-43B3-948B-1728B52AA6E4}">
                <adec:decorative xmlns:adec="http://schemas.microsoft.com/office/drawing/2017/decorative" xmlns=""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xmlns=""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xmlns=""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xmlns="" id="{7A2E6301-6404-4EF3-A39A-8E79FFA3C974}"/>
              </a:ext>
              <a:ext uri="{C183D7F6-B498-43B3-948B-1728B52AA6E4}">
                <adec:decorative xmlns:adec="http://schemas.microsoft.com/office/drawing/2017/decorative" xmlns=""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xmlns=""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xmlns=""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xmlns=""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xmlns="" id="{5EC0DAC3-9E26-491C-A10D-7D086E91DB76}"/>
              </a:ext>
              <a:ext uri="{C183D7F6-B498-43B3-948B-1728B52AA6E4}">
                <adec:decorative xmlns:adec="http://schemas.microsoft.com/office/drawing/2017/decorative" xmlns=""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xmlns=""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xmlns=""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xmlns=""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2365432839"/>
      </p:ext>
    </p:extLst>
  </p:cSld>
  <p:clrMapOvr>
    <a:masterClrMapping/>
  </p:clrMapOvr>
  <p:transition>
    <p:fade/>
  </p:transition>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xmlns=""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xmlns=""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xmlns=""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xmlns=""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xmlns=""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1303411097"/>
      </p:ext>
    </p:extLst>
  </p:cSld>
  <p:clrMapOvr>
    <a:masterClrMapping/>
  </p:clrMapOvr>
  <p:transition>
    <p:fade/>
  </p:transition>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xmlns=""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xmlns=""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6" name="Text Placeholder 4">
            <a:extLst>
              <a:ext uri="{FF2B5EF4-FFF2-40B4-BE49-F238E27FC236}">
                <a16:creationId xmlns:a16="http://schemas.microsoft.com/office/drawing/2014/main" xmlns=""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xmlns=""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xmlns=""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xmlns=""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xmlns=""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xmlns="" val="1947683112"/>
      </p:ext>
    </p:extLst>
  </p:cSld>
  <p:clrMapOvr>
    <a:masterClrMapping/>
  </p:clrMapOvr>
  <p:transition>
    <p:fade/>
  </p:transition>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xmlns=""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xmlns=""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xmlns="" id="{7FA17B80-9C3D-4DD7-B924-02A9E3E600E1}"/>
              </a:ext>
              <a:ext uri="{C183D7F6-B498-43B3-948B-1728B52AA6E4}">
                <adec:decorative xmlns:adec="http://schemas.microsoft.com/office/drawing/2017/decorative" xmlns=""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xmlns=""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xmlns="" id="{3FD3D5BB-5B0F-44DE-B4B8-000A681CEA94}"/>
              </a:ext>
              <a:ext uri="{C183D7F6-B498-43B3-948B-1728B52AA6E4}">
                <adec:decorative xmlns:adec="http://schemas.microsoft.com/office/drawing/2017/decorative" xmlns=""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xmlns=""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xmlns="" id="{A637605A-2FAC-4994-ACEC-7082FD1D75A8}"/>
              </a:ext>
              <a:ext uri="{C183D7F6-B498-43B3-948B-1728B52AA6E4}">
                <adec:decorative xmlns:adec="http://schemas.microsoft.com/office/drawing/2017/decorative" xmlns=""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xmlns=""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xmlns="" id="{56B6D240-D672-4F0A-95ED-D92FC8351E6D}"/>
              </a:ext>
              <a:ext uri="{C183D7F6-B498-43B3-948B-1728B52AA6E4}">
                <adec:decorative xmlns:adec="http://schemas.microsoft.com/office/drawing/2017/decorative" xmlns=""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xmlns=""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xmlns=""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1485524829"/>
      </p:ext>
    </p:extLst>
  </p:cSld>
  <p:clrMapOvr>
    <a:masterClrMapping/>
  </p:clrMapOvr>
  <p:transition>
    <p:fade/>
  </p:transition>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xmlns=""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xmlns=""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xmlns="" id="{7FA17B80-9C3D-4DD7-B924-02A9E3E600E1}"/>
              </a:ext>
              <a:ext uri="{C183D7F6-B498-43B3-948B-1728B52AA6E4}">
                <adec:decorative xmlns:adec="http://schemas.microsoft.com/office/drawing/2017/decorative" xmlns=""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xmlns=""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xmlns="" id="{3FD3D5BB-5B0F-44DE-B4B8-000A681CEA94}"/>
              </a:ext>
              <a:ext uri="{C183D7F6-B498-43B3-948B-1728B52AA6E4}">
                <adec:decorative xmlns:adec="http://schemas.microsoft.com/office/drawing/2017/decorative" xmlns=""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xmlns=""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xmlns="" id="{A637605A-2FAC-4994-ACEC-7082FD1D75A8}"/>
              </a:ext>
              <a:ext uri="{C183D7F6-B498-43B3-948B-1728B52AA6E4}">
                <adec:decorative xmlns:adec="http://schemas.microsoft.com/office/drawing/2017/decorative" xmlns=""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xmlns=""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xmlns=""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xmlns=""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xmlns="" val="307464012"/>
      </p:ext>
    </p:extLst>
  </p:cSld>
  <p:clrMapOvr>
    <a:masterClrMapping/>
  </p:clrMapOvr>
  <p:transition>
    <p:fade/>
  </p:transition>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xmlns=""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xmlns=""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xmlns=""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xmlns=""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xmlns="" id="{680D905E-E7A9-44EC-830B-323C290AAA27}"/>
              </a:ext>
              <a:ext uri="{C183D7F6-B498-43B3-948B-1728B52AA6E4}">
                <adec:decorative xmlns:adec="http://schemas.microsoft.com/office/drawing/2017/decorative" xmlns=""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xmlns=""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xmlns="" id="{5E2F051F-FAD1-40B7-AD8D-86ACA838D32B}"/>
              </a:ext>
              <a:ext uri="{C183D7F6-B498-43B3-948B-1728B52AA6E4}">
                <adec:decorative xmlns:adec="http://schemas.microsoft.com/office/drawing/2017/decorative" xmlns=""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A8966B79-BC7C-4DB8-80D4-01380DB97330}"/>
              </a:ext>
              <a:ext uri="{C183D7F6-B498-43B3-948B-1728B52AA6E4}">
                <adec:decorative xmlns:adec="http://schemas.microsoft.com/office/drawing/2017/decorative" xmlns=""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E69D048A-1B0B-4837-8CE2-BD16F3AE2B1C}"/>
              </a:ext>
              <a:ext uri="{C183D7F6-B498-43B3-948B-1728B52AA6E4}">
                <adec:decorative xmlns:adec="http://schemas.microsoft.com/office/drawing/2017/decorative" xmlns=""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xmlns=""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103155003"/>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189335521"/>
      </p:ext>
    </p:extLst>
  </p:cSld>
  <p:clrMapOvr>
    <a:masterClrMapping/>
  </p:clrMapOvr>
  <p:transition>
    <p:fade/>
  </p:transition>
  <p:extLst>
    <p:ext uri="{DCECCB84-F9BA-43D5-87BE-67443E8EF086}">
      <p15:sldGuideLst xmlns:p15="http://schemas.microsoft.com/office/powerpoint/2012/main" xmlns="">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xmlns=""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xmlns=""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xmlns=""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xmlns=""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xmlns="" id="{0F6F2449-CE4A-4880-A860-78E767F6EFFC}"/>
              </a:ext>
              <a:ext uri="{C183D7F6-B498-43B3-948B-1728B52AA6E4}">
                <adec:decorative xmlns:adec="http://schemas.microsoft.com/office/drawing/2017/decorative" xmlns=""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xmlns=""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xmlns=""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4059165031"/>
      </p:ext>
    </p:extLst>
  </p:cSld>
  <p:clrMapOvr>
    <a:masterClrMapping/>
  </p:clrMapOvr>
  <p:transition>
    <p:fade/>
  </p:transition>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Regular 20/24</a:t>
            </a:r>
            <a:endParaRPr lang="en-US"/>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xmlns=""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xmlns=""/>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xmlns=""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xmlns=""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737001350"/>
      </p:ext>
    </p:extLst>
  </p:cSld>
  <p:clrMapOvr>
    <a:masterClrMapping/>
  </p:clrMapOvr>
  <p:transition>
    <p:fade/>
  </p:transition>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xmlns=""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xmlns=""/>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xmlns=""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xmlns=""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3587521090"/>
      </p:ext>
    </p:extLst>
  </p:cSld>
  <p:clrMapOvr>
    <a:masterClrMapping/>
  </p:clrMapOvr>
  <p:transition>
    <p:fade/>
  </p:transition>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xmlns=""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xmlns=""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xmlns=""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xmlns=""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xmlns=""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5" name="Title 4">
            <a:extLst>
              <a:ext uri="{FF2B5EF4-FFF2-40B4-BE49-F238E27FC236}">
                <a16:creationId xmlns:a16="http://schemas.microsoft.com/office/drawing/2014/main" xmlns=""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xmlns="" val="1313885856"/>
      </p:ext>
    </p:extLst>
  </p:cSld>
  <p:clrMapOvr>
    <a:masterClrMapping/>
  </p:clrMapOvr>
  <p:transition>
    <p:fade/>
  </p:transition>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xmlns=""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1945576104"/>
      </p:ext>
    </p:extLst>
  </p:cSld>
  <p:clrMapOvr>
    <a:masterClrMapping/>
  </p:clrMapOvr>
  <p:transition>
    <p:fade/>
  </p:transition>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xmlns="" id="{44738245-4240-4679-8431-2218AB616298}"/>
              </a:ext>
              <a:ext uri="{C183D7F6-B498-43B3-948B-1728B52AA6E4}">
                <adec:decorative xmlns:adec="http://schemas.microsoft.com/office/drawing/2017/decorative" xmlns=""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E9099E02-C7DB-4453-A260-90431D88E427}"/>
              </a:ext>
              <a:ext uri="{C183D7F6-B498-43B3-948B-1728B52AA6E4}">
                <adec:decorative xmlns:adec="http://schemas.microsoft.com/office/drawing/2017/decorative" xmlns=""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C193CAE-888D-4B82-A6DF-559BB7F55658}"/>
              </a:ext>
              <a:ext uri="{C183D7F6-B498-43B3-948B-1728B52AA6E4}">
                <adec:decorative xmlns:adec="http://schemas.microsoft.com/office/drawing/2017/decorative" xmlns=""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xmlns=""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1562569207"/>
      </p:ext>
    </p:extLst>
  </p:cSld>
  <p:clrMapOvr>
    <a:masterClrMapping/>
  </p:clrMapOvr>
  <p:transition>
    <p:fade/>
  </p:transition>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xmlns=""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xmlns=""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xmlns=""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1004711312"/>
      </p:ext>
    </p:extLst>
  </p:cSld>
  <p:clrMapOvr>
    <a:masterClrMapping/>
  </p:clrMapOvr>
  <p:transition>
    <p:fade/>
  </p:transition>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xmlns=""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xmlns=""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xmlns=""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xmlns=""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988937734"/>
      </p:ext>
    </p:extLst>
  </p:cSld>
  <p:clrMapOvr>
    <a:masterClrMapping/>
  </p:clrMapOvr>
  <p:transition>
    <p:fade/>
  </p:transition>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xmlns=""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xmlns=""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xmlns=""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xmlns=""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xmlns=""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xmlns=""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xmlns=""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2596906512"/>
      </p:ext>
    </p:extLst>
  </p:cSld>
  <p:clrMapOvr>
    <a:masterClrMapping/>
  </p:clrMapOvr>
  <p:transition>
    <p:fade/>
  </p:transition>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xmlns="" id="{8AF631F7-0FD6-4620-8D4C-845139540698}"/>
              </a:ext>
              <a:ext uri="{C183D7F6-B498-43B3-948B-1728B52AA6E4}">
                <adec:decorative xmlns:adec="http://schemas.microsoft.com/office/drawing/2017/decorative" xmlns=""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xmlns=""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xmlns="" val="2661640112"/>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slideLayout" Target="../slideLayouts/slideLayout57.xml"/><Relationship Id="rId47" Type="http://schemas.openxmlformats.org/officeDocument/2006/relationships/slideLayout" Target="../slideLayouts/slideLayout62.xml"/><Relationship Id="rId50" Type="http://schemas.openxmlformats.org/officeDocument/2006/relationships/slideLayout" Target="../slideLayouts/slideLayout65.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slideLayout" Target="../slideLayouts/slideLayout61.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41" Type="http://schemas.openxmlformats.org/officeDocument/2006/relationships/slideLayout" Target="../slideLayouts/slideLayout56.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49" Type="http://schemas.openxmlformats.org/officeDocument/2006/relationships/slideLayout" Target="../slideLayouts/slideLayout64.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52"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48" Type="http://schemas.openxmlformats.org/officeDocument/2006/relationships/slideLayout" Target="../slideLayouts/slideLayout63.xml"/><Relationship Id="rId8" Type="http://schemas.openxmlformats.org/officeDocument/2006/relationships/slideLayout" Target="../slideLayouts/slideLayout23.xml"/><Relationship Id="rId51" Type="http://schemas.openxmlformats.org/officeDocument/2006/relationships/slideLayout" Target="../slideLayouts/slideLayout6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9" Type="http://schemas.openxmlformats.org/officeDocument/2006/relationships/slideLayout" Target="../slideLayouts/slideLayout105.xml"/><Relationship Id="rId3" Type="http://schemas.openxmlformats.org/officeDocument/2006/relationships/slideLayout" Target="../slideLayouts/slideLayout69.xml"/><Relationship Id="rId21" Type="http://schemas.openxmlformats.org/officeDocument/2006/relationships/slideLayout" Target="../slideLayouts/slideLayout87.xml"/><Relationship Id="rId34" Type="http://schemas.openxmlformats.org/officeDocument/2006/relationships/slideLayout" Target="../slideLayouts/slideLayout100.xml"/><Relationship Id="rId42" Type="http://schemas.openxmlformats.org/officeDocument/2006/relationships/slideLayout" Target="../slideLayouts/slideLayout108.xml"/><Relationship Id="rId47" Type="http://schemas.openxmlformats.org/officeDocument/2006/relationships/slideLayout" Target="../slideLayouts/slideLayout113.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slideLayout" Target="../slideLayouts/slideLayout99.xml"/><Relationship Id="rId38" Type="http://schemas.openxmlformats.org/officeDocument/2006/relationships/slideLayout" Target="../slideLayouts/slideLayout104.xml"/><Relationship Id="rId46" Type="http://schemas.openxmlformats.org/officeDocument/2006/relationships/slideLayout" Target="../slideLayouts/slideLayout112.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29" Type="http://schemas.openxmlformats.org/officeDocument/2006/relationships/slideLayout" Target="../slideLayouts/slideLayout95.xml"/><Relationship Id="rId41" Type="http://schemas.openxmlformats.org/officeDocument/2006/relationships/slideLayout" Target="../slideLayouts/slideLayout107.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37" Type="http://schemas.openxmlformats.org/officeDocument/2006/relationships/slideLayout" Target="../slideLayouts/slideLayout103.xml"/><Relationship Id="rId40" Type="http://schemas.openxmlformats.org/officeDocument/2006/relationships/slideLayout" Target="../slideLayouts/slideLayout106.xml"/><Relationship Id="rId45" Type="http://schemas.openxmlformats.org/officeDocument/2006/relationships/slideLayout" Target="../slideLayouts/slideLayout111.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36" Type="http://schemas.openxmlformats.org/officeDocument/2006/relationships/slideLayout" Target="../slideLayouts/slideLayout102.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4" Type="http://schemas.openxmlformats.org/officeDocument/2006/relationships/slideLayout" Target="../slideLayouts/slideLayout110.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35" Type="http://schemas.openxmlformats.org/officeDocument/2006/relationships/slideLayout" Target="../slideLayouts/slideLayout101.xml"/><Relationship Id="rId43" Type="http://schemas.openxmlformats.org/officeDocument/2006/relationships/slideLayout" Target="../slideLayouts/slideLayout109.xml"/><Relationship Id="rId48"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xmlns=""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584" r:id="rId10"/>
    <p:sldLayoutId id="2147484583" r:id="rId11"/>
    <p:sldLayoutId id="2147484256" r:id="rId12"/>
    <p:sldLayoutId id="2147484257" r:id="rId13"/>
    <p:sldLayoutId id="2147484585" r:id="rId14"/>
    <p:sldLayoutId id="2147484299" r:id="rId1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xmlns=""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xmlns=""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xmlns=""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xmlns=""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xmlns=""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xmlns=""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xmlns=""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xmlns="" id="{8146AE93-787B-42C7-998B-94945CCDB245}"/>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xmlns="" id="{322D9ECE-2F8A-41BF-B932-3CBFEE52CFC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xmlns="" id="{22E0827B-BC1A-44E2-8096-61C3B6CE9235}"/>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xmlns="" id="{9BECC4A3-5E56-46AB-B66A-24DB6F63C4F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CD5DED18-B8E3-4E64-A2F9-AC876A45E950}"/>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A27B2490-4E01-419B-9E15-AB1014C5585F}"/>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51B5F87-CB60-4C61-B0D4-0C5801F71D24}"/>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5E5640D5-10AB-40EE-95AF-87579AFDE0EA}"/>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208585DA-510F-494E-A9B7-254EB9BECF52}"/>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8E4731B3-644F-4E37-BA44-ADA1DF75E384}"/>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791E010D-3645-4CAF-8CA0-B22C9B4B169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D5057B69-9FBE-4155-9F90-BAA01449C7BA}"/>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1DE02459-2825-4AA0-ABEC-7CBA2298C3B4}"/>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C0039303-4947-41C2-AF95-B60F1C0EE653}"/>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86F4ED6F-ADD8-4311-BC08-B50F06C11267}"/>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9E052927-2CE4-4E87-B2F1-BDFB8CA825C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DC82426-ED22-418B-ADE0-D8A3C728E805}"/>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E014786F-E497-4601-8EC7-5FBC624548C9}"/>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9AD541AA-9B42-4318-8260-D19740D5CD48}"/>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9459E5E3-4E7C-47AD-BAF6-D40C808B2421}"/>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5A1745E5-301B-48E7-8AF3-6A4652362C3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F99AB3D5-A967-4468-A455-A376CD1DD0C4}"/>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0A267528-5387-4DC7-BAE0-D023B941FE78}"/>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B9BB4ECA-5958-471D-86B9-8531F578F149}"/>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0FF77FE5-11E6-43DC-B99C-F2ADB26E464D}"/>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083F4A49-6A1D-4AB4-AECB-710DE98015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8B51C4FE-249A-44AE-A18C-E773AE76FB1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F69E0E17-D8D3-4E4D-A7FE-9AFD470BD3AA}"/>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82DB94-9146-431A-9B8B-6AAC6E76B64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7BCC82BA-674A-4BBC-ABA5-68B4AD3D5A19}"/>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09F537F4-3DB2-485E-ACC0-65F639F316D4}"/>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6220F975-3D71-49A3-8F00-3F6BCE4F093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489FD55E-813F-4122-8C22-3E1162867774}"/>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BE35D2CB-8F27-4A92-9C8D-7A79F0B183C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90F3267F-CE5D-4883-86D0-FD742567176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30F4D088-BD82-4E16-B541-B869789E8801}"/>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833D50B9-9DE7-460E-91A2-05019D97564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xmlns="" id="{7688798E-233A-4099-B60A-EBD1052094F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xmlns="" id="{B46B5817-534B-4451-9E77-9425BB016BA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xmlns="" val="1882394868"/>
      </p:ext>
    </p:extLst>
  </p:cSld>
  <p:clrMap bg1="lt1" tx1="dk1" bg2="lt2" tx2="dk2" accent1="accent1" accent2="accent2" accent3="accent3" accent4="accent4" accent5="accent5" accent6="accent6" hlink="hlink" folHlink="folHlink"/>
  <p:sldLayoutIdLst>
    <p:sldLayoutId id="2147484819" r:id="rId1"/>
    <p:sldLayoutId id="2147484820" r:id="rId2"/>
    <p:sldLayoutId id="2147484821" r:id="rId3"/>
    <p:sldLayoutId id="2147484822" r:id="rId4"/>
    <p:sldLayoutId id="2147484823" r:id="rId5"/>
    <p:sldLayoutId id="2147484824" r:id="rId6"/>
    <p:sldLayoutId id="2147484825" r:id="rId7"/>
    <p:sldLayoutId id="2147484826" r:id="rId8"/>
    <p:sldLayoutId id="2147484827" r:id="rId9"/>
    <p:sldLayoutId id="2147484828" r:id="rId10"/>
    <p:sldLayoutId id="2147484829" r:id="rId11"/>
    <p:sldLayoutId id="2147484830" r:id="rId12"/>
    <p:sldLayoutId id="2147484831" r:id="rId13"/>
    <p:sldLayoutId id="2147484832" r:id="rId14"/>
    <p:sldLayoutId id="2147484833" r:id="rId15"/>
    <p:sldLayoutId id="2147484834" r:id="rId16"/>
    <p:sldLayoutId id="2147484835" r:id="rId17"/>
    <p:sldLayoutId id="2147484836" r:id="rId18"/>
    <p:sldLayoutId id="2147484837" r:id="rId19"/>
    <p:sldLayoutId id="2147484838" r:id="rId20"/>
    <p:sldLayoutId id="2147484839" r:id="rId21"/>
    <p:sldLayoutId id="2147484840" r:id="rId22"/>
    <p:sldLayoutId id="2147484841" r:id="rId23"/>
    <p:sldLayoutId id="2147484842" r:id="rId24"/>
    <p:sldLayoutId id="2147484843" r:id="rId25"/>
    <p:sldLayoutId id="2147484844" r:id="rId26"/>
    <p:sldLayoutId id="2147484845" r:id="rId27"/>
    <p:sldLayoutId id="2147484846" r:id="rId28"/>
    <p:sldLayoutId id="2147484847" r:id="rId29"/>
    <p:sldLayoutId id="2147484848" r:id="rId30"/>
    <p:sldLayoutId id="2147484849" r:id="rId31"/>
    <p:sldLayoutId id="2147484794" r:id="rId32"/>
    <p:sldLayoutId id="2147484795" r:id="rId33"/>
    <p:sldLayoutId id="2147484796" r:id="rId34"/>
    <p:sldLayoutId id="2147484797" r:id="rId35"/>
    <p:sldLayoutId id="2147484798" r:id="rId36"/>
    <p:sldLayoutId id="2147484799" r:id="rId37"/>
    <p:sldLayoutId id="2147484800" r:id="rId38"/>
    <p:sldLayoutId id="2147484801" r:id="rId39"/>
    <p:sldLayoutId id="2147484802" r:id="rId40"/>
    <p:sldLayoutId id="2147484803" r:id="rId41"/>
    <p:sldLayoutId id="2147484804" r:id="rId42"/>
    <p:sldLayoutId id="2147484805" r:id="rId43"/>
    <p:sldLayoutId id="2147484806" r:id="rId44"/>
    <p:sldLayoutId id="2147484807" r:id="rId45"/>
    <p:sldLayoutId id="2147484808" r:id="rId46"/>
    <p:sldLayoutId id="2147484809" r:id="rId47"/>
    <p:sldLayoutId id="2147484810" r:id="rId48"/>
    <p:sldLayoutId id="2147484811" r:id="rId49"/>
    <p:sldLayoutId id="2147484813" r:id="rId50"/>
    <p:sldLayoutId id="2147484814"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grpSp>
        <p:nvGrpSpPr>
          <p:cNvPr id="13" name="Group 12">
            <a:extLst>
              <a:ext uri="{FF2B5EF4-FFF2-40B4-BE49-F238E27FC236}">
                <a16:creationId xmlns:a16="http://schemas.microsoft.com/office/drawing/2014/main" xmlns=""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xmlns=""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xmlns=""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xmlns=""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xmlns=""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xmlns=""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xmlns=""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xmlns="" id="{76BB5A45-271D-4D53-BD8B-4B5CFB16FD0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xmlns="" id="{F8A6D886-5D45-4E0C-99EE-458518DE682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xmlns="" id="{9A9057E0-C0E0-48C4-8CFF-2A9A167A4978}"/>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xmlns="" id="{C958B833-C2E4-43F9-8803-144479A60455}"/>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192AFA66-3E39-4ED1-A9C5-E44733888DBA}"/>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DFB8CD7F-106A-47C0-84E6-4D87D89791F1}"/>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E453082C-4B9C-4180-A393-1F90996BBCC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28BB0BA-322C-4D11-A556-3D9BF86D4A45}"/>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E6C156BE-DC8C-4BF4-B81F-C74DC513EB0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49BBA139-D62F-4B5A-BF45-EE89C124FCF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7E3F55A0-D7A5-42EE-8CED-3A814F1B950A}"/>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FFF3B85F-E436-4397-9EE9-422A0267946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8B8B809C-724A-4BFD-B871-2DF381F59C5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54868ED3-56B4-4176-AB07-DBE7A11DE7AC}"/>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17BD61D9-CC26-48F5-9642-A38BE5806FCA}"/>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C7AB05B-6281-4236-A529-512FB136C8D3}"/>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147EB70C-3766-4D54-9729-798BC6C8A8C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EB68E69B-85CA-49D4-8D18-7D0BAFBCE3CA}"/>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E1847621-191C-4F5F-B10C-EE1A6563C5E6}"/>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FFF8CE86-94F5-4955-B722-93A7479A5E7F}"/>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58D91B32-338A-47AF-B026-3DB56D2EBD0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B30240AE-9F68-499E-B3D4-2E3D39E9A1F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BEA8C58B-863A-4ECA-BF8F-588AC338B344}"/>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C360630F-5E65-425D-8FAB-DAFACF3DABEF}"/>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0A63E2AD-707A-4ABE-8DD8-75AD62A0346B}"/>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B26CC6ED-EE4D-4743-B5E6-AF29F7541679}"/>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F5131F5D-66B1-4ED4-BEE8-87E7AFCCD0A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42EBE24-A3A7-4CEC-9402-724C34CC4915}"/>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673EAF58-88A4-46A6-8294-D1E7ACD5314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0C08900E-4279-40CF-B123-F7B6C3962F02}"/>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99D5A62F-7E03-4559-A54D-87BD12A56A82}"/>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C11E0242-3665-4FF8-BF11-EAA64DCBDF9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6948F96D-56FB-493B-AB4F-5CCBCC0E6E25}"/>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4AB3077C-9773-4CDC-ADCB-7950709AE74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E45188AB-DB72-47FD-ACF4-45308CF5B3A6}"/>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5CCE7D75-17D2-4A50-BA5E-CF3AFACE7FD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27B0584E-229A-4276-B9AD-3A7E6F4330D1}"/>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xmlns="" id="{9B275EFD-15F8-402F-9DDA-CCF1472A8145}"/>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xmlns="" id="{B2B20129-936B-4BC0-874D-4BA08831922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xmlns="" val="1333498174"/>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3" r:id="rId7"/>
    <p:sldLayoutId id="2147484754" r:id="rId8"/>
    <p:sldLayoutId id="2147484755" r:id="rId9"/>
    <p:sldLayoutId id="2147484756" r:id="rId10"/>
    <p:sldLayoutId id="2147484757" r:id="rId11"/>
    <p:sldLayoutId id="2147484758" r:id="rId12"/>
    <p:sldLayoutId id="2147484759" r:id="rId13"/>
    <p:sldLayoutId id="2147484760" r:id="rId14"/>
    <p:sldLayoutId id="2147484761" r:id="rId15"/>
    <p:sldLayoutId id="2147484762" r:id="rId16"/>
    <p:sldLayoutId id="2147484763" r:id="rId17"/>
    <p:sldLayoutId id="2147484764" r:id="rId18"/>
    <p:sldLayoutId id="2147484765" r:id="rId19"/>
    <p:sldLayoutId id="2147484766" r:id="rId20"/>
    <p:sldLayoutId id="2147484767" r:id="rId21"/>
    <p:sldLayoutId id="2147484768" r:id="rId22"/>
    <p:sldLayoutId id="2147484769" r:id="rId23"/>
    <p:sldLayoutId id="2147484770" r:id="rId24"/>
    <p:sldLayoutId id="2147484771" r:id="rId25"/>
    <p:sldLayoutId id="2147484772" r:id="rId26"/>
    <p:sldLayoutId id="2147484773" r:id="rId27"/>
    <p:sldLayoutId id="2147484774" r:id="rId28"/>
    <p:sldLayoutId id="2147484775" r:id="rId29"/>
    <p:sldLayoutId id="2147484776" r:id="rId30"/>
    <p:sldLayoutId id="2147484777" r:id="rId31"/>
    <p:sldLayoutId id="2147484778" r:id="rId32"/>
    <p:sldLayoutId id="2147484779" r:id="rId33"/>
    <p:sldLayoutId id="2147484780" r:id="rId34"/>
    <p:sldLayoutId id="2147484781" r:id="rId35"/>
    <p:sldLayoutId id="2147484782" r:id="rId36"/>
    <p:sldLayoutId id="2147484783" r:id="rId37"/>
    <p:sldLayoutId id="2147484784" r:id="rId38"/>
    <p:sldLayoutId id="2147484785" r:id="rId39"/>
    <p:sldLayoutId id="2147484786" r:id="rId40"/>
    <p:sldLayoutId id="2147484787" r:id="rId41"/>
    <p:sldLayoutId id="2147484788" r:id="rId42"/>
    <p:sldLayoutId id="2147484789" r:id="rId43"/>
    <p:sldLayoutId id="2147484790" r:id="rId44"/>
    <p:sldLayoutId id="2147484791" r:id="rId45"/>
    <p:sldLayoutId id="2147484792" r:id="rId46"/>
    <p:sldLayoutId id="2147484793" r:id="rId47"/>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5.xml"/><Relationship Id="rId4" Type="http://schemas.openxmlformats.org/officeDocument/2006/relationships/image" Target="../media/image27.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3.xml"/><Relationship Id="rId4" Type="http://schemas.openxmlformats.org/officeDocument/2006/relationships/image" Target="../media/image30.sv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5.xml"/><Relationship Id="rId4" Type="http://schemas.openxmlformats.org/officeDocument/2006/relationships/image" Target="../media/image32.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5.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3.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3.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6.xml"/><Relationship Id="rId5" Type="http://schemas.openxmlformats.org/officeDocument/2006/relationships/image" Target="../media/image34.emf"/><Relationship Id="rId4" Type="http://schemas.openxmlformats.org/officeDocument/2006/relationships/image" Target="../media/image40.sv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3.xml"/><Relationship Id="rId4" Type="http://schemas.openxmlformats.org/officeDocument/2006/relationships/image" Target="../media/image43.sv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7.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5.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latin typeface="Segoe UI Semibold (Headings)"/>
              </a:rPr>
              <a:t>AZ-900T0x</a:t>
            </a:r>
            <a:br>
              <a:rPr lang="en-US" dirty="0">
                <a:solidFill>
                  <a:schemeClr val="tx1"/>
                </a:solidFill>
                <a:latin typeface="Segoe UI Semibold (Headings)"/>
              </a:rPr>
            </a:br>
            <a:r>
              <a:rPr lang="en-US" dirty="0">
                <a:solidFill>
                  <a:schemeClr val="tx1"/>
                </a:solidFill>
                <a:latin typeface="Segoe UI Semibold (Headings)"/>
              </a:rPr>
              <a:t>Module 01: </a:t>
            </a:r>
            <a:br>
              <a:rPr lang="en-US" dirty="0">
                <a:solidFill>
                  <a:schemeClr val="tx1"/>
                </a:solidFill>
                <a:latin typeface="Segoe UI Semibold (Headings)"/>
              </a:rPr>
            </a:br>
            <a:r>
              <a:rPr lang="en-US" dirty="0">
                <a:solidFill>
                  <a:schemeClr val="tx1"/>
                </a:solidFill>
                <a:latin typeface="Segoe UI Semibold (Headings)"/>
              </a:rPr>
              <a:t>Cloud concepts</a:t>
            </a:r>
            <a:endParaRPr lang="en-US" dirty="0"/>
          </a:p>
        </p:txBody>
      </p:sp>
      <p:sp>
        <p:nvSpPr>
          <p:cNvPr id="2" name="Text Placeholder 1">
            <a:extLst>
              <a:ext uri="{FF2B5EF4-FFF2-40B4-BE49-F238E27FC236}">
                <a16:creationId xmlns:a16="http://schemas.microsoft.com/office/drawing/2014/main" xmlns="" id="{8E409F4D-C245-4C67-98B1-2C7AEECB071A}"/>
              </a:ext>
            </a:extLst>
          </p:cNvPr>
          <p:cNvSpPr>
            <a:spLocks noGrp="1"/>
          </p:cNvSpPr>
          <p:nvPr>
            <p:ph type="body" sz="quarter" idx="15"/>
          </p:nvPr>
        </p:nvSpPr>
        <p:spPr>
          <a:xfrm>
            <a:off x="442466" y="4350114"/>
            <a:ext cx="5413394" cy="461665"/>
          </a:xfrm>
        </p:spPr>
        <p:txBody>
          <a:bodyPr/>
          <a:lstStyle/>
          <a:p>
            <a:r>
              <a:rPr lang="en-US" dirty="0" err="1" smtClean="0"/>
              <a:t>Ravindra</a:t>
            </a:r>
            <a:r>
              <a:rPr lang="en-US" dirty="0" smtClean="0"/>
              <a:t> </a:t>
            </a:r>
            <a:r>
              <a:rPr lang="en-US" dirty="0" err="1" smtClean="0"/>
              <a:t>Kudache</a:t>
            </a:r>
            <a:endParaRPr lang="en-US" dirty="0"/>
          </a:p>
        </p:txBody>
      </p:sp>
    </p:spTree>
    <p:extLst>
      <p:ext uri="{BB962C8B-B14F-4D97-AF65-F5344CB8AC3E}">
        <p14:creationId xmlns:p14="http://schemas.microsoft.com/office/powerpoint/2010/main" xmlns=""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wrap="square" anchor="t">
            <a:normAutofit/>
          </a:bodyPr>
          <a:lstStyle/>
          <a:p>
            <a:r>
              <a:rPr lang="en-US" dirty="0"/>
              <a:t>Cloud model comparison</a:t>
            </a:r>
          </a:p>
        </p:txBody>
      </p:sp>
      <p:graphicFrame>
        <p:nvGraphicFramePr>
          <p:cNvPr id="2" name="Diagram 1" descr="Summary of the public, private, and hybrid cloud as described in the student materials. ">
            <a:extLst>
              <a:ext uri="{FF2B5EF4-FFF2-40B4-BE49-F238E27FC236}">
                <a16:creationId xmlns:a16="http://schemas.microsoft.com/office/drawing/2014/main" xmlns="" id="{2024A0FD-B1AE-41C3-946B-BCE59193A2AF}"/>
              </a:ext>
            </a:extLst>
          </p:cNvPr>
          <p:cNvGraphicFramePr/>
          <p:nvPr>
            <p:extLst>
              <p:ext uri="{D42A27DB-BD31-4B8C-83A1-F6EECF244321}">
                <p14:modId xmlns:p14="http://schemas.microsoft.com/office/powerpoint/2010/main" xmlns="" val="252999805"/>
              </p:ext>
            </p:extLst>
          </p:nvPr>
        </p:nvGraphicFramePr>
        <p:xfrm>
          <a:off x="419100" y="1457325"/>
          <a:ext cx="11341100" cy="4029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41281593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644" y="2526646"/>
            <a:ext cx="9189910" cy="1784048"/>
          </a:xfrm>
        </p:spPr>
        <p:txBody>
          <a:bodyPr wrap="square" anchor="ctr">
            <a:normAutofit/>
          </a:bodyPr>
          <a:lstStyle/>
          <a:p>
            <a:r>
              <a:rPr lang="en-US" dirty="0">
                <a:cs typeface="Segoe UI"/>
              </a:rPr>
              <a:t>Cloud benefits and considerations</a:t>
            </a:r>
          </a:p>
        </p:txBody>
      </p:sp>
      <p:pic>
        <p:nvPicPr>
          <p:cNvPr id="3" name="Graphic 2" descr="Cloud Computing">
            <a:extLst>
              <a:ext uri="{FF2B5EF4-FFF2-40B4-BE49-F238E27FC236}">
                <a16:creationId xmlns:a16="http://schemas.microsoft.com/office/drawing/2014/main" xmlns="" id="{1B300504-8BEE-4A63-A55C-0F9B8DCCA289}"/>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101471" y="2729948"/>
            <a:ext cx="1398104" cy="1398104"/>
          </a:xfrm>
          <a:prstGeom prst="rect">
            <a:avLst/>
          </a:prstGeom>
        </p:spPr>
      </p:pic>
    </p:spTree>
    <p:extLst>
      <p:ext uri="{BB962C8B-B14F-4D97-AF65-F5344CB8AC3E}">
        <p14:creationId xmlns:p14="http://schemas.microsoft.com/office/powerpoint/2010/main" xmlns="" val="333920350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FDFFDB-4B49-400E-8051-5ADF2E1D9AC9}"/>
              </a:ext>
            </a:extLst>
          </p:cNvPr>
          <p:cNvSpPr>
            <a:spLocks noGrp="1"/>
          </p:cNvSpPr>
          <p:nvPr>
            <p:ph type="title"/>
          </p:nvPr>
        </p:nvSpPr>
        <p:spPr/>
        <p:txBody>
          <a:bodyPr/>
          <a:lstStyle/>
          <a:p>
            <a:r>
              <a:rPr lang="en-US" dirty="0">
                <a:cs typeface="Segoe UI"/>
              </a:rPr>
              <a:t>Cloud Benefits - Objective Domain</a:t>
            </a:r>
            <a:endParaRPr lang="en-US" dirty="0"/>
          </a:p>
        </p:txBody>
      </p:sp>
      <p:sp>
        <p:nvSpPr>
          <p:cNvPr id="3" name="Text Placeholder 2">
            <a:extLst>
              <a:ext uri="{FF2B5EF4-FFF2-40B4-BE49-F238E27FC236}">
                <a16:creationId xmlns:a16="http://schemas.microsoft.com/office/drawing/2014/main" xmlns="" id="{C8E738D9-FBD4-4D55-8B7E-615088B02517}"/>
              </a:ext>
            </a:extLst>
          </p:cNvPr>
          <p:cNvSpPr>
            <a:spLocks noGrp="1"/>
          </p:cNvSpPr>
          <p:nvPr>
            <p:ph sz="quarter" idx="10"/>
          </p:nvPr>
        </p:nvSpPr>
        <p:spPr>
          <a:xfrm>
            <a:off x="419100" y="1446957"/>
            <a:ext cx="11340811" cy="2287806"/>
          </a:xfrm>
        </p:spPr>
        <p:txBody>
          <a:bodyPr vert="horz" wrap="square" lIns="0" tIns="91440" rIns="146304" bIns="91440" rtlCol="0" anchor="t">
            <a:spAutoFit/>
          </a:bodyPr>
          <a:lstStyle/>
          <a:p>
            <a:pPr marL="342900" indent="-342900">
              <a:buFont typeface="Arial" panose="05000000000000000000" pitchFamily="2" charset="2"/>
              <a:buChar char="•"/>
            </a:pPr>
            <a:r>
              <a:rPr lang="en-US" dirty="0">
                <a:latin typeface="+mn-lt"/>
              </a:rPr>
              <a:t>Identify the benefits of cloud computing such as High Availability, Scalability, Elasticity, Agility, and Disaster Recovery. </a:t>
            </a:r>
            <a:endParaRPr lang="en-US" dirty="0">
              <a:latin typeface="+mn-lt"/>
              <a:cs typeface="Segoe UI"/>
            </a:endParaRPr>
          </a:p>
          <a:p>
            <a:pPr marL="342900" indent="-342900">
              <a:buFont typeface="Arial" panose="020B0604020202020204" pitchFamily="34" charset="0"/>
              <a:buChar char="•"/>
            </a:pPr>
            <a:r>
              <a:rPr lang="en-US" dirty="0">
                <a:latin typeface="+mn-lt"/>
              </a:rPr>
              <a:t>Identify the differences between Capital Expenditure (</a:t>
            </a:r>
            <a:r>
              <a:rPr lang="en-US" dirty="0" err="1">
                <a:latin typeface="+mn-lt"/>
              </a:rPr>
              <a:t>CapEx</a:t>
            </a:r>
            <a:r>
              <a:rPr lang="en-US" dirty="0">
                <a:latin typeface="+mn-lt"/>
              </a:rPr>
              <a:t>) and Operational Expenditure (</a:t>
            </a:r>
            <a:r>
              <a:rPr lang="en-US" dirty="0" err="1">
                <a:latin typeface="+mn-lt"/>
              </a:rPr>
              <a:t>OpEx</a:t>
            </a:r>
            <a:r>
              <a:rPr lang="en-US" dirty="0">
                <a:latin typeface="+mn-lt"/>
              </a:rPr>
              <a:t>). </a:t>
            </a:r>
            <a:endParaRPr lang="en-US" dirty="0">
              <a:latin typeface="+mn-lt"/>
              <a:cs typeface="Segoe UI"/>
            </a:endParaRPr>
          </a:p>
          <a:p>
            <a:pPr marL="342900" indent="-342900">
              <a:buFont typeface="Arial" panose="020B0604020202020204" pitchFamily="34" charset="0"/>
              <a:buChar char="•"/>
            </a:pPr>
            <a:r>
              <a:rPr lang="en-US" dirty="0">
                <a:latin typeface="+mn-lt"/>
              </a:rPr>
              <a:t>Describe the consumption-based model. </a:t>
            </a:r>
          </a:p>
        </p:txBody>
      </p:sp>
    </p:spTree>
    <p:extLst>
      <p:ext uri="{BB962C8B-B14F-4D97-AF65-F5344CB8AC3E}">
        <p14:creationId xmlns:p14="http://schemas.microsoft.com/office/powerpoint/2010/main" xmlns="" val="30962739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51252"/>
            <a:ext cx="11341268" cy="680196"/>
          </a:xfrm>
        </p:spPr>
        <p:txBody>
          <a:bodyPr/>
          <a:lstStyle/>
          <a:p>
            <a:r>
              <a:rPr lang="en-US">
                <a:cs typeface="Segoe UI"/>
              </a:rPr>
              <a:t>Cloud Benefits</a:t>
            </a:r>
            <a:endParaRPr lang="en-US"/>
          </a:p>
        </p:txBody>
      </p:sp>
      <p:sp>
        <p:nvSpPr>
          <p:cNvPr id="3" name="Text Placeholder 2">
            <a:extLst>
              <a:ext uri="{FF2B5EF4-FFF2-40B4-BE49-F238E27FC236}">
                <a16:creationId xmlns:a16="http://schemas.microsoft.com/office/drawing/2014/main" xmlns="" id="{FB2D1BBD-3117-468D-8157-3FD640AC7FAE}"/>
              </a:ext>
            </a:extLst>
          </p:cNvPr>
          <p:cNvSpPr>
            <a:spLocks noGrp="1"/>
          </p:cNvSpPr>
          <p:nvPr>
            <p:ph type="body" sz="quarter" idx="24"/>
          </p:nvPr>
        </p:nvSpPr>
        <p:spPr>
          <a:xfrm>
            <a:off x="418642" y="1298300"/>
            <a:ext cx="5486400" cy="685800"/>
          </a:xfrm>
          <a:solidFill>
            <a:srgbClr val="243A5E"/>
          </a:solidFill>
        </p:spPr>
        <p:txBody>
          <a:bodyPr vert="horz" wrap="square" lIns="91440" tIns="91440" rIns="91440" bIns="91440" rtlCol="0" anchor="ctr">
            <a:noAutofit/>
          </a:bodyPr>
          <a:lstStyle/>
          <a:p>
            <a:pPr algn="ctr"/>
            <a:r>
              <a:rPr lang="en-US" sz="2400" b="0" dirty="0">
                <a:gradFill>
                  <a:gsLst>
                    <a:gs pos="0">
                      <a:srgbClr val="FFFFFF"/>
                    </a:gs>
                    <a:gs pos="100000">
                      <a:srgbClr val="FFFFFF"/>
                    </a:gs>
                  </a:gsLst>
                  <a:lin ang="5400000" scaled="0"/>
                </a:gradFill>
                <a:cs typeface="Segoe UI" pitchFamily="34" charset="0"/>
              </a:rPr>
              <a:t>High availability</a:t>
            </a:r>
          </a:p>
        </p:txBody>
      </p:sp>
      <p:sp>
        <p:nvSpPr>
          <p:cNvPr id="2" name="Text Placeholder 1">
            <a:extLst>
              <a:ext uri="{FF2B5EF4-FFF2-40B4-BE49-F238E27FC236}">
                <a16:creationId xmlns:a16="http://schemas.microsoft.com/office/drawing/2014/main" xmlns="" id="{260D676F-BDC4-4C29-9870-16A33E10CCA4}"/>
              </a:ext>
            </a:extLst>
          </p:cNvPr>
          <p:cNvSpPr>
            <a:spLocks noGrp="1"/>
          </p:cNvSpPr>
          <p:nvPr>
            <p:ph type="body" sz="quarter" idx="12"/>
          </p:nvPr>
        </p:nvSpPr>
        <p:spPr>
          <a:xfrm>
            <a:off x="418641" y="2085082"/>
            <a:ext cx="5486400" cy="685800"/>
          </a:xfrm>
          <a:solidFill>
            <a:srgbClr val="243A5E"/>
          </a:solidFill>
        </p:spPr>
        <p:txBody>
          <a:bodyPr vert="horz" wrap="square" lIns="91440" tIns="91440" rIns="91440" bIns="91440" rtlCol="0" anchor="ctr">
            <a:noAutofit/>
          </a:bodyPr>
          <a:lstStyle/>
          <a:p>
            <a:pPr algn="ctr">
              <a:spcBef>
                <a:spcPts val="0"/>
              </a:spcBef>
              <a:buFont typeface="Wingdings" panose="05000000000000000000" pitchFamily="2" charset="2"/>
            </a:pPr>
            <a:r>
              <a:rPr lang="en-US" sz="2400" dirty="0">
                <a:gradFill>
                  <a:gsLst>
                    <a:gs pos="0">
                      <a:srgbClr val="FFFFFF"/>
                    </a:gs>
                    <a:gs pos="100000">
                      <a:srgbClr val="FFFFFF"/>
                    </a:gs>
                  </a:gsLst>
                  <a:lin ang="5400000" scaled="0"/>
                </a:gradFill>
                <a:latin typeface="+mj-lt"/>
                <a:cs typeface="Segoe UI"/>
              </a:rPr>
              <a:t>Scalability</a:t>
            </a:r>
          </a:p>
        </p:txBody>
      </p:sp>
      <p:sp>
        <p:nvSpPr>
          <p:cNvPr id="16" name="Text Placeholder 15">
            <a:extLst>
              <a:ext uri="{FF2B5EF4-FFF2-40B4-BE49-F238E27FC236}">
                <a16:creationId xmlns:a16="http://schemas.microsoft.com/office/drawing/2014/main" xmlns="" id="{742F2DD6-313D-4AF0-9700-F9CD21FBBA22}"/>
              </a:ext>
            </a:extLst>
          </p:cNvPr>
          <p:cNvSpPr>
            <a:spLocks noGrp="1"/>
          </p:cNvSpPr>
          <p:nvPr>
            <p:ph type="body" sz="quarter" idx="28"/>
          </p:nvPr>
        </p:nvSpPr>
        <p:spPr>
          <a:xfrm>
            <a:off x="418641" y="2871864"/>
            <a:ext cx="5486400" cy="685800"/>
          </a:xfrm>
          <a:solidFill>
            <a:srgbClr val="243A5E"/>
          </a:solidFill>
        </p:spPr>
        <p:txBody>
          <a:bodyPr vert="horz" wrap="square" lIns="91440" tIns="91440" rIns="91440" bIns="91440" rtlCol="0" anchor="ctr">
            <a:noAutofit/>
          </a:bodyPr>
          <a:lstStyle/>
          <a:p>
            <a:pPr algn="ctr">
              <a:spcBef>
                <a:spcPts val="0"/>
              </a:spcBef>
            </a:pPr>
            <a:r>
              <a:rPr lang="en-US" sz="2400" dirty="0">
                <a:gradFill>
                  <a:gsLst>
                    <a:gs pos="0">
                      <a:srgbClr val="FFFFFF"/>
                    </a:gs>
                    <a:gs pos="100000">
                      <a:srgbClr val="FFFFFF"/>
                    </a:gs>
                  </a:gsLst>
                  <a:lin ang="5400000" scaled="0"/>
                </a:gradFill>
                <a:latin typeface="+mj-lt"/>
                <a:ea typeface="Segoe UI" pitchFamily="34" charset="0"/>
                <a:cs typeface="Segoe UI" pitchFamily="34" charset="0"/>
              </a:rPr>
              <a:t>Global reach</a:t>
            </a:r>
          </a:p>
        </p:txBody>
      </p:sp>
      <p:sp>
        <p:nvSpPr>
          <p:cNvPr id="19" name="Text Placeholder 18">
            <a:extLst>
              <a:ext uri="{FF2B5EF4-FFF2-40B4-BE49-F238E27FC236}">
                <a16:creationId xmlns:a16="http://schemas.microsoft.com/office/drawing/2014/main" xmlns="" id="{63CB2204-4118-485A-A145-61C2E361D2F5}"/>
              </a:ext>
            </a:extLst>
          </p:cNvPr>
          <p:cNvSpPr>
            <a:spLocks noGrp="1"/>
          </p:cNvSpPr>
          <p:nvPr>
            <p:ph type="body" sz="quarter" idx="31"/>
          </p:nvPr>
        </p:nvSpPr>
        <p:spPr>
          <a:xfrm>
            <a:off x="418641" y="3658645"/>
            <a:ext cx="5486400" cy="685800"/>
          </a:xfrm>
          <a:solidFill>
            <a:srgbClr val="243A5E"/>
          </a:solidFill>
        </p:spPr>
        <p:txBody>
          <a:bodyPr vert="horz" wrap="square" lIns="91440" tIns="91440" rIns="91440" bIns="91440" rtlCol="0" anchor="ctr">
            <a:noAutofit/>
          </a:bodyPr>
          <a:lstStyle/>
          <a:p>
            <a:pPr algn="ctr">
              <a:spcBef>
                <a:spcPts val="0"/>
              </a:spcBef>
              <a:buFont typeface="Wingdings" panose="05000000000000000000" pitchFamily="2" charset="2"/>
            </a:pPr>
            <a:r>
              <a:rPr lang="en-US" sz="2400" dirty="0">
                <a:gradFill>
                  <a:gsLst>
                    <a:gs pos="0">
                      <a:srgbClr val="FFFFFF"/>
                    </a:gs>
                    <a:gs pos="100000">
                      <a:srgbClr val="FFFFFF"/>
                    </a:gs>
                  </a:gsLst>
                  <a:lin ang="5400000" scaled="0"/>
                </a:gradFill>
                <a:latin typeface="+mj-lt"/>
                <a:ea typeface="Segoe UI" pitchFamily="34" charset="0"/>
                <a:cs typeface="Segoe UI" pitchFamily="34" charset="0"/>
              </a:rPr>
              <a:t>Agility</a:t>
            </a:r>
            <a:endParaRPr lang="en-US" sz="2400" b="1" dirty="0">
              <a:gradFill>
                <a:gsLst>
                  <a:gs pos="0">
                    <a:srgbClr val="FFFFFF"/>
                  </a:gs>
                  <a:gs pos="100000">
                    <a:srgbClr val="FFFFFF"/>
                  </a:gs>
                </a:gsLst>
                <a:lin ang="5400000" scaled="0"/>
              </a:gradFill>
              <a:latin typeface="+mj-lt"/>
              <a:cs typeface="Segoe UI" pitchFamily="34" charset="0"/>
            </a:endParaRPr>
          </a:p>
        </p:txBody>
      </p:sp>
      <p:sp>
        <p:nvSpPr>
          <p:cNvPr id="14" name="Rectangle 13">
            <a:extLst>
              <a:ext uri="{FF2B5EF4-FFF2-40B4-BE49-F238E27FC236}">
                <a16:creationId xmlns:a16="http://schemas.microsoft.com/office/drawing/2014/main" xmlns="" id="{6C80AE8A-C79A-4AA1-ACB7-18760C171E71}"/>
              </a:ext>
            </a:extLst>
          </p:cNvPr>
          <p:cNvSpPr/>
          <p:nvPr/>
        </p:nvSpPr>
        <p:spPr bwMode="auto">
          <a:xfrm>
            <a:off x="418641" y="4435129"/>
            <a:ext cx="5486400" cy="685800"/>
          </a:xfrm>
          <a:prstGeom prst="rect">
            <a:avLst/>
          </a:prstGeom>
          <a:solidFill>
            <a:srgbClr val="243A5E"/>
          </a:solidFill>
        </p:spPr>
        <p:txBody>
          <a:bodyPr vert="horz" wrap="square" lIns="91440" tIns="91440" rIns="91440" bIns="91440" rtlCol="0" anchor="ctr">
            <a:noAutofit/>
          </a:bodyPr>
          <a:lstStyle/>
          <a:p>
            <a:pPr algn="ctr">
              <a:buSzPct val="90000"/>
            </a:pPr>
            <a:r>
              <a:rPr lang="en-US" sz="2400">
                <a:gradFill>
                  <a:gsLst>
                    <a:gs pos="0">
                      <a:srgbClr val="FFFFFF"/>
                    </a:gs>
                    <a:gs pos="100000">
                      <a:srgbClr val="FFFFFF"/>
                    </a:gs>
                  </a:gsLst>
                  <a:lin ang="5400000" scaled="0"/>
                </a:gradFill>
                <a:latin typeface="+mj-lt"/>
                <a:cs typeface="Segoe UI" pitchFamily="34" charset="0"/>
              </a:rPr>
              <a:t>Disaster recovery</a:t>
            </a:r>
          </a:p>
        </p:txBody>
      </p:sp>
      <p:sp>
        <p:nvSpPr>
          <p:cNvPr id="5" name="Text Placeholder 4">
            <a:extLst>
              <a:ext uri="{FF2B5EF4-FFF2-40B4-BE49-F238E27FC236}">
                <a16:creationId xmlns:a16="http://schemas.microsoft.com/office/drawing/2014/main" xmlns="" id="{4495B75E-5607-4348-89BE-0E931929D72C}"/>
              </a:ext>
            </a:extLst>
          </p:cNvPr>
          <p:cNvSpPr>
            <a:spLocks noGrp="1"/>
          </p:cNvSpPr>
          <p:nvPr>
            <p:ph type="body" sz="quarter" idx="26"/>
          </p:nvPr>
        </p:nvSpPr>
        <p:spPr>
          <a:xfrm>
            <a:off x="6195890" y="1298299"/>
            <a:ext cx="5486400" cy="685800"/>
          </a:xfrm>
        </p:spPr>
        <p:txBody>
          <a:bodyPr/>
          <a:lstStyle/>
          <a:p>
            <a:pPr algn="ctr"/>
            <a:r>
              <a:rPr lang="en-US" sz="2400" b="0" dirty="0">
                <a:gradFill>
                  <a:gsLst>
                    <a:gs pos="0">
                      <a:srgbClr val="FFFFFF"/>
                    </a:gs>
                    <a:gs pos="100000">
                      <a:srgbClr val="FFFFFF"/>
                    </a:gs>
                  </a:gsLst>
                  <a:lin ang="5400000" scaled="0"/>
                </a:gradFill>
                <a:ea typeface="Segoe UI" pitchFamily="34" charset="0"/>
                <a:cs typeface="Segoe UI"/>
              </a:rPr>
              <a:t>Fault</a:t>
            </a:r>
            <a:r>
              <a:rPr lang="en-US" sz="2400" dirty="0">
                <a:gradFill>
                  <a:gsLst>
                    <a:gs pos="0">
                      <a:srgbClr val="FFFFFF"/>
                    </a:gs>
                    <a:gs pos="100000">
                      <a:srgbClr val="FFFFFF"/>
                    </a:gs>
                  </a:gsLst>
                  <a:lin ang="5400000" scaled="0"/>
                </a:gradFill>
                <a:ea typeface="Segoe UI" pitchFamily="34" charset="0"/>
                <a:cs typeface="Segoe UI"/>
              </a:rPr>
              <a:t> </a:t>
            </a:r>
            <a:r>
              <a:rPr lang="en-US" sz="2400" b="0" dirty="0">
                <a:gradFill>
                  <a:gsLst>
                    <a:gs pos="0">
                      <a:srgbClr val="FFFFFF"/>
                    </a:gs>
                    <a:gs pos="100000">
                      <a:srgbClr val="FFFFFF"/>
                    </a:gs>
                  </a:gsLst>
                  <a:lin ang="5400000" scaled="0"/>
                </a:gradFill>
                <a:ea typeface="Segoe UI" pitchFamily="34" charset="0"/>
                <a:cs typeface="Segoe UI"/>
              </a:rPr>
              <a:t>tolerance</a:t>
            </a:r>
          </a:p>
        </p:txBody>
      </p:sp>
      <p:sp>
        <p:nvSpPr>
          <p:cNvPr id="6" name="Text Placeholder 5">
            <a:extLst>
              <a:ext uri="{FF2B5EF4-FFF2-40B4-BE49-F238E27FC236}">
                <a16:creationId xmlns:a16="http://schemas.microsoft.com/office/drawing/2014/main" xmlns="" id="{99B9E056-3B4A-46B7-893A-0BBA6F3C98F8}"/>
              </a:ext>
            </a:extLst>
          </p:cNvPr>
          <p:cNvSpPr>
            <a:spLocks noGrp="1"/>
          </p:cNvSpPr>
          <p:nvPr>
            <p:ph type="body" sz="quarter" idx="27"/>
          </p:nvPr>
        </p:nvSpPr>
        <p:spPr>
          <a:xfrm>
            <a:off x="6195890" y="2085082"/>
            <a:ext cx="5486400" cy="685800"/>
          </a:xfrm>
          <a:solidFill>
            <a:srgbClr val="243A5E"/>
          </a:solidFill>
        </p:spPr>
        <p:txBody>
          <a:bodyPr vert="horz" wrap="square" lIns="91440" tIns="91440" rIns="91440" bIns="91440" rtlCol="0" anchor="ctr">
            <a:noAutofit/>
          </a:bodyPr>
          <a:lstStyle/>
          <a:p>
            <a:pPr algn="ctr"/>
            <a:r>
              <a:rPr lang="en-US" sz="2400" dirty="0">
                <a:gradFill>
                  <a:gsLst>
                    <a:gs pos="0">
                      <a:srgbClr val="FFFFFF"/>
                    </a:gs>
                    <a:gs pos="100000">
                      <a:srgbClr val="FFFFFF"/>
                    </a:gs>
                  </a:gsLst>
                  <a:lin ang="5400000" scaled="0"/>
                </a:gradFill>
                <a:latin typeface="+mj-lt"/>
                <a:ea typeface="Segoe UI" pitchFamily="34" charset="0"/>
                <a:cs typeface="Segoe UI" pitchFamily="34" charset="0"/>
              </a:rPr>
              <a:t>Elasticity</a:t>
            </a:r>
          </a:p>
        </p:txBody>
      </p:sp>
      <p:sp>
        <p:nvSpPr>
          <p:cNvPr id="18" name="Text Placeholder 17">
            <a:extLst>
              <a:ext uri="{FF2B5EF4-FFF2-40B4-BE49-F238E27FC236}">
                <a16:creationId xmlns:a16="http://schemas.microsoft.com/office/drawing/2014/main" xmlns="" id="{B87F91B9-98D2-4EFC-9EC8-C3EE57A1A31B}"/>
              </a:ext>
            </a:extLst>
          </p:cNvPr>
          <p:cNvSpPr>
            <a:spLocks noGrp="1"/>
          </p:cNvSpPr>
          <p:nvPr>
            <p:ph type="body" sz="quarter" idx="30"/>
          </p:nvPr>
        </p:nvSpPr>
        <p:spPr>
          <a:xfrm>
            <a:off x="6195890" y="2871864"/>
            <a:ext cx="5486400" cy="685800"/>
          </a:xfrm>
          <a:solidFill>
            <a:srgbClr val="243A5E"/>
          </a:solidFill>
        </p:spPr>
        <p:txBody>
          <a:bodyPr vert="horz" wrap="square" lIns="91440" tIns="91440" rIns="91440" bIns="91440" rtlCol="0" anchor="ctr">
            <a:noAutofit/>
          </a:bodyPr>
          <a:lstStyle/>
          <a:p>
            <a:pPr algn="ctr"/>
            <a:r>
              <a:rPr lang="en-US" sz="2400" dirty="0">
                <a:gradFill>
                  <a:gsLst>
                    <a:gs pos="0">
                      <a:srgbClr val="FFFFFF"/>
                    </a:gs>
                    <a:gs pos="100000">
                      <a:srgbClr val="FFFFFF"/>
                    </a:gs>
                  </a:gsLst>
                  <a:lin ang="5400000" scaled="0"/>
                </a:gradFill>
                <a:latin typeface="+mj-lt"/>
                <a:ea typeface="Segoe UI" pitchFamily="34" charset="0"/>
                <a:cs typeface="Segoe UI" pitchFamily="34" charset="0"/>
              </a:rPr>
              <a:t>Customer latency capabilities</a:t>
            </a:r>
          </a:p>
        </p:txBody>
      </p:sp>
      <p:sp>
        <p:nvSpPr>
          <p:cNvPr id="20" name="Text Placeholder 19">
            <a:extLst>
              <a:ext uri="{FF2B5EF4-FFF2-40B4-BE49-F238E27FC236}">
                <a16:creationId xmlns:a16="http://schemas.microsoft.com/office/drawing/2014/main" xmlns="" id="{4F327ABA-AB08-4DE4-8508-125ECC7CE916}"/>
              </a:ext>
            </a:extLst>
          </p:cNvPr>
          <p:cNvSpPr>
            <a:spLocks noGrp="1"/>
          </p:cNvSpPr>
          <p:nvPr>
            <p:ph type="body" sz="quarter" idx="33"/>
          </p:nvPr>
        </p:nvSpPr>
        <p:spPr>
          <a:xfrm>
            <a:off x="6195890" y="3658645"/>
            <a:ext cx="5486400" cy="685800"/>
          </a:xfrm>
          <a:solidFill>
            <a:srgbClr val="243A5E"/>
          </a:solidFill>
        </p:spPr>
        <p:txBody>
          <a:bodyPr vert="horz" wrap="square" lIns="91440" tIns="91440" rIns="91440" bIns="91440" rtlCol="0" anchor="ctr">
            <a:noAutofit/>
          </a:bodyPr>
          <a:lstStyle/>
          <a:p>
            <a:pPr algn="ctr"/>
            <a:r>
              <a:rPr lang="en-US" sz="2400" dirty="0">
                <a:gradFill>
                  <a:gsLst>
                    <a:gs pos="0">
                      <a:srgbClr val="FFFFFF"/>
                    </a:gs>
                    <a:gs pos="100000">
                      <a:srgbClr val="FFFFFF"/>
                    </a:gs>
                  </a:gsLst>
                  <a:lin ang="5400000" scaled="0"/>
                </a:gradFill>
                <a:latin typeface="+mj-lt"/>
                <a:ea typeface="Segoe UI" pitchFamily="34" charset="0"/>
                <a:cs typeface="Segoe UI" pitchFamily="34" charset="0"/>
              </a:rPr>
              <a:t>Predictive cost considerations</a:t>
            </a:r>
          </a:p>
        </p:txBody>
      </p:sp>
      <p:sp>
        <p:nvSpPr>
          <p:cNvPr id="15" name="Rectangle 14">
            <a:extLst>
              <a:ext uri="{FF2B5EF4-FFF2-40B4-BE49-F238E27FC236}">
                <a16:creationId xmlns:a16="http://schemas.microsoft.com/office/drawing/2014/main" xmlns="" id="{9211555F-A002-465A-BAFF-7A1A1DC365F7}"/>
              </a:ext>
            </a:extLst>
          </p:cNvPr>
          <p:cNvSpPr/>
          <p:nvPr/>
        </p:nvSpPr>
        <p:spPr bwMode="auto">
          <a:xfrm>
            <a:off x="6195890" y="4435129"/>
            <a:ext cx="5486400" cy="685800"/>
          </a:xfrm>
          <a:prstGeom prst="rect">
            <a:avLst/>
          </a:prstGeom>
          <a:solidFill>
            <a:srgbClr val="243A5E"/>
          </a:solidFill>
        </p:spPr>
        <p:txBody>
          <a:bodyPr vert="horz" wrap="square" lIns="91440" tIns="91440" rIns="91440" bIns="91440" rtlCol="0" anchor="ctr">
            <a:noAutofit/>
          </a:bodyPr>
          <a:lstStyle/>
          <a:p>
            <a:pPr algn="ctr">
              <a:buSzPct val="90000"/>
            </a:pPr>
            <a:r>
              <a:rPr lang="en-US" sz="2400">
                <a:gradFill>
                  <a:gsLst>
                    <a:gs pos="0">
                      <a:srgbClr val="FFFFFF"/>
                    </a:gs>
                    <a:gs pos="100000">
                      <a:srgbClr val="FFFFFF"/>
                    </a:gs>
                  </a:gsLst>
                  <a:lin ang="5400000" scaled="0"/>
                </a:gradFill>
                <a:latin typeface="+mj-lt"/>
                <a:cs typeface="Segoe UI" pitchFamily="34" charset="0"/>
              </a:rPr>
              <a:t>Security</a:t>
            </a:r>
          </a:p>
        </p:txBody>
      </p:sp>
    </p:spTree>
    <p:extLst>
      <p:ext uri="{BB962C8B-B14F-4D97-AF65-F5344CB8AC3E}">
        <p14:creationId xmlns:p14="http://schemas.microsoft.com/office/powerpoint/2010/main" xmlns="" val="17937069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57608"/>
            <a:ext cx="11341268" cy="680196"/>
          </a:xfrm>
        </p:spPr>
        <p:txBody>
          <a:bodyPr/>
          <a:lstStyle/>
          <a:p>
            <a:r>
              <a:rPr lang="en-US" dirty="0"/>
              <a:t>Compare </a:t>
            </a:r>
            <a:r>
              <a:rPr lang="en-US" dirty="0" err="1"/>
              <a:t>CapEx</a:t>
            </a:r>
            <a:r>
              <a:rPr lang="en-US" dirty="0"/>
              <a:t> vs. </a:t>
            </a:r>
            <a:r>
              <a:rPr lang="en-US" dirty="0" err="1"/>
              <a:t>OpEx</a:t>
            </a:r>
            <a:endParaRPr lang="en-US" dirty="0"/>
          </a:p>
        </p:txBody>
      </p:sp>
      <p:sp>
        <p:nvSpPr>
          <p:cNvPr id="13" name="Text Placeholder 5">
            <a:extLst>
              <a:ext uri="{FF2B5EF4-FFF2-40B4-BE49-F238E27FC236}">
                <a16:creationId xmlns:a16="http://schemas.microsoft.com/office/drawing/2014/main" xmlns="" id="{BD916D7D-E004-4AC2-A5EB-C908C1B5F98E}"/>
              </a:ext>
            </a:extLst>
          </p:cNvPr>
          <p:cNvSpPr txBox="1">
            <a:spLocks/>
          </p:cNvSpPr>
          <p:nvPr/>
        </p:nvSpPr>
        <p:spPr>
          <a:xfrm>
            <a:off x="418022" y="1065292"/>
            <a:ext cx="9217224" cy="125572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i="0" dirty="0">
                <a:solidFill>
                  <a:srgbClr val="171717"/>
                </a:solidFill>
                <a:effectLst/>
                <a:latin typeface="+mj-lt"/>
              </a:rPr>
              <a:t>Capital Expenditure (</a:t>
            </a:r>
            <a:r>
              <a:rPr lang="en-US" sz="2400" b="1" i="0" dirty="0" err="1">
                <a:solidFill>
                  <a:srgbClr val="171717"/>
                </a:solidFill>
                <a:effectLst/>
                <a:latin typeface="+mj-lt"/>
              </a:rPr>
              <a:t>CapEx</a:t>
            </a:r>
            <a:r>
              <a:rPr lang="en-US" sz="2400" b="1" i="0" dirty="0">
                <a:solidFill>
                  <a:srgbClr val="171717"/>
                </a:solidFill>
                <a:effectLst/>
                <a:latin typeface="+mj-lt"/>
              </a:rPr>
              <a:t>)</a:t>
            </a:r>
            <a:endParaRPr lang="en-US" sz="2400" b="0" i="0" dirty="0">
              <a:solidFill>
                <a:srgbClr val="171717"/>
              </a:solidFill>
              <a:effectLst/>
              <a:latin typeface="+mj-lt"/>
            </a:endParaRPr>
          </a:p>
          <a:p>
            <a:r>
              <a:rPr lang="en-US" sz="2400" b="0" i="0" dirty="0">
                <a:solidFill>
                  <a:srgbClr val="171717"/>
                </a:solidFill>
                <a:effectLst/>
                <a:latin typeface="+mn-lt"/>
              </a:rPr>
              <a:t>The up-front spending of money on physical infrastructure.</a:t>
            </a:r>
          </a:p>
          <a:p>
            <a:r>
              <a:rPr lang="en-US" sz="2400" dirty="0">
                <a:solidFill>
                  <a:srgbClr val="171717"/>
                </a:solidFill>
                <a:latin typeface="+mn-lt"/>
              </a:rPr>
              <a:t>C</a:t>
            </a:r>
            <a:r>
              <a:rPr lang="en-US" sz="2400" b="0" i="0" dirty="0">
                <a:solidFill>
                  <a:srgbClr val="171717"/>
                </a:solidFill>
                <a:effectLst/>
                <a:latin typeface="+mn-lt"/>
              </a:rPr>
              <a:t>osts from </a:t>
            </a:r>
            <a:r>
              <a:rPr lang="en-US" sz="2400" b="0" i="0" dirty="0" err="1">
                <a:solidFill>
                  <a:srgbClr val="171717"/>
                </a:solidFill>
                <a:effectLst/>
                <a:latin typeface="+mn-lt"/>
              </a:rPr>
              <a:t>CapEx</a:t>
            </a:r>
            <a:r>
              <a:rPr lang="en-US" sz="2400" b="0" i="0" dirty="0">
                <a:solidFill>
                  <a:srgbClr val="171717"/>
                </a:solidFill>
                <a:effectLst/>
                <a:latin typeface="+mn-lt"/>
              </a:rPr>
              <a:t> have a value that reduces over time</a:t>
            </a:r>
            <a:r>
              <a:rPr lang="en-US" sz="2400" b="0" i="0" dirty="0">
                <a:solidFill>
                  <a:srgbClr val="171717"/>
                </a:solidFill>
                <a:effectLst/>
                <a:latin typeface="+mj-lt"/>
              </a:rPr>
              <a:t>.</a:t>
            </a:r>
            <a:endParaRPr lang="en-US" sz="3600" dirty="0">
              <a:latin typeface="+mj-lt"/>
            </a:endParaRPr>
          </a:p>
        </p:txBody>
      </p:sp>
      <p:sp>
        <p:nvSpPr>
          <p:cNvPr id="12" name="Text Placeholder 5">
            <a:extLst>
              <a:ext uri="{FF2B5EF4-FFF2-40B4-BE49-F238E27FC236}">
                <a16:creationId xmlns:a16="http://schemas.microsoft.com/office/drawing/2014/main" xmlns="" id="{BB168742-A921-43BB-B052-698DDA956797}"/>
              </a:ext>
            </a:extLst>
          </p:cNvPr>
          <p:cNvSpPr txBox="1">
            <a:spLocks/>
          </p:cNvSpPr>
          <p:nvPr/>
        </p:nvSpPr>
        <p:spPr>
          <a:xfrm>
            <a:off x="418022" y="2534017"/>
            <a:ext cx="10058666" cy="1255728"/>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solidFill>
                  <a:srgbClr val="171717"/>
                </a:solidFill>
                <a:latin typeface="+mj-lt"/>
              </a:rPr>
              <a:t>Operational Expenditure (</a:t>
            </a:r>
            <a:r>
              <a:rPr lang="en-US" sz="2400" b="1" dirty="0" err="1">
                <a:solidFill>
                  <a:srgbClr val="171717"/>
                </a:solidFill>
                <a:latin typeface="+mj-lt"/>
              </a:rPr>
              <a:t>OpEx</a:t>
            </a:r>
            <a:r>
              <a:rPr lang="en-US" sz="2400" b="1" dirty="0">
                <a:solidFill>
                  <a:srgbClr val="171717"/>
                </a:solidFill>
                <a:latin typeface="+mj-lt"/>
              </a:rPr>
              <a:t>)</a:t>
            </a:r>
          </a:p>
          <a:p>
            <a:r>
              <a:rPr lang="en-US" sz="2400">
                <a:solidFill>
                  <a:srgbClr val="171717"/>
                </a:solidFill>
                <a:latin typeface="Segoe UI"/>
                <a:cs typeface="Segoe UI Semilight"/>
              </a:rPr>
              <a:t>Spend on products and services</a:t>
            </a:r>
            <a:r>
              <a:rPr lang="en-US" sz="2400" b="0" i="0">
                <a:solidFill>
                  <a:srgbClr val="171717"/>
                </a:solidFill>
                <a:effectLst/>
                <a:latin typeface="Segoe UI"/>
                <a:cs typeface="Segoe UI Semilight"/>
              </a:rPr>
              <a:t> as needed</a:t>
            </a:r>
            <a:r>
              <a:rPr lang="en-US" sz="2400">
                <a:solidFill>
                  <a:srgbClr val="171717"/>
                </a:solidFill>
                <a:latin typeface="Segoe UI"/>
                <a:cs typeface="Segoe UI Semilight"/>
              </a:rPr>
              <a:t>, pay-as-you-go </a:t>
            </a:r>
            <a:endParaRPr lang="en-US" sz="2400" b="0" i="0" dirty="0">
              <a:solidFill>
                <a:srgbClr val="171717"/>
              </a:solidFill>
              <a:effectLst/>
              <a:latin typeface="Segoe UI" panose="020B0502040204020203" pitchFamily="34" charset="0"/>
            </a:endParaRPr>
          </a:p>
          <a:p>
            <a:r>
              <a:rPr lang="en-US" sz="2400" dirty="0">
                <a:solidFill>
                  <a:srgbClr val="171717"/>
                </a:solidFill>
                <a:latin typeface="Segoe UI"/>
                <a:cs typeface="Segoe UI Semilight"/>
              </a:rPr>
              <a:t>Get billed immediately</a:t>
            </a:r>
            <a:endParaRPr lang="en-US" sz="3600" dirty="0"/>
          </a:p>
        </p:txBody>
      </p:sp>
      <p:pic>
        <p:nvPicPr>
          <p:cNvPr id="4" name="Picture 3" descr="Two sided graphic to show a larger dollar bill on the left, and several smaller dollar bills on the right.  This represents that CapEx (left) usually results in large bulk expenses; while OpEx (right) results in savings and many smaller expenses.">
            <a:extLst>
              <a:ext uri="{FF2B5EF4-FFF2-40B4-BE49-F238E27FC236}">
                <a16:creationId xmlns:a16="http://schemas.microsoft.com/office/drawing/2014/main" xmlns="" id="{5972BCE5-5A45-4B9B-A132-A19D61D70433}"/>
              </a:ext>
            </a:extLst>
          </p:cNvPr>
          <p:cNvPicPr>
            <a:picLocks noChangeAspect="1"/>
          </p:cNvPicPr>
          <p:nvPr/>
        </p:nvPicPr>
        <p:blipFill>
          <a:blip r:embed="rId3"/>
          <a:stretch>
            <a:fillRect/>
          </a:stretch>
        </p:blipFill>
        <p:spPr>
          <a:xfrm>
            <a:off x="1677387" y="3809429"/>
            <a:ext cx="8837225" cy="1826632"/>
          </a:xfrm>
          <a:prstGeom prst="rect">
            <a:avLst/>
          </a:prstGeom>
        </p:spPr>
      </p:pic>
    </p:spTree>
    <p:extLst>
      <p:ext uri="{BB962C8B-B14F-4D97-AF65-F5344CB8AC3E}">
        <p14:creationId xmlns:p14="http://schemas.microsoft.com/office/powerpoint/2010/main" xmlns="" val="32547623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Consumption-based model</a:t>
            </a:r>
          </a:p>
        </p:txBody>
      </p:sp>
      <p:sp>
        <p:nvSpPr>
          <p:cNvPr id="3" name="Content Placeholder 2">
            <a:extLst>
              <a:ext uri="{FF2B5EF4-FFF2-40B4-BE49-F238E27FC236}">
                <a16:creationId xmlns:a16="http://schemas.microsoft.com/office/drawing/2014/main" xmlns="" id="{555A1F15-45F6-4B2F-822D-14E80BF966A1}"/>
              </a:ext>
            </a:extLst>
          </p:cNvPr>
          <p:cNvSpPr>
            <a:spLocks noGrp="1"/>
          </p:cNvSpPr>
          <p:nvPr>
            <p:ph sz="quarter" idx="10"/>
          </p:nvPr>
        </p:nvSpPr>
        <p:spPr>
          <a:xfrm>
            <a:off x="418643" y="1388802"/>
            <a:ext cx="10616929" cy="3129062"/>
          </a:xfrm>
        </p:spPr>
        <p:txBody>
          <a:bodyPr/>
          <a:lstStyle/>
          <a:p>
            <a:r>
              <a:rPr lang="en-US" b="0" i="0" dirty="0">
                <a:solidFill>
                  <a:srgbClr val="171717"/>
                </a:solidFill>
                <a:effectLst/>
                <a:latin typeface="Segoe UI" panose="020B0502040204020203" pitchFamily="34" charset="0"/>
              </a:rPr>
              <a:t>Cloud service providers operate on a </a:t>
            </a:r>
            <a:r>
              <a:rPr lang="en-US" i="0" dirty="0">
                <a:solidFill>
                  <a:srgbClr val="171717"/>
                </a:solidFill>
                <a:effectLst/>
                <a:latin typeface="Segoe UI" panose="020B0502040204020203" pitchFamily="34" charset="0"/>
              </a:rPr>
              <a:t>consumption-based model, </a:t>
            </a:r>
            <a:r>
              <a:rPr lang="en-US" b="0" i="0" dirty="0">
                <a:solidFill>
                  <a:srgbClr val="171717"/>
                </a:solidFill>
                <a:effectLst/>
                <a:latin typeface="Segoe UI" panose="020B0502040204020203" pitchFamily="34" charset="0"/>
              </a:rPr>
              <a:t>which means that end users only pay for the resources that they use. Whatever they use is what they pay for.</a:t>
            </a:r>
          </a:p>
          <a:p>
            <a:endParaRPr lang="en-US" sz="1000" i="0" dirty="0">
              <a:solidFill>
                <a:srgbClr val="171717"/>
              </a:solidFill>
              <a:effectLst/>
              <a:latin typeface="Segoe UI" panose="020B0502040204020203" pitchFamily="34" charset="0"/>
            </a:endParaRPr>
          </a:p>
          <a:p>
            <a:pPr marL="342900" indent="-342900">
              <a:buFont typeface="Arial" panose="020B0604020202020204" pitchFamily="34" charset="0"/>
              <a:buChar char="•"/>
            </a:pPr>
            <a:r>
              <a:rPr lang="en-US" dirty="0">
                <a:solidFill>
                  <a:srgbClr val="171717"/>
                </a:solidFill>
                <a:latin typeface="Segoe UI" panose="020B0502040204020203" pitchFamily="34" charset="0"/>
              </a:rPr>
              <a:t>B</a:t>
            </a:r>
            <a:r>
              <a:rPr lang="en-US" b="0" i="0" dirty="0">
                <a:solidFill>
                  <a:srgbClr val="171717"/>
                </a:solidFill>
                <a:effectLst/>
                <a:latin typeface="Segoe UI" panose="020B0502040204020203" pitchFamily="34" charset="0"/>
              </a:rPr>
              <a:t>etter cost prediction</a:t>
            </a:r>
          </a:p>
          <a:p>
            <a:pPr marL="342900" indent="-342900">
              <a:buFont typeface="Arial" panose="020B0604020202020204" pitchFamily="34" charset="0"/>
              <a:buChar char="•"/>
            </a:pPr>
            <a:r>
              <a:rPr lang="en-US" b="0" i="0" dirty="0">
                <a:solidFill>
                  <a:srgbClr val="171717"/>
                </a:solidFill>
                <a:effectLst/>
                <a:latin typeface="Segoe UI" panose="020B0502040204020203" pitchFamily="34" charset="0"/>
              </a:rPr>
              <a:t>Prices for individual resources and services are provided</a:t>
            </a:r>
          </a:p>
          <a:p>
            <a:pPr marL="342900" indent="-342900">
              <a:buFont typeface="Arial" panose="020B0604020202020204" pitchFamily="34" charset="0"/>
              <a:buChar char="•"/>
            </a:pPr>
            <a:r>
              <a:rPr lang="en-US" dirty="0">
                <a:solidFill>
                  <a:srgbClr val="171717"/>
                </a:solidFill>
                <a:latin typeface="Segoe UI" panose="020B0502040204020203" pitchFamily="34" charset="0"/>
              </a:rPr>
              <a:t>Billing is based on actual usage</a:t>
            </a:r>
          </a:p>
        </p:txBody>
      </p:sp>
      <p:pic>
        <p:nvPicPr>
          <p:cNvPr id="4" name="Graphic 3" descr="Gauge">
            <a:extLst>
              <a:ext uri="{FF2B5EF4-FFF2-40B4-BE49-F238E27FC236}">
                <a16:creationId xmlns:a16="http://schemas.microsoft.com/office/drawing/2014/main" xmlns="" id="{BF3450F1-8740-4288-8FC0-17BA4189AB5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8439872" y="2080548"/>
            <a:ext cx="3019063" cy="3019063"/>
          </a:xfrm>
          <a:prstGeom prst="rect">
            <a:avLst/>
          </a:prstGeom>
        </p:spPr>
      </p:pic>
    </p:spTree>
    <p:extLst>
      <p:ext uri="{BB962C8B-B14F-4D97-AF65-F5344CB8AC3E}">
        <p14:creationId xmlns:p14="http://schemas.microsoft.com/office/powerpoint/2010/main" xmlns="" val="37059681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Segoe UI"/>
              </a:rPr>
              <a:t>Cloud services</a:t>
            </a:r>
          </a:p>
        </p:txBody>
      </p:sp>
      <p:pic>
        <p:nvPicPr>
          <p:cNvPr id="3" name="Graphic 2" descr="Server">
            <a:extLst>
              <a:ext uri="{FF2B5EF4-FFF2-40B4-BE49-F238E27FC236}">
                <a16:creationId xmlns:a16="http://schemas.microsoft.com/office/drawing/2014/main" xmlns="" id="{144184B0-410A-4022-B5C4-B38B91047B07}"/>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091530" y="2692918"/>
            <a:ext cx="1451504" cy="1451504"/>
          </a:xfrm>
          <a:prstGeom prst="rect">
            <a:avLst/>
          </a:prstGeom>
        </p:spPr>
      </p:pic>
    </p:spTree>
    <p:extLst>
      <p:ext uri="{BB962C8B-B14F-4D97-AF65-F5344CB8AC3E}">
        <p14:creationId xmlns:p14="http://schemas.microsoft.com/office/powerpoint/2010/main" xmlns="" val="147633212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F34205-D43F-41C5-9664-6C084D7B0EAE}"/>
              </a:ext>
            </a:extLst>
          </p:cNvPr>
          <p:cNvSpPr>
            <a:spLocks noGrp="1"/>
          </p:cNvSpPr>
          <p:nvPr>
            <p:ph type="title"/>
          </p:nvPr>
        </p:nvSpPr>
        <p:spPr/>
        <p:txBody>
          <a:bodyPr/>
          <a:lstStyle/>
          <a:p>
            <a:r>
              <a:rPr lang="en-US" dirty="0">
                <a:cs typeface="Segoe UI"/>
              </a:rPr>
              <a:t>Cloud Services - Objective Domain</a:t>
            </a:r>
            <a:endParaRPr lang="en-US" dirty="0"/>
          </a:p>
        </p:txBody>
      </p:sp>
      <p:sp>
        <p:nvSpPr>
          <p:cNvPr id="3" name="Text Placeholder 2">
            <a:extLst>
              <a:ext uri="{FF2B5EF4-FFF2-40B4-BE49-F238E27FC236}">
                <a16:creationId xmlns:a16="http://schemas.microsoft.com/office/drawing/2014/main" xmlns="" id="{606CE680-64DF-4DE7-82EC-F8B06BEE4A5A}"/>
              </a:ext>
            </a:extLst>
          </p:cNvPr>
          <p:cNvSpPr>
            <a:spLocks noGrp="1"/>
          </p:cNvSpPr>
          <p:nvPr>
            <p:ph sz="quarter" idx="10"/>
          </p:nvPr>
        </p:nvSpPr>
        <p:spPr>
          <a:xfrm>
            <a:off x="419100" y="1417141"/>
            <a:ext cx="11340811" cy="3539430"/>
          </a:xfrm>
        </p:spPr>
        <p:txBody>
          <a:bodyPr/>
          <a:lstStyle/>
          <a:p>
            <a:pPr marL="342900" indent="-342900">
              <a:buFont typeface="Arial" panose="020B0604020202020204" pitchFamily="34" charset="0"/>
              <a:buChar char="•"/>
            </a:pPr>
            <a:r>
              <a:rPr lang="en-US" dirty="0">
                <a:latin typeface="+mn-lt"/>
              </a:rPr>
              <a:t>Describe Infrastructure-as-a-Service (IaaS) </a:t>
            </a:r>
          </a:p>
          <a:p>
            <a:pPr marL="342900" indent="-342900">
              <a:buFont typeface="Arial" panose="020B0604020202020204" pitchFamily="34" charset="0"/>
              <a:buChar char="•"/>
            </a:pPr>
            <a:r>
              <a:rPr lang="en-US" dirty="0">
                <a:latin typeface="+mn-lt"/>
              </a:rPr>
              <a:t>Describe Platform-as-a-Service (PaaS) </a:t>
            </a:r>
          </a:p>
          <a:p>
            <a:pPr marL="342900" indent="-342900">
              <a:buFont typeface="Arial" panose="020B0604020202020204" pitchFamily="34" charset="0"/>
              <a:buChar char="•"/>
            </a:pPr>
            <a:r>
              <a:rPr lang="en-US" dirty="0">
                <a:latin typeface="+mn-lt"/>
              </a:rPr>
              <a:t>Describe Software-as-a-Service (SaaS) </a:t>
            </a:r>
          </a:p>
          <a:p>
            <a:pPr marL="342900" indent="-342900">
              <a:buFont typeface="Arial" panose="020B0604020202020204" pitchFamily="34" charset="0"/>
              <a:buChar char="•"/>
            </a:pPr>
            <a:r>
              <a:rPr lang="en-US" dirty="0">
                <a:latin typeface="+mn-lt"/>
              </a:rPr>
              <a:t>Identify a service type based on a use case</a:t>
            </a:r>
          </a:p>
          <a:p>
            <a:pPr marL="342900" indent="-342900">
              <a:buFont typeface="Arial" panose="020B0604020202020204" pitchFamily="34" charset="0"/>
              <a:buChar char="•"/>
            </a:pPr>
            <a:r>
              <a:rPr lang="en-US" dirty="0">
                <a:latin typeface="+mn-lt"/>
              </a:rPr>
              <a:t>Describe the shared responsibility model</a:t>
            </a:r>
          </a:p>
          <a:p>
            <a:pPr marL="342900" indent="-342900">
              <a:buFont typeface="Arial" panose="020B0604020202020204" pitchFamily="34" charset="0"/>
              <a:buChar char="•"/>
            </a:pPr>
            <a:r>
              <a:rPr lang="en-US" dirty="0">
                <a:latin typeface="+mn-lt"/>
              </a:rPr>
              <a:t>Describe serverless computing</a:t>
            </a:r>
          </a:p>
          <a:p>
            <a:pPr marL="342900" indent="-342900">
              <a:buFont typeface="Arial" panose="020B0604020202020204" pitchFamily="34" charset="0"/>
              <a:buChar char="•"/>
            </a:pPr>
            <a:endParaRPr lang="en-US" dirty="0">
              <a:latin typeface="+mn-lt"/>
            </a:endParaRPr>
          </a:p>
        </p:txBody>
      </p:sp>
    </p:spTree>
    <p:extLst>
      <p:ext uri="{BB962C8B-B14F-4D97-AF65-F5344CB8AC3E}">
        <p14:creationId xmlns:p14="http://schemas.microsoft.com/office/powerpoint/2010/main" xmlns="" val="288735814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03818"/>
            <a:ext cx="11341268" cy="642840"/>
          </a:xfrm>
        </p:spPr>
        <p:txBody>
          <a:bodyPr>
            <a:normAutofit fontScale="90000"/>
          </a:bodyPr>
          <a:lstStyle/>
          <a:p>
            <a:r>
              <a:rPr lang="en-US" sz="3600" dirty="0">
                <a:latin typeface="Segoe UI Semibold (Headings)"/>
              </a:rPr>
              <a:t>Infrastructure as a Service (IaaS)</a:t>
            </a:r>
            <a:endParaRPr lang="en-US" sz="3600" dirty="0"/>
          </a:p>
        </p:txBody>
      </p:sp>
      <p:sp>
        <p:nvSpPr>
          <p:cNvPr id="6" name="Text Placeholder 5"/>
          <p:cNvSpPr>
            <a:spLocks noGrp="1"/>
          </p:cNvSpPr>
          <p:nvPr>
            <p:ph type="body" sz="quarter" idx="10"/>
          </p:nvPr>
        </p:nvSpPr>
        <p:spPr>
          <a:xfrm>
            <a:off x="418643" y="1421383"/>
            <a:ext cx="11573852" cy="1288565"/>
          </a:xfrm>
        </p:spPr>
        <p:txBody>
          <a:bodyPr>
            <a:noAutofit/>
          </a:bodyPr>
          <a:lstStyle/>
          <a:p>
            <a:r>
              <a:rPr lang="en-US" sz="2400" dirty="0">
                <a:latin typeface="+mn-lt"/>
                <a:cs typeface="Segoe UI Semilight" panose="020B0402040204020203" pitchFamily="34" charset="0"/>
              </a:rPr>
              <a:t>Build pay-as-you-go IT infrastructure by renting servers, virtual machines, storage, networks, and operating systems from a cloud provider.</a:t>
            </a:r>
          </a:p>
        </p:txBody>
      </p:sp>
      <p:pic>
        <p:nvPicPr>
          <p:cNvPr id="5" name="Picture 4" descr="IaaS is encompassing the following three icons: Servers and storage, Networking firewalls and security, and Datacenter physical plant and building.">
            <a:extLst>
              <a:ext uri="{FF2B5EF4-FFF2-40B4-BE49-F238E27FC236}">
                <a16:creationId xmlns:a16="http://schemas.microsoft.com/office/drawing/2014/main" xmlns="" id="{37CCC6CC-3378-418A-A85F-803240191429}"/>
              </a:ext>
            </a:extLst>
          </p:cNvPr>
          <p:cNvPicPr>
            <a:picLocks noChangeAspect="1"/>
          </p:cNvPicPr>
          <p:nvPr/>
        </p:nvPicPr>
        <p:blipFill>
          <a:blip r:embed="rId3"/>
          <a:stretch>
            <a:fillRect/>
          </a:stretch>
        </p:blipFill>
        <p:spPr>
          <a:xfrm>
            <a:off x="3257436" y="2196208"/>
            <a:ext cx="5402086" cy="3521091"/>
          </a:xfrm>
          <a:prstGeom prst="rect">
            <a:avLst/>
          </a:prstGeom>
        </p:spPr>
      </p:pic>
    </p:spTree>
    <p:extLst>
      <p:ext uri="{BB962C8B-B14F-4D97-AF65-F5344CB8AC3E}">
        <p14:creationId xmlns:p14="http://schemas.microsoft.com/office/powerpoint/2010/main" xmlns="" val="13201643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fontScale="90000"/>
          </a:bodyPr>
          <a:lstStyle/>
          <a:p>
            <a:r>
              <a:rPr lang="en-US" sz="3600" dirty="0">
                <a:latin typeface="Segoe UI Semibold (Headings)"/>
              </a:rPr>
              <a:t>Platform as a Service (PaaS)</a:t>
            </a:r>
            <a:endParaRPr lang="en-US" sz="3600" dirty="0"/>
          </a:p>
        </p:txBody>
      </p:sp>
      <p:sp>
        <p:nvSpPr>
          <p:cNvPr id="6" name="Text Placeholder 5"/>
          <p:cNvSpPr>
            <a:spLocks noGrp="1"/>
          </p:cNvSpPr>
          <p:nvPr>
            <p:ph type="body" sz="quarter" idx="10"/>
          </p:nvPr>
        </p:nvSpPr>
        <p:spPr>
          <a:xfrm>
            <a:off x="418643" y="1214843"/>
            <a:ext cx="11341268" cy="1316273"/>
          </a:xfrm>
        </p:spPr>
        <p:txBody>
          <a:bodyPr>
            <a:normAutofit/>
          </a:bodyPr>
          <a:lstStyle/>
          <a:p>
            <a:r>
              <a:rPr lang="en-US" sz="2400" dirty="0">
                <a:latin typeface="+mn-lt"/>
                <a:cs typeface="Segoe UI Semilight" panose="020B0402040204020203" pitchFamily="34" charset="0"/>
              </a:rPr>
              <a:t>Provides environment for building, testing, and deploying software applications; without focusing on managing underlying infrastructure.</a:t>
            </a:r>
          </a:p>
        </p:txBody>
      </p:sp>
      <p:pic>
        <p:nvPicPr>
          <p:cNvPr id="3" name="Picture 2" descr="PaaS encompassing all of IaaS from the previous slide, and adding Operating Systems and Development tools.">
            <a:extLst>
              <a:ext uri="{FF2B5EF4-FFF2-40B4-BE49-F238E27FC236}">
                <a16:creationId xmlns:a16="http://schemas.microsoft.com/office/drawing/2014/main" xmlns="" id="{3A9A17F7-4726-449D-AD60-6FC6D01B9B6A}"/>
              </a:ext>
            </a:extLst>
          </p:cNvPr>
          <p:cNvPicPr>
            <a:picLocks noChangeAspect="1"/>
          </p:cNvPicPr>
          <p:nvPr/>
        </p:nvPicPr>
        <p:blipFill>
          <a:blip r:embed="rId3"/>
          <a:stretch>
            <a:fillRect/>
          </a:stretch>
        </p:blipFill>
        <p:spPr>
          <a:xfrm>
            <a:off x="1798976" y="2211456"/>
            <a:ext cx="7906999" cy="3252865"/>
          </a:xfrm>
          <a:prstGeom prst="rect">
            <a:avLst/>
          </a:prstGeom>
        </p:spPr>
      </p:pic>
    </p:spTree>
    <p:extLst>
      <p:ext uri="{BB962C8B-B14F-4D97-AF65-F5344CB8AC3E}">
        <p14:creationId xmlns:p14="http://schemas.microsoft.com/office/powerpoint/2010/main" xmlns="" val="12712523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Module Outline</a:t>
            </a:r>
            <a:endParaRPr lang="en-US" dirty="0"/>
          </a:p>
        </p:txBody>
      </p:sp>
      <p:pic>
        <p:nvPicPr>
          <p:cNvPr id="5" name="Graphic 4" descr="Thought bubble">
            <a:extLst>
              <a:ext uri="{FF2B5EF4-FFF2-40B4-BE49-F238E27FC236}">
                <a16:creationId xmlns:a16="http://schemas.microsoft.com/office/drawing/2014/main" xmlns="" id="{9F4A4F23-E9C8-491E-B17A-8895B3DE174F}"/>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142376" y="2771192"/>
            <a:ext cx="1315616" cy="1315616"/>
          </a:xfrm>
          <a:prstGeom prst="rect">
            <a:avLst/>
          </a:prstGeom>
        </p:spPr>
      </p:pic>
    </p:spTree>
    <p:extLst>
      <p:ext uri="{BB962C8B-B14F-4D97-AF65-F5344CB8AC3E}">
        <p14:creationId xmlns:p14="http://schemas.microsoft.com/office/powerpoint/2010/main" xmlns="" val="343273694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79124"/>
            <a:ext cx="11341268" cy="680196"/>
          </a:xfrm>
        </p:spPr>
        <p:txBody>
          <a:bodyPr>
            <a:normAutofit/>
          </a:bodyPr>
          <a:lstStyle/>
          <a:p>
            <a:r>
              <a:rPr lang="en-US" dirty="0">
                <a:latin typeface="Segoe UI Semibold (Headings)"/>
              </a:rPr>
              <a:t>Software as a Service (SaaS)</a:t>
            </a:r>
            <a:endParaRPr lang="en-US" dirty="0"/>
          </a:p>
        </p:txBody>
      </p:sp>
      <p:pic>
        <p:nvPicPr>
          <p:cNvPr id="2050" name="Picture 2" descr="SaaS encompasses PaaS, which encompasses IaaS. The IaaS icons are Servers and Storage, Networking firewalls and security, and Datacenter physical plant and security. In addition to the IaaS icons, PaaS icons include an Operating systems icon, and a Development tools, database management, and business analytics icon. The SaaS icon includes all of the PaaS icon and a Hosted applications and apps icon.">
            <a:extLst>
              <a:ext uri="{FF2B5EF4-FFF2-40B4-BE49-F238E27FC236}">
                <a16:creationId xmlns:a16="http://schemas.microsoft.com/office/drawing/2014/main" xmlns="" id="{C1F44843-E050-47B2-BDDB-BE6FEDB4BF0D}"/>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93861" y="1924359"/>
            <a:ext cx="9404278" cy="3686476"/>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descr="SaaS encompassing all of  the PaaS and IaaS capabilities from the previous slide, and adding the ability to use Hosted applications on any device.">
            <a:extLst>
              <a:ext uri="{FF2B5EF4-FFF2-40B4-BE49-F238E27FC236}">
                <a16:creationId xmlns:a16="http://schemas.microsoft.com/office/drawing/2014/main" xmlns="" id="{F014373F-A99B-4B26-B334-0CD50A7A02D2}"/>
              </a:ext>
            </a:extLst>
          </p:cNvPr>
          <p:cNvPicPr>
            <a:picLocks noChangeAspect="1"/>
          </p:cNvPicPr>
          <p:nvPr/>
        </p:nvPicPr>
        <p:blipFill>
          <a:blip r:embed="rId4"/>
          <a:stretch>
            <a:fillRect/>
          </a:stretch>
        </p:blipFill>
        <p:spPr>
          <a:xfrm>
            <a:off x="1164779" y="1687683"/>
            <a:ext cx="9848537" cy="3962868"/>
          </a:xfrm>
          <a:prstGeom prst="rect">
            <a:avLst/>
          </a:prstGeom>
        </p:spPr>
      </p:pic>
      <p:sp>
        <p:nvSpPr>
          <p:cNvPr id="6" name="Text Placeholder 5"/>
          <p:cNvSpPr>
            <a:spLocks noGrp="1"/>
          </p:cNvSpPr>
          <p:nvPr>
            <p:ph sz="quarter" idx="10"/>
          </p:nvPr>
        </p:nvSpPr>
        <p:spPr>
          <a:xfrm>
            <a:off x="418643" y="1027399"/>
            <a:ext cx="11340811" cy="876925"/>
          </a:xfrm>
        </p:spPr>
        <p:txBody>
          <a:bodyPr>
            <a:noAutofit/>
          </a:bodyPr>
          <a:lstStyle/>
          <a:p>
            <a:pPr marL="0" indent="0">
              <a:buNone/>
            </a:pPr>
            <a:r>
              <a:rPr lang="en-US" dirty="0">
                <a:latin typeface="+mn-lt"/>
                <a:cs typeface="Segoe UI Semilight" panose="020B0402040204020203" pitchFamily="34" charset="0"/>
              </a:rPr>
              <a:t>Users connect to and use cloud-based apps over the internet: for example, Microsoft Office 365, email, and calendars.</a:t>
            </a:r>
            <a:endParaRPr lang="en-US" dirty="0">
              <a:solidFill>
                <a:schemeClr val="bg1"/>
              </a:solidFill>
              <a:latin typeface="+mn-lt"/>
              <a:cs typeface="Segoe UI Semilight" panose="020B0402040204020203" pitchFamily="34" charset="0"/>
            </a:endParaRPr>
          </a:p>
        </p:txBody>
      </p:sp>
    </p:spTree>
    <p:extLst>
      <p:ext uri="{BB962C8B-B14F-4D97-AF65-F5344CB8AC3E}">
        <p14:creationId xmlns:p14="http://schemas.microsoft.com/office/powerpoint/2010/main" xmlns="" val="17929722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Cloud service comparison</a:t>
            </a:r>
          </a:p>
        </p:txBody>
      </p:sp>
      <p:grpSp>
        <p:nvGrpSpPr>
          <p:cNvPr id="51" name="Group 50">
            <a:extLst>
              <a:ext uri="{FF2B5EF4-FFF2-40B4-BE49-F238E27FC236}">
                <a16:creationId xmlns:a16="http://schemas.microsoft.com/office/drawing/2014/main" xmlns="" id="{8845793D-918B-44DB-B9C7-A24048571F3E}"/>
              </a:ext>
              <a:ext uri="{C183D7F6-B498-43B3-948B-1728B52AA6E4}">
                <adec:decorative xmlns:adec="http://schemas.microsoft.com/office/drawing/2017/decorative" xmlns="" val="1"/>
              </a:ext>
            </a:extLst>
          </p:cNvPr>
          <p:cNvGrpSpPr/>
          <p:nvPr/>
        </p:nvGrpSpPr>
        <p:grpSpPr>
          <a:xfrm>
            <a:off x="295684" y="1457323"/>
            <a:ext cx="3629278" cy="2690702"/>
            <a:chOff x="295684" y="1457323"/>
            <a:chExt cx="3629278" cy="2690702"/>
          </a:xfrm>
        </p:grpSpPr>
        <p:sp>
          <p:nvSpPr>
            <p:cNvPr id="47" name="Text Placeholder 14">
              <a:extLst>
                <a:ext uri="{FF2B5EF4-FFF2-40B4-BE49-F238E27FC236}">
                  <a16:creationId xmlns:a16="http://schemas.microsoft.com/office/drawing/2014/main" xmlns="" id="{C66AEADA-E041-496E-BCD0-86C1C563E2F3}"/>
                </a:ext>
              </a:extLst>
            </p:cNvPr>
            <p:cNvSpPr txBox="1">
              <a:spLocks/>
            </p:cNvSpPr>
            <p:nvPr/>
          </p:nvSpPr>
          <p:spPr>
            <a:xfrm>
              <a:off x="295684" y="3194188"/>
              <a:ext cx="3618381" cy="953837"/>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dirty="0">
                  <a:latin typeface="+mn-lt"/>
                </a:rPr>
                <a:t>You configure and manage the hardware for your application.</a:t>
              </a:r>
              <a:endParaRPr lang="en-US" sz="2400" dirty="0">
                <a:latin typeface="+mn-lt"/>
              </a:endParaRPr>
            </a:p>
          </p:txBody>
        </p:sp>
        <p:sp>
          <p:nvSpPr>
            <p:cNvPr id="49" name="Text Placeholder 10">
              <a:extLst>
                <a:ext uri="{FF2B5EF4-FFF2-40B4-BE49-F238E27FC236}">
                  <a16:creationId xmlns:a16="http://schemas.microsoft.com/office/drawing/2014/main" xmlns="" id="{8957A083-EE7B-48E6-8B51-77B6092F5F0A}"/>
                </a:ext>
              </a:extLst>
            </p:cNvPr>
            <p:cNvSpPr txBox="1">
              <a:spLocks/>
            </p:cNvSpPr>
            <p:nvPr/>
          </p:nvSpPr>
          <p:spPr>
            <a:xfrm>
              <a:off x="295684" y="1457323"/>
              <a:ext cx="3629278" cy="680197"/>
            </a:xfrm>
            <a:prstGeom prst="rect">
              <a:avLst/>
            </a:prstGeom>
            <a:solidFill>
              <a:srgbClr val="243A5E"/>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3200" dirty="0">
                  <a:solidFill>
                    <a:schemeClr val="bg1"/>
                  </a:solidFill>
                </a:rPr>
                <a:t>IaaS</a:t>
              </a:r>
            </a:p>
          </p:txBody>
        </p:sp>
        <p:sp>
          <p:nvSpPr>
            <p:cNvPr id="50" name="Text Placeholder 1">
              <a:extLst>
                <a:ext uri="{FF2B5EF4-FFF2-40B4-BE49-F238E27FC236}">
                  <a16:creationId xmlns:a16="http://schemas.microsoft.com/office/drawing/2014/main" xmlns="" id="{47761BD0-BC47-4149-93D4-75BA13A70AA6}"/>
                </a:ext>
              </a:extLst>
            </p:cNvPr>
            <p:cNvSpPr txBox="1">
              <a:spLocks/>
            </p:cNvSpPr>
            <p:nvPr/>
          </p:nvSpPr>
          <p:spPr>
            <a:xfrm>
              <a:off x="295684" y="2285654"/>
              <a:ext cx="3618381"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dirty="0">
                  <a:latin typeface="+mn-lt"/>
                </a:rPr>
                <a:t>The most flexible cloud service.</a:t>
              </a:r>
              <a:endParaRPr lang="en-US" sz="2400" dirty="0">
                <a:latin typeface="+mn-lt"/>
              </a:endParaRPr>
            </a:p>
          </p:txBody>
        </p:sp>
      </p:grpSp>
      <p:grpSp>
        <p:nvGrpSpPr>
          <p:cNvPr id="52" name="Group 51">
            <a:extLst>
              <a:ext uri="{FF2B5EF4-FFF2-40B4-BE49-F238E27FC236}">
                <a16:creationId xmlns:a16="http://schemas.microsoft.com/office/drawing/2014/main" xmlns="" id="{A2B8088D-ED0F-4044-8D00-71071CB1AFC3}"/>
              </a:ext>
              <a:ext uri="{C183D7F6-B498-43B3-948B-1728B52AA6E4}">
                <adec:decorative xmlns:adec="http://schemas.microsoft.com/office/drawing/2017/decorative" xmlns="" val="1"/>
              </a:ext>
            </a:extLst>
          </p:cNvPr>
          <p:cNvGrpSpPr/>
          <p:nvPr/>
        </p:nvGrpSpPr>
        <p:grpSpPr>
          <a:xfrm>
            <a:off x="4159182" y="1457323"/>
            <a:ext cx="3629278" cy="2600154"/>
            <a:chOff x="4249061" y="1457323"/>
            <a:chExt cx="3629278" cy="2600154"/>
          </a:xfrm>
        </p:grpSpPr>
        <p:sp>
          <p:nvSpPr>
            <p:cNvPr id="43" name="Text Placeholder 11">
              <a:extLst>
                <a:ext uri="{FF2B5EF4-FFF2-40B4-BE49-F238E27FC236}">
                  <a16:creationId xmlns:a16="http://schemas.microsoft.com/office/drawing/2014/main" xmlns="" id="{689B627A-0441-4103-912B-FB29C5CA96D4}"/>
                </a:ext>
              </a:extLst>
            </p:cNvPr>
            <p:cNvSpPr txBox="1">
              <a:spLocks/>
            </p:cNvSpPr>
            <p:nvPr/>
          </p:nvSpPr>
          <p:spPr>
            <a:xfrm>
              <a:off x="4249061" y="1457323"/>
              <a:ext cx="3629278" cy="680197"/>
            </a:xfrm>
            <a:prstGeom prst="rect">
              <a:avLst/>
            </a:prstGeom>
            <a:solidFill>
              <a:srgbClr val="243A5E"/>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3200" dirty="0">
                  <a:solidFill>
                    <a:schemeClr val="bg1"/>
                  </a:solidFill>
                </a:rPr>
                <a:t>PaaS</a:t>
              </a:r>
            </a:p>
          </p:txBody>
        </p:sp>
        <p:sp>
          <p:nvSpPr>
            <p:cNvPr id="45" name="Text Placeholder 5">
              <a:extLst>
                <a:ext uri="{FF2B5EF4-FFF2-40B4-BE49-F238E27FC236}">
                  <a16:creationId xmlns:a16="http://schemas.microsoft.com/office/drawing/2014/main" xmlns="" id="{42E6EC0F-52E0-4D89-BF38-F3851F481133}"/>
                </a:ext>
              </a:extLst>
            </p:cNvPr>
            <p:cNvSpPr txBox="1">
              <a:spLocks/>
            </p:cNvSpPr>
            <p:nvPr/>
          </p:nvSpPr>
          <p:spPr>
            <a:xfrm>
              <a:off x="4249061" y="2285653"/>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a:latin typeface="+mn-lt"/>
                </a:rPr>
                <a:t>Focus on application development.</a:t>
              </a:r>
              <a:endParaRPr lang="en-US" sz="2400" dirty="0">
                <a:latin typeface="+mn-lt"/>
              </a:endParaRPr>
            </a:p>
          </p:txBody>
        </p:sp>
        <p:sp>
          <p:nvSpPr>
            <p:cNvPr id="46" name="Text Placeholder 15">
              <a:extLst>
                <a:ext uri="{FF2B5EF4-FFF2-40B4-BE49-F238E27FC236}">
                  <a16:creationId xmlns:a16="http://schemas.microsoft.com/office/drawing/2014/main" xmlns="" id="{F85FEC0E-C3FA-4DAF-9421-A874D138851C}"/>
                </a:ext>
              </a:extLst>
            </p:cNvPr>
            <p:cNvSpPr txBox="1">
              <a:spLocks/>
            </p:cNvSpPr>
            <p:nvPr/>
          </p:nvSpPr>
          <p:spPr>
            <a:xfrm>
              <a:off x="4249061" y="3284734"/>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a:latin typeface="+mn-lt"/>
                </a:rPr>
                <a:t>Platform management is handled by the cloud provider.</a:t>
              </a:r>
              <a:endParaRPr lang="en-US" sz="2400" dirty="0">
                <a:latin typeface="+mn-lt"/>
              </a:endParaRPr>
            </a:p>
          </p:txBody>
        </p:sp>
      </p:grpSp>
      <p:grpSp>
        <p:nvGrpSpPr>
          <p:cNvPr id="53" name="Group 52">
            <a:extLst>
              <a:ext uri="{FF2B5EF4-FFF2-40B4-BE49-F238E27FC236}">
                <a16:creationId xmlns:a16="http://schemas.microsoft.com/office/drawing/2014/main" xmlns="" id="{BD890FE1-7D7B-44AC-9CF2-CC22F3FA9C7D}"/>
              </a:ext>
              <a:ext uri="{C183D7F6-B498-43B3-948B-1728B52AA6E4}">
                <adec:decorative xmlns:adec="http://schemas.microsoft.com/office/drawing/2017/decorative" xmlns="" val="1"/>
              </a:ext>
            </a:extLst>
          </p:cNvPr>
          <p:cNvGrpSpPr/>
          <p:nvPr/>
        </p:nvGrpSpPr>
        <p:grpSpPr>
          <a:xfrm>
            <a:off x="8022680" y="1457323"/>
            <a:ext cx="3629278" cy="2635874"/>
            <a:chOff x="8022680" y="1457323"/>
            <a:chExt cx="3629278" cy="2635874"/>
          </a:xfrm>
        </p:grpSpPr>
        <p:sp>
          <p:nvSpPr>
            <p:cNvPr id="42" name="Text Placeholder 13">
              <a:extLst>
                <a:ext uri="{FF2B5EF4-FFF2-40B4-BE49-F238E27FC236}">
                  <a16:creationId xmlns:a16="http://schemas.microsoft.com/office/drawing/2014/main" xmlns="" id="{7C557D7A-78E8-4174-A562-11B71A143F15}"/>
                </a:ext>
              </a:extLst>
            </p:cNvPr>
            <p:cNvSpPr txBox="1">
              <a:spLocks/>
            </p:cNvSpPr>
            <p:nvPr/>
          </p:nvSpPr>
          <p:spPr>
            <a:xfrm>
              <a:off x="8022680" y="2285653"/>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dirty="0">
                  <a:latin typeface="+mn-lt"/>
                </a:rPr>
                <a:t>Pay-as-you-go pricing model.</a:t>
              </a:r>
              <a:endParaRPr lang="en-US" sz="2400" dirty="0">
                <a:latin typeface="+mn-lt"/>
              </a:endParaRPr>
            </a:p>
          </p:txBody>
        </p:sp>
        <p:sp>
          <p:nvSpPr>
            <p:cNvPr id="44" name="Text Placeholder 12">
              <a:extLst>
                <a:ext uri="{FF2B5EF4-FFF2-40B4-BE49-F238E27FC236}">
                  <a16:creationId xmlns:a16="http://schemas.microsoft.com/office/drawing/2014/main" xmlns="" id="{7C8557EF-5481-4F1C-A1B4-87230D6C6780}"/>
                </a:ext>
              </a:extLst>
            </p:cNvPr>
            <p:cNvSpPr txBox="1">
              <a:spLocks/>
            </p:cNvSpPr>
            <p:nvPr/>
          </p:nvSpPr>
          <p:spPr>
            <a:xfrm>
              <a:off x="8022680" y="1457323"/>
              <a:ext cx="3629278" cy="680197"/>
            </a:xfrm>
            <a:prstGeom prst="rect">
              <a:avLst/>
            </a:prstGeom>
            <a:solidFill>
              <a:srgbClr val="243A5E"/>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3200" dirty="0">
                  <a:solidFill>
                    <a:schemeClr val="bg1"/>
                  </a:solidFill>
                </a:rPr>
                <a:t>SaaS</a:t>
              </a:r>
            </a:p>
          </p:txBody>
        </p:sp>
        <p:sp>
          <p:nvSpPr>
            <p:cNvPr id="48" name="Text Placeholder 17">
              <a:extLst>
                <a:ext uri="{FF2B5EF4-FFF2-40B4-BE49-F238E27FC236}">
                  <a16:creationId xmlns:a16="http://schemas.microsoft.com/office/drawing/2014/main" xmlns="" id="{F82AFDF1-E1AB-4A33-B642-84AD2681FF16}"/>
                </a:ext>
              </a:extLst>
            </p:cNvPr>
            <p:cNvSpPr txBox="1">
              <a:spLocks/>
            </p:cNvSpPr>
            <p:nvPr/>
          </p:nvSpPr>
          <p:spPr>
            <a:xfrm>
              <a:off x="8022680" y="3320454"/>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a:latin typeface="+mn-lt"/>
                </a:rPr>
                <a:t>Users pay for the software they use on a subscription model.</a:t>
              </a:r>
              <a:endParaRPr lang="en-US" sz="2400" dirty="0">
                <a:latin typeface="+mn-lt"/>
              </a:endParaRPr>
            </a:p>
          </p:txBody>
        </p:sp>
      </p:grpSp>
    </p:spTree>
    <p:extLst>
      <p:ext uri="{BB962C8B-B14F-4D97-AF65-F5344CB8AC3E}">
        <p14:creationId xmlns:p14="http://schemas.microsoft.com/office/powerpoint/2010/main" xmlns="" val="28681443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5366" y="268380"/>
            <a:ext cx="11341268" cy="680196"/>
          </a:xfrm>
        </p:spPr>
        <p:txBody>
          <a:bodyPr/>
          <a:lstStyle/>
          <a:p>
            <a:r>
              <a:rPr lang="en-US" dirty="0"/>
              <a:t>Shared responsibility model</a:t>
            </a:r>
          </a:p>
        </p:txBody>
      </p:sp>
      <p:grpSp>
        <p:nvGrpSpPr>
          <p:cNvPr id="2" name="Group 1" descr="On-premises, IaaS, PaaS, and SaaS are shown from customer managed to cloud provider managed. ">
            <a:extLst>
              <a:ext uri="{FF2B5EF4-FFF2-40B4-BE49-F238E27FC236}">
                <a16:creationId xmlns:a16="http://schemas.microsoft.com/office/drawing/2014/main" xmlns="" id="{5266B92E-7DB0-4B65-8A91-73858C2878A2}"/>
              </a:ext>
            </a:extLst>
          </p:cNvPr>
          <p:cNvGrpSpPr/>
          <p:nvPr/>
        </p:nvGrpSpPr>
        <p:grpSpPr>
          <a:xfrm>
            <a:off x="880153" y="954010"/>
            <a:ext cx="10431694" cy="4560250"/>
            <a:chOff x="1029060" y="1244462"/>
            <a:chExt cx="10978618" cy="4902338"/>
          </a:xfrm>
        </p:grpSpPr>
        <p:sp>
          <p:nvSpPr>
            <p:cNvPr id="48" name="Rectangle 47">
              <a:extLst>
                <a:ext uri="{FF2B5EF4-FFF2-40B4-BE49-F238E27FC236}">
                  <a16:creationId xmlns:a16="http://schemas.microsoft.com/office/drawing/2014/main" xmlns="" id="{27D4A790-00F8-47E0-B64B-E001823FAAD2}"/>
                </a:ext>
              </a:extLst>
            </p:cNvPr>
            <p:cNvSpPr/>
            <p:nvPr/>
          </p:nvSpPr>
          <p:spPr bwMode="auto">
            <a:xfrm>
              <a:off x="3208293" y="1244462"/>
              <a:ext cx="6353276" cy="4902338"/>
            </a:xfrm>
            <a:prstGeom prst="rect">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a:ln>
                  <a:noFill/>
                </a:ln>
                <a:gradFill>
                  <a:gsLst>
                    <a:gs pos="0">
                      <a:srgbClr val="FFFFFF"/>
                    </a:gs>
                    <a:gs pos="100000">
                      <a:srgbClr val="FFFFFF"/>
                    </a:gs>
                  </a:gsLst>
                  <a:lin ang="5400000" scaled="0"/>
                </a:gradFill>
                <a:effectLst/>
                <a:uLnTx/>
                <a:uFillTx/>
                <a:ea typeface="+mn-ea"/>
                <a:cs typeface="+mn-cs"/>
              </a:endParaRPr>
            </a:p>
          </p:txBody>
        </p:sp>
        <p:sp>
          <p:nvSpPr>
            <p:cNvPr id="49" name="Rectangle 48">
              <a:extLst>
                <a:ext uri="{FF2B5EF4-FFF2-40B4-BE49-F238E27FC236}">
                  <a16:creationId xmlns:a16="http://schemas.microsoft.com/office/drawing/2014/main" xmlns="" id="{CD51338E-8FFB-46D8-B933-90F1F12AE8EC}"/>
                </a:ext>
              </a:extLst>
            </p:cNvPr>
            <p:cNvSpPr/>
            <p:nvPr/>
          </p:nvSpPr>
          <p:spPr>
            <a:xfrm>
              <a:off x="1248036" y="1494810"/>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a:solidFill>
                    <a:srgbClr val="595959">
                      <a:alpha val="99000"/>
                    </a:srgbClr>
                  </a:solidFill>
                  <a:ea typeface="Kozuka Gothic Pro R" pitchFamily="34" charset="-128"/>
                </a:rPr>
                <a:t>On-Premises</a:t>
              </a:r>
            </a:p>
            <a:p>
              <a:pPr marL="0" lvl="1" algn="ctr" defTabSz="1218836" fontAlgn="base">
                <a:spcAft>
                  <a:spcPct val="0"/>
                </a:spcAft>
                <a:defRPr/>
              </a:pPr>
              <a:r>
                <a:rPr lang="en-US" sz="1600">
                  <a:solidFill>
                    <a:srgbClr val="595959">
                      <a:alpha val="99000"/>
                    </a:srgbClr>
                  </a:solidFill>
                  <a:ea typeface="Kozuka Gothic Pro R" pitchFamily="34" charset="-128"/>
                </a:rPr>
                <a:t>( Private Cloud )</a:t>
              </a:r>
            </a:p>
          </p:txBody>
        </p:sp>
        <p:sp>
          <p:nvSpPr>
            <p:cNvPr id="50" name="Rectangle 49">
              <a:extLst>
                <a:ext uri="{FF2B5EF4-FFF2-40B4-BE49-F238E27FC236}">
                  <a16:creationId xmlns:a16="http://schemas.microsoft.com/office/drawing/2014/main" xmlns="" id="{40CBD8E4-CCD7-48B3-9526-5B5123F9CD5C}"/>
                </a:ext>
              </a:extLst>
            </p:cNvPr>
            <p:cNvSpPr/>
            <p:nvPr/>
          </p:nvSpPr>
          <p:spPr>
            <a:xfrm>
              <a:off x="1337759" y="5048331"/>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Networking</a:t>
              </a:r>
            </a:p>
          </p:txBody>
        </p:sp>
        <p:sp>
          <p:nvSpPr>
            <p:cNvPr id="51" name="Rectangle 50">
              <a:extLst>
                <a:ext uri="{FF2B5EF4-FFF2-40B4-BE49-F238E27FC236}">
                  <a16:creationId xmlns:a16="http://schemas.microsoft.com/office/drawing/2014/main" xmlns="" id="{C1054B8F-E779-4E91-9090-31A25752021A}"/>
                </a:ext>
              </a:extLst>
            </p:cNvPr>
            <p:cNvSpPr/>
            <p:nvPr/>
          </p:nvSpPr>
          <p:spPr>
            <a:xfrm>
              <a:off x="1337759" y="4593512"/>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Compute</a:t>
              </a:r>
            </a:p>
          </p:txBody>
        </p:sp>
        <p:sp>
          <p:nvSpPr>
            <p:cNvPr id="52" name="Rectangle 51">
              <a:extLst>
                <a:ext uri="{FF2B5EF4-FFF2-40B4-BE49-F238E27FC236}">
                  <a16:creationId xmlns:a16="http://schemas.microsoft.com/office/drawing/2014/main" xmlns="" id="{BA941446-11D6-43C7-8E95-2C69C7DE7FC1}"/>
                </a:ext>
              </a:extLst>
            </p:cNvPr>
            <p:cNvSpPr/>
            <p:nvPr/>
          </p:nvSpPr>
          <p:spPr>
            <a:xfrm>
              <a:off x="1337759" y="5503148"/>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Storage</a:t>
              </a:r>
            </a:p>
          </p:txBody>
        </p:sp>
        <p:sp>
          <p:nvSpPr>
            <p:cNvPr id="53" name="Rectangle 52">
              <a:extLst>
                <a:ext uri="{FF2B5EF4-FFF2-40B4-BE49-F238E27FC236}">
                  <a16:creationId xmlns:a16="http://schemas.microsoft.com/office/drawing/2014/main" xmlns="" id="{F456FE96-5E5D-458D-8A64-A5781B94828C}"/>
                </a:ext>
              </a:extLst>
            </p:cNvPr>
            <p:cNvSpPr/>
            <p:nvPr/>
          </p:nvSpPr>
          <p:spPr>
            <a:xfrm>
              <a:off x="1337759" y="4127625"/>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Virtual Machine</a:t>
              </a:r>
            </a:p>
          </p:txBody>
        </p:sp>
        <p:sp>
          <p:nvSpPr>
            <p:cNvPr id="54" name="Rectangle 53">
              <a:extLst>
                <a:ext uri="{FF2B5EF4-FFF2-40B4-BE49-F238E27FC236}">
                  <a16:creationId xmlns:a16="http://schemas.microsoft.com/office/drawing/2014/main" xmlns="" id="{267FB1E9-761A-4C4F-9E44-8E63014C9FCE}"/>
                </a:ext>
              </a:extLst>
            </p:cNvPr>
            <p:cNvSpPr/>
            <p:nvPr/>
          </p:nvSpPr>
          <p:spPr>
            <a:xfrm>
              <a:off x="1337759" y="3672806"/>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Operating System</a:t>
              </a:r>
            </a:p>
          </p:txBody>
        </p:sp>
        <p:sp>
          <p:nvSpPr>
            <p:cNvPr id="55" name="Rectangle 54">
              <a:extLst>
                <a:ext uri="{FF2B5EF4-FFF2-40B4-BE49-F238E27FC236}">
                  <a16:creationId xmlns:a16="http://schemas.microsoft.com/office/drawing/2014/main" xmlns="" id="{FDD0F0A9-0E86-4364-8CAF-9B3AFE145B22}"/>
                </a:ext>
              </a:extLst>
            </p:cNvPr>
            <p:cNvSpPr/>
            <p:nvPr/>
          </p:nvSpPr>
          <p:spPr>
            <a:xfrm>
              <a:off x="1337759" y="2763168"/>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sp>
          <p:nvSpPr>
            <p:cNvPr id="56" name="Rectangle 55">
              <a:extLst>
                <a:ext uri="{FF2B5EF4-FFF2-40B4-BE49-F238E27FC236}">
                  <a16:creationId xmlns:a16="http://schemas.microsoft.com/office/drawing/2014/main" xmlns="" id="{28F74A79-B34E-4CE4-B22D-8BC06E867E38}"/>
                </a:ext>
              </a:extLst>
            </p:cNvPr>
            <p:cNvSpPr/>
            <p:nvPr/>
          </p:nvSpPr>
          <p:spPr>
            <a:xfrm>
              <a:off x="1337759" y="2308349"/>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57" name="Rectangle 56">
              <a:extLst>
                <a:ext uri="{FF2B5EF4-FFF2-40B4-BE49-F238E27FC236}">
                  <a16:creationId xmlns:a16="http://schemas.microsoft.com/office/drawing/2014/main" xmlns="" id="{578C1057-EC09-47A0-88C5-3319ED814A1D}"/>
                </a:ext>
              </a:extLst>
            </p:cNvPr>
            <p:cNvSpPr/>
            <p:nvPr/>
          </p:nvSpPr>
          <p:spPr>
            <a:xfrm>
              <a:off x="1337759" y="3217987"/>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Runtime</a:t>
              </a:r>
            </a:p>
          </p:txBody>
        </p:sp>
        <p:sp>
          <p:nvSpPr>
            <p:cNvPr id="58" name="Rectangle 57">
              <a:extLst>
                <a:ext uri="{FF2B5EF4-FFF2-40B4-BE49-F238E27FC236}">
                  <a16:creationId xmlns:a16="http://schemas.microsoft.com/office/drawing/2014/main" xmlns="" id="{D85397EC-BDE3-4969-A966-69B74967EA28}"/>
                </a:ext>
              </a:extLst>
            </p:cNvPr>
            <p:cNvSpPr/>
            <p:nvPr/>
          </p:nvSpPr>
          <p:spPr>
            <a:xfrm>
              <a:off x="3406919" y="1494810"/>
              <a:ext cx="2108505"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dirty="0">
                  <a:solidFill>
                    <a:srgbClr val="595959">
                      <a:alpha val="99000"/>
                    </a:srgbClr>
                  </a:solidFill>
                  <a:ea typeface="Kozuka Gothic Pro R" pitchFamily="34" charset="-128"/>
                </a:rPr>
                <a:t>Infrastructure</a:t>
              </a:r>
            </a:p>
            <a:p>
              <a:pPr algn="ctr" defTabSz="1218936">
                <a:defRPr/>
              </a:pPr>
              <a:r>
                <a:rPr lang="en-US" sz="1600" dirty="0">
                  <a:solidFill>
                    <a:srgbClr val="595959">
                      <a:alpha val="99000"/>
                    </a:srgbClr>
                  </a:solidFill>
                  <a:ea typeface="Kozuka Gothic Pro R" pitchFamily="34" charset="-128"/>
                </a:rPr>
                <a:t>( as a Service )</a:t>
              </a:r>
            </a:p>
          </p:txBody>
        </p:sp>
        <p:grpSp>
          <p:nvGrpSpPr>
            <p:cNvPr id="59" name="Group 58">
              <a:extLst>
                <a:ext uri="{FF2B5EF4-FFF2-40B4-BE49-F238E27FC236}">
                  <a16:creationId xmlns:a16="http://schemas.microsoft.com/office/drawing/2014/main" xmlns="" id="{DE67C614-78C0-404B-AFEC-9CD7F8E60E3D}"/>
                </a:ext>
              </a:extLst>
            </p:cNvPr>
            <p:cNvGrpSpPr/>
            <p:nvPr/>
          </p:nvGrpSpPr>
          <p:grpSpPr>
            <a:xfrm>
              <a:off x="3547135" y="2266020"/>
              <a:ext cx="1645145" cy="3575799"/>
              <a:chOff x="4410447" y="2460753"/>
              <a:chExt cx="1645145" cy="3575799"/>
            </a:xfrm>
          </p:grpSpPr>
          <p:sp>
            <p:nvSpPr>
              <p:cNvPr id="60" name="Rectangle 59">
                <a:extLst>
                  <a:ext uri="{FF2B5EF4-FFF2-40B4-BE49-F238E27FC236}">
                    <a16:creationId xmlns:a16="http://schemas.microsoft.com/office/drawing/2014/main" xmlns="" id="{2E953AD7-8762-444B-83A7-94C54AC3642D}"/>
                  </a:ext>
                </a:extLst>
              </p:cNvPr>
              <p:cNvSpPr/>
              <p:nvPr/>
            </p:nvSpPr>
            <p:spPr>
              <a:xfrm>
                <a:off x="4410447" y="5200735"/>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Networking</a:t>
                </a:r>
              </a:p>
            </p:txBody>
          </p:sp>
          <p:sp>
            <p:nvSpPr>
              <p:cNvPr id="61" name="Rectangle 60">
                <a:extLst>
                  <a:ext uri="{FF2B5EF4-FFF2-40B4-BE49-F238E27FC236}">
                    <a16:creationId xmlns:a16="http://schemas.microsoft.com/office/drawing/2014/main" xmlns="" id="{762CF49B-B4B2-4D24-96F8-F4FB78C97AA6}"/>
                  </a:ext>
                </a:extLst>
              </p:cNvPr>
              <p:cNvSpPr/>
              <p:nvPr/>
            </p:nvSpPr>
            <p:spPr>
              <a:xfrm>
                <a:off x="4410447" y="4745916"/>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Compute</a:t>
                </a:r>
              </a:p>
            </p:txBody>
          </p:sp>
          <p:sp>
            <p:nvSpPr>
              <p:cNvPr id="62" name="Rectangle 61">
                <a:extLst>
                  <a:ext uri="{FF2B5EF4-FFF2-40B4-BE49-F238E27FC236}">
                    <a16:creationId xmlns:a16="http://schemas.microsoft.com/office/drawing/2014/main" xmlns="" id="{466E691C-0113-489B-966F-4176B3F3AB29}"/>
                  </a:ext>
                </a:extLst>
              </p:cNvPr>
              <p:cNvSpPr/>
              <p:nvPr/>
            </p:nvSpPr>
            <p:spPr>
              <a:xfrm>
                <a:off x="4410447" y="5655552"/>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Storage</a:t>
                </a:r>
              </a:p>
            </p:txBody>
          </p:sp>
          <p:sp>
            <p:nvSpPr>
              <p:cNvPr id="63" name="Rectangle 62">
                <a:extLst>
                  <a:ext uri="{FF2B5EF4-FFF2-40B4-BE49-F238E27FC236}">
                    <a16:creationId xmlns:a16="http://schemas.microsoft.com/office/drawing/2014/main" xmlns="" id="{0A7FDD1F-8740-4888-9E49-9E016FBE0AE0}"/>
                  </a:ext>
                </a:extLst>
              </p:cNvPr>
              <p:cNvSpPr/>
              <p:nvPr/>
            </p:nvSpPr>
            <p:spPr>
              <a:xfrm>
                <a:off x="4410447" y="4280029"/>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Virtual Machine</a:t>
                </a:r>
              </a:p>
            </p:txBody>
          </p:sp>
          <p:sp>
            <p:nvSpPr>
              <p:cNvPr id="64" name="Rectangle 63">
                <a:extLst>
                  <a:ext uri="{FF2B5EF4-FFF2-40B4-BE49-F238E27FC236}">
                    <a16:creationId xmlns:a16="http://schemas.microsoft.com/office/drawing/2014/main" xmlns="" id="{DE0DD56F-9D77-4E31-9F9D-40EC34BF9FF1}"/>
                  </a:ext>
                </a:extLst>
              </p:cNvPr>
              <p:cNvSpPr/>
              <p:nvPr/>
            </p:nvSpPr>
            <p:spPr>
              <a:xfrm>
                <a:off x="4410447" y="3825210"/>
                <a:ext cx="1645145" cy="381000"/>
              </a:xfrm>
              <a:prstGeom prst="rect">
                <a:avLst/>
              </a:prstGeom>
              <a:solidFill>
                <a:srgbClr val="008575"/>
              </a:solidFill>
              <a:ln w="9525" cap="flat" cmpd="sng" algn="ctr">
                <a:solidFill>
                  <a:srgbClr val="FFC000"/>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Operating System</a:t>
                </a:r>
              </a:p>
            </p:txBody>
          </p:sp>
          <p:sp>
            <p:nvSpPr>
              <p:cNvPr id="65" name="Rectangle 64">
                <a:extLst>
                  <a:ext uri="{FF2B5EF4-FFF2-40B4-BE49-F238E27FC236}">
                    <a16:creationId xmlns:a16="http://schemas.microsoft.com/office/drawing/2014/main" xmlns="" id="{2C1DF327-C761-4607-B762-3CF5F9F236DF}"/>
                  </a:ext>
                </a:extLst>
              </p:cNvPr>
              <p:cNvSpPr/>
              <p:nvPr/>
            </p:nvSpPr>
            <p:spPr>
              <a:xfrm>
                <a:off x="4410447" y="2915572"/>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sp>
            <p:nvSpPr>
              <p:cNvPr id="66" name="Rectangle 65">
                <a:extLst>
                  <a:ext uri="{FF2B5EF4-FFF2-40B4-BE49-F238E27FC236}">
                    <a16:creationId xmlns:a16="http://schemas.microsoft.com/office/drawing/2014/main" xmlns="" id="{69E08269-41BB-413B-A32C-5D60C117F6E0}"/>
                  </a:ext>
                </a:extLst>
              </p:cNvPr>
              <p:cNvSpPr/>
              <p:nvPr/>
            </p:nvSpPr>
            <p:spPr>
              <a:xfrm>
                <a:off x="4410447" y="2460753"/>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67" name="Rectangle 66">
                <a:extLst>
                  <a:ext uri="{FF2B5EF4-FFF2-40B4-BE49-F238E27FC236}">
                    <a16:creationId xmlns:a16="http://schemas.microsoft.com/office/drawing/2014/main" xmlns="" id="{13654DEB-AB24-4530-806C-BC5524506208}"/>
                  </a:ext>
                </a:extLst>
              </p:cNvPr>
              <p:cNvSpPr/>
              <p:nvPr/>
            </p:nvSpPr>
            <p:spPr>
              <a:xfrm>
                <a:off x="4410447" y="3370391"/>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grpSp>
        <p:sp>
          <p:nvSpPr>
            <p:cNvPr id="68" name="Rectangle 67">
              <a:extLst>
                <a:ext uri="{FF2B5EF4-FFF2-40B4-BE49-F238E27FC236}">
                  <a16:creationId xmlns:a16="http://schemas.microsoft.com/office/drawing/2014/main" xmlns="" id="{20DD6C99-26E1-432C-883F-09C90B36E556}"/>
                </a:ext>
              </a:extLst>
            </p:cNvPr>
            <p:cNvSpPr/>
            <p:nvPr/>
          </p:nvSpPr>
          <p:spPr>
            <a:xfrm>
              <a:off x="5414147" y="1494810"/>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a:solidFill>
                    <a:srgbClr val="595959">
                      <a:alpha val="99000"/>
                    </a:srgbClr>
                  </a:solidFill>
                  <a:ea typeface="Kozuka Gothic Pro R" pitchFamily="34" charset="-128"/>
                </a:rPr>
                <a:t>Platform</a:t>
              </a:r>
            </a:p>
            <a:p>
              <a:pPr algn="ctr" defTabSz="1218936">
                <a:defRPr/>
              </a:pPr>
              <a:r>
                <a:rPr lang="en-US" sz="1600">
                  <a:solidFill>
                    <a:srgbClr val="595959">
                      <a:alpha val="99000"/>
                    </a:srgbClr>
                  </a:solidFill>
                  <a:ea typeface="Kozuka Gothic Pro R" pitchFamily="34" charset="-128"/>
                </a:rPr>
                <a:t>( as a Service )</a:t>
              </a:r>
            </a:p>
          </p:txBody>
        </p:sp>
        <p:grpSp>
          <p:nvGrpSpPr>
            <p:cNvPr id="69" name="Group 68">
              <a:extLst>
                <a:ext uri="{FF2B5EF4-FFF2-40B4-BE49-F238E27FC236}">
                  <a16:creationId xmlns:a16="http://schemas.microsoft.com/office/drawing/2014/main" xmlns="" id="{CF6B06AD-6C3B-40B6-A8E4-24BD995A4749}"/>
                </a:ext>
              </a:extLst>
            </p:cNvPr>
            <p:cNvGrpSpPr/>
            <p:nvPr/>
          </p:nvGrpSpPr>
          <p:grpSpPr>
            <a:xfrm>
              <a:off x="5602718" y="2282956"/>
              <a:ext cx="1638240" cy="3575799"/>
              <a:chOff x="6966542" y="2460752"/>
              <a:chExt cx="1638240" cy="3575799"/>
            </a:xfrm>
          </p:grpSpPr>
          <p:sp>
            <p:nvSpPr>
              <p:cNvPr id="70" name="Rectangle 69">
                <a:extLst>
                  <a:ext uri="{FF2B5EF4-FFF2-40B4-BE49-F238E27FC236}">
                    <a16:creationId xmlns:a16="http://schemas.microsoft.com/office/drawing/2014/main" xmlns="" id="{2158F502-BDDB-47BD-9CCB-85FAAE51D9C7}"/>
                  </a:ext>
                </a:extLst>
              </p:cNvPr>
              <p:cNvSpPr/>
              <p:nvPr/>
            </p:nvSpPr>
            <p:spPr>
              <a:xfrm>
                <a:off x="6966542" y="5200734"/>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Networking</a:t>
                </a:r>
              </a:p>
            </p:txBody>
          </p:sp>
          <p:sp>
            <p:nvSpPr>
              <p:cNvPr id="71" name="Rectangle 70">
                <a:extLst>
                  <a:ext uri="{FF2B5EF4-FFF2-40B4-BE49-F238E27FC236}">
                    <a16:creationId xmlns:a16="http://schemas.microsoft.com/office/drawing/2014/main" xmlns="" id="{2BABBED3-8B91-4E43-91A8-0D1A5DB8ED25}"/>
                  </a:ext>
                </a:extLst>
              </p:cNvPr>
              <p:cNvSpPr/>
              <p:nvPr/>
            </p:nvSpPr>
            <p:spPr>
              <a:xfrm>
                <a:off x="6966542" y="4745915"/>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Compute</a:t>
                </a:r>
              </a:p>
            </p:txBody>
          </p:sp>
          <p:sp>
            <p:nvSpPr>
              <p:cNvPr id="72" name="Rectangle 71">
                <a:extLst>
                  <a:ext uri="{FF2B5EF4-FFF2-40B4-BE49-F238E27FC236}">
                    <a16:creationId xmlns:a16="http://schemas.microsoft.com/office/drawing/2014/main" xmlns="" id="{137CD9AA-7E19-4934-A91C-6A4CF6CA2674}"/>
                  </a:ext>
                </a:extLst>
              </p:cNvPr>
              <p:cNvSpPr/>
              <p:nvPr/>
            </p:nvSpPr>
            <p:spPr>
              <a:xfrm>
                <a:off x="6966542" y="5655551"/>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Storage</a:t>
                </a:r>
              </a:p>
            </p:txBody>
          </p:sp>
          <p:sp>
            <p:nvSpPr>
              <p:cNvPr id="73" name="Rectangle 72">
                <a:extLst>
                  <a:ext uri="{FF2B5EF4-FFF2-40B4-BE49-F238E27FC236}">
                    <a16:creationId xmlns:a16="http://schemas.microsoft.com/office/drawing/2014/main" xmlns="" id="{6558D6D2-DECA-4719-BD29-9F74253440FA}"/>
                  </a:ext>
                </a:extLst>
              </p:cNvPr>
              <p:cNvSpPr/>
              <p:nvPr/>
            </p:nvSpPr>
            <p:spPr>
              <a:xfrm>
                <a:off x="6966542" y="428002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Virtual Machine</a:t>
                </a:r>
              </a:p>
            </p:txBody>
          </p:sp>
          <p:sp>
            <p:nvSpPr>
              <p:cNvPr id="74" name="Rectangle 73">
                <a:extLst>
                  <a:ext uri="{FF2B5EF4-FFF2-40B4-BE49-F238E27FC236}">
                    <a16:creationId xmlns:a16="http://schemas.microsoft.com/office/drawing/2014/main" xmlns="" id="{848F9CE6-82E5-46E2-B87C-3F7A3C0B6E64}"/>
                  </a:ext>
                </a:extLst>
              </p:cNvPr>
              <p:cNvSpPr/>
              <p:nvPr/>
            </p:nvSpPr>
            <p:spPr>
              <a:xfrm>
                <a:off x="6966542" y="3825209"/>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Operating System</a:t>
                </a:r>
              </a:p>
            </p:txBody>
          </p:sp>
          <p:sp>
            <p:nvSpPr>
              <p:cNvPr id="75" name="Rectangle 74">
                <a:extLst>
                  <a:ext uri="{FF2B5EF4-FFF2-40B4-BE49-F238E27FC236}">
                    <a16:creationId xmlns:a16="http://schemas.microsoft.com/office/drawing/2014/main" xmlns="" id="{8AE02F46-CE58-4A34-B2DD-06BD242AF095}"/>
                  </a:ext>
                </a:extLst>
              </p:cNvPr>
              <p:cNvSpPr/>
              <p:nvPr/>
            </p:nvSpPr>
            <p:spPr>
              <a:xfrm>
                <a:off x="6966542" y="2460752"/>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76" name="Rectangle 75">
                <a:extLst>
                  <a:ext uri="{FF2B5EF4-FFF2-40B4-BE49-F238E27FC236}">
                    <a16:creationId xmlns:a16="http://schemas.microsoft.com/office/drawing/2014/main" xmlns="" id="{11B690FA-4E0B-4D86-B7A3-A166BEA77726}"/>
                  </a:ext>
                </a:extLst>
              </p:cNvPr>
              <p:cNvSpPr/>
              <p:nvPr/>
            </p:nvSpPr>
            <p:spPr>
              <a:xfrm>
                <a:off x="6966542" y="3370390"/>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sp>
            <p:nvSpPr>
              <p:cNvPr id="77" name="Rectangle 76">
                <a:extLst>
                  <a:ext uri="{FF2B5EF4-FFF2-40B4-BE49-F238E27FC236}">
                    <a16:creationId xmlns:a16="http://schemas.microsoft.com/office/drawing/2014/main" xmlns="" id="{206BCAD0-993F-4DC5-B4C2-128560356C78}"/>
                  </a:ext>
                </a:extLst>
              </p:cNvPr>
              <p:cNvSpPr/>
              <p:nvPr/>
            </p:nvSpPr>
            <p:spPr>
              <a:xfrm>
                <a:off x="6966542" y="2915571"/>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grpSp>
        <p:sp>
          <p:nvSpPr>
            <p:cNvPr id="78" name="Rectangle 77">
              <a:extLst>
                <a:ext uri="{FF2B5EF4-FFF2-40B4-BE49-F238E27FC236}">
                  <a16:creationId xmlns:a16="http://schemas.microsoft.com/office/drawing/2014/main" xmlns="" id="{47B2DE98-9258-4F61-93F9-69A0F2B73D6E}"/>
                </a:ext>
              </a:extLst>
            </p:cNvPr>
            <p:cNvSpPr/>
            <p:nvPr/>
          </p:nvSpPr>
          <p:spPr>
            <a:xfrm>
              <a:off x="7423241" y="1494810"/>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a:solidFill>
                    <a:srgbClr val="595959">
                      <a:alpha val="99000"/>
                    </a:srgbClr>
                  </a:solidFill>
                  <a:ea typeface="Kozuka Gothic Pro R" pitchFamily="34" charset="-128"/>
                </a:rPr>
                <a:t>Software</a:t>
              </a:r>
            </a:p>
            <a:p>
              <a:pPr algn="ctr" defTabSz="1218936">
                <a:defRPr/>
              </a:pPr>
              <a:r>
                <a:rPr lang="en-US" sz="1600">
                  <a:solidFill>
                    <a:srgbClr val="595959">
                      <a:alpha val="99000"/>
                    </a:srgbClr>
                  </a:solidFill>
                  <a:ea typeface="Kozuka Gothic Pro R" pitchFamily="34" charset="-128"/>
                </a:rPr>
                <a:t>( as a Service )</a:t>
              </a:r>
            </a:p>
          </p:txBody>
        </p:sp>
        <p:grpSp>
          <p:nvGrpSpPr>
            <p:cNvPr id="79" name="Group 78">
              <a:extLst>
                <a:ext uri="{FF2B5EF4-FFF2-40B4-BE49-F238E27FC236}">
                  <a16:creationId xmlns:a16="http://schemas.microsoft.com/office/drawing/2014/main" xmlns="" id="{1422EF3D-6160-4A2F-86A4-DCDC02110257}"/>
                </a:ext>
              </a:extLst>
            </p:cNvPr>
            <p:cNvGrpSpPr/>
            <p:nvPr/>
          </p:nvGrpSpPr>
          <p:grpSpPr>
            <a:xfrm>
              <a:off x="7593286" y="2257552"/>
              <a:ext cx="1638240" cy="3575799"/>
              <a:chOff x="9523110" y="2460749"/>
              <a:chExt cx="1638240" cy="3575799"/>
            </a:xfrm>
          </p:grpSpPr>
          <p:sp>
            <p:nvSpPr>
              <p:cNvPr id="80" name="Rectangle 79">
                <a:extLst>
                  <a:ext uri="{FF2B5EF4-FFF2-40B4-BE49-F238E27FC236}">
                    <a16:creationId xmlns:a16="http://schemas.microsoft.com/office/drawing/2014/main" xmlns="" id="{9E1C6C00-2154-46C7-A133-46AF79661431}"/>
                  </a:ext>
                </a:extLst>
              </p:cNvPr>
              <p:cNvSpPr/>
              <p:nvPr/>
            </p:nvSpPr>
            <p:spPr>
              <a:xfrm>
                <a:off x="9523110" y="5200731"/>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Networking</a:t>
                </a:r>
              </a:p>
            </p:txBody>
          </p:sp>
          <p:sp>
            <p:nvSpPr>
              <p:cNvPr id="81" name="Rectangle 80">
                <a:extLst>
                  <a:ext uri="{FF2B5EF4-FFF2-40B4-BE49-F238E27FC236}">
                    <a16:creationId xmlns:a16="http://schemas.microsoft.com/office/drawing/2014/main" xmlns="" id="{8101A16C-9E65-4DAF-85A6-3E6CB98273F3}"/>
                  </a:ext>
                </a:extLst>
              </p:cNvPr>
              <p:cNvSpPr/>
              <p:nvPr/>
            </p:nvSpPr>
            <p:spPr>
              <a:xfrm>
                <a:off x="9523110" y="4745912"/>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Compute</a:t>
                </a:r>
              </a:p>
            </p:txBody>
          </p:sp>
          <p:sp>
            <p:nvSpPr>
              <p:cNvPr id="82" name="Rectangle 81">
                <a:extLst>
                  <a:ext uri="{FF2B5EF4-FFF2-40B4-BE49-F238E27FC236}">
                    <a16:creationId xmlns:a16="http://schemas.microsoft.com/office/drawing/2014/main" xmlns="" id="{81003D6F-234A-4EA9-BDB3-B02EE753B14E}"/>
                  </a:ext>
                </a:extLst>
              </p:cNvPr>
              <p:cNvSpPr/>
              <p:nvPr/>
            </p:nvSpPr>
            <p:spPr>
              <a:xfrm>
                <a:off x="9523110" y="4280025"/>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Virtual Machine</a:t>
                </a:r>
              </a:p>
            </p:txBody>
          </p:sp>
          <p:sp>
            <p:nvSpPr>
              <p:cNvPr id="83" name="Rectangle 82">
                <a:extLst>
                  <a:ext uri="{FF2B5EF4-FFF2-40B4-BE49-F238E27FC236}">
                    <a16:creationId xmlns:a16="http://schemas.microsoft.com/office/drawing/2014/main" xmlns="" id="{B284D65F-6936-41BA-93E4-42CA0FA4CDAE}"/>
                  </a:ext>
                </a:extLst>
              </p:cNvPr>
              <p:cNvSpPr/>
              <p:nvPr/>
            </p:nvSpPr>
            <p:spPr>
              <a:xfrm>
                <a:off x="9523110" y="3825206"/>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Operating System</a:t>
                </a:r>
              </a:p>
            </p:txBody>
          </p:sp>
          <p:sp>
            <p:nvSpPr>
              <p:cNvPr id="84" name="Rectangle 83">
                <a:extLst>
                  <a:ext uri="{FF2B5EF4-FFF2-40B4-BE49-F238E27FC236}">
                    <a16:creationId xmlns:a16="http://schemas.microsoft.com/office/drawing/2014/main" xmlns="" id="{F0A0D202-7E9C-4135-9535-F89E837036B4}"/>
                  </a:ext>
                </a:extLst>
              </p:cNvPr>
              <p:cNvSpPr/>
              <p:nvPr/>
            </p:nvSpPr>
            <p:spPr>
              <a:xfrm>
                <a:off x="9523110" y="2460749"/>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85" name="Rectangle 84">
                <a:extLst>
                  <a:ext uri="{FF2B5EF4-FFF2-40B4-BE49-F238E27FC236}">
                    <a16:creationId xmlns:a16="http://schemas.microsoft.com/office/drawing/2014/main" xmlns="" id="{1A24DF0F-E1B0-494C-A315-9A95C75CEE8C}"/>
                  </a:ext>
                </a:extLst>
              </p:cNvPr>
              <p:cNvSpPr/>
              <p:nvPr/>
            </p:nvSpPr>
            <p:spPr>
              <a:xfrm>
                <a:off x="9523110" y="3370387"/>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sp>
            <p:nvSpPr>
              <p:cNvPr id="86" name="Rectangle 85">
                <a:extLst>
                  <a:ext uri="{FF2B5EF4-FFF2-40B4-BE49-F238E27FC236}">
                    <a16:creationId xmlns:a16="http://schemas.microsoft.com/office/drawing/2014/main" xmlns="" id="{6CA429E7-8123-4F8F-B295-17C7424D68F6}"/>
                  </a:ext>
                </a:extLst>
              </p:cNvPr>
              <p:cNvSpPr/>
              <p:nvPr/>
            </p:nvSpPr>
            <p:spPr>
              <a:xfrm>
                <a:off x="9523110" y="291556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sp>
            <p:nvSpPr>
              <p:cNvPr id="87" name="Rectangle 86">
                <a:extLst>
                  <a:ext uri="{FF2B5EF4-FFF2-40B4-BE49-F238E27FC236}">
                    <a16:creationId xmlns:a16="http://schemas.microsoft.com/office/drawing/2014/main" xmlns="" id="{8D9B6949-F625-459A-9BA5-B63E4034D511}"/>
                  </a:ext>
                </a:extLst>
              </p:cNvPr>
              <p:cNvSpPr/>
              <p:nvPr/>
            </p:nvSpPr>
            <p:spPr>
              <a:xfrm>
                <a:off x="9523110" y="565554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Storage</a:t>
                </a:r>
              </a:p>
            </p:txBody>
          </p:sp>
        </p:grpSp>
        <p:sp>
          <p:nvSpPr>
            <p:cNvPr id="88" name="Rectangle 87">
              <a:extLst>
                <a:ext uri="{FF2B5EF4-FFF2-40B4-BE49-F238E27FC236}">
                  <a16:creationId xmlns:a16="http://schemas.microsoft.com/office/drawing/2014/main" xmlns="" id="{270780A6-C3BC-4B28-B80A-55BDCDAF9BD7}"/>
                </a:ext>
              </a:extLst>
            </p:cNvPr>
            <p:cNvSpPr/>
            <p:nvPr/>
          </p:nvSpPr>
          <p:spPr bwMode="auto">
            <a:xfrm flipH="1">
              <a:off x="1029060" y="1244462"/>
              <a:ext cx="2179231" cy="4902338"/>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a:ln>
                  <a:noFill/>
                </a:ln>
                <a:gradFill>
                  <a:gsLst>
                    <a:gs pos="0">
                      <a:srgbClr val="FFFFFF"/>
                    </a:gs>
                    <a:gs pos="100000">
                      <a:srgbClr val="FFFFFF"/>
                    </a:gs>
                  </a:gsLst>
                  <a:lin ang="5400000" scaled="0"/>
                </a:gradFill>
                <a:effectLst/>
                <a:uLnTx/>
                <a:uFillTx/>
                <a:ea typeface="+mn-ea"/>
                <a:cs typeface="+mn-cs"/>
              </a:endParaRPr>
            </a:p>
          </p:txBody>
        </p:sp>
        <p:sp>
          <p:nvSpPr>
            <p:cNvPr id="89" name="Rectangle 88">
              <a:extLst>
                <a:ext uri="{FF2B5EF4-FFF2-40B4-BE49-F238E27FC236}">
                  <a16:creationId xmlns:a16="http://schemas.microsoft.com/office/drawing/2014/main" xmlns="" id="{FBF623C8-468D-4510-B434-5DCDF1CCC938}"/>
                </a:ext>
              </a:extLst>
            </p:cNvPr>
            <p:cNvSpPr/>
            <p:nvPr/>
          </p:nvSpPr>
          <p:spPr>
            <a:xfrm>
              <a:off x="9708339" y="3444110"/>
              <a:ext cx="2299339"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Cloud Provider Manages</a:t>
              </a:r>
            </a:p>
          </p:txBody>
        </p:sp>
        <p:sp>
          <p:nvSpPr>
            <p:cNvPr id="90" name="Rectangle 89">
              <a:extLst>
                <a:ext uri="{FF2B5EF4-FFF2-40B4-BE49-F238E27FC236}">
                  <a16:creationId xmlns:a16="http://schemas.microsoft.com/office/drawing/2014/main" xmlns="" id="{E390420B-4D9D-44C4-90AD-3B99FA80B03B}"/>
                </a:ext>
              </a:extLst>
            </p:cNvPr>
            <p:cNvSpPr/>
            <p:nvPr/>
          </p:nvSpPr>
          <p:spPr>
            <a:xfrm>
              <a:off x="9700803" y="2911339"/>
              <a:ext cx="2306875"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You Manage</a:t>
              </a:r>
            </a:p>
          </p:txBody>
        </p:sp>
      </p:grpSp>
    </p:spTree>
    <p:extLst>
      <p:ext uri="{BB962C8B-B14F-4D97-AF65-F5344CB8AC3E}">
        <p14:creationId xmlns:p14="http://schemas.microsoft.com/office/powerpoint/2010/main" xmlns="" val="38208810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Serverless Computing</a:t>
            </a:r>
            <a:endParaRPr lang="en-US" dirty="0"/>
          </a:p>
        </p:txBody>
      </p:sp>
      <p:sp>
        <p:nvSpPr>
          <p:cNvPr id="4" name="TextBox 3">
            <a:extLst>
              <a:ext uri="{FF2B5EF4-FFF2-40B4-BE49-F238E27FC236}">
                <a16:creationId xmlns:a16="http://schemas.microsoft.com/office/drawing/2014/main" xmlns="" id="{1139CD20-695D-4DCD-AA05-7FDF166F7945}"/>
              </a:ext>
            </a:extLst>
          </p:cNvPr>
          <p:cNvSpPr txBox="1"/>
          <p:nvPr/>
        </p:nvSpPr>
        <p:spPr>
          <a:xfrm>
            <a:off x="926196" y="1071132"/>
            <a:ext cx="10247243" cy="1292662"/>
          </a:xfrm>
          <a:prstGeom prst="rect">
            <a:avLst/>
          </a:prstGeom>
          <a:noFill/>
        </p:spPr>
        <p:txBody>
          <a:bodyPr wrap="square" lIns="182880" tIns="146304" rIns="182880" bIns="146304" rtlCol="0">
            <a:spAutoFit/>
          </a:bodyPr>
          <a:lstStyle/>
          <a:p>
            <a:pPr>
              <a:lnSpc>
                <a:spcPct val="90000"/>
              </a:lnSpc>
              <a:spcAft>
                <a:spcPts val="600"/>
              </a:spcAft>
            </a:pPr>
            <a:r>
              <a:rPr lang="en-US" sz="2400" b="0" i="0" dirty="0">
                <a:solidFill>
                  <a:srgbClr val="4C4C51"/>
                </a:solidFill>
                <a:effectLst/>
                <a:latin typeface="Segoe UI" panose="020B0502040204020203" pitchFamily="34" charset="0"/>
              </a:rPr>
              <a:t>With </a:t>
            </a:r>
            <a:r>
              <a:rPr lang="en-US" sz="2400" b="0" i="0" dirty="0">
                <a:solidFill>
                  <a:srgbClr val="4C4C51"/>
                </a:solidFill>
                <a:effectLst/>
                <a:latin typeface="Segoe UI Semibold" panose="020B0702040204020203" pitchFamily="34" charset="0"/>
                <a:cs typeface="Segoe UI Semibold" panose="020B0702040204020203" pitchFamily="34" charset="0"/>
              </a:rPr>
              <a:t>serverless computing applications</a:t>
            </a:r>
            <a:r>
              <a:rPr lang="en-US" sz="2400" b="0" i="0" dirty="0">
                <a:solidFill>
                  <a:srgbClr val="4C4C51"/>
                </a:solidFill>
                <a:effectLst/>
                <a:latin typeface="Segoe UI" panose="020B0502040204020203" pitchFamily="34" charset="0"/>
              </a:rPr>
              <a:t>, the cloud service provider automatically provisions, scales, and manages the infrastructure required to run the code.</a:t>
            </a:r>
            <a:endParaRPr lang="en-US" sz="2400" dirty="0">
              <a:gradFill>
                <a:gsLst>
                  <a:gs pos="2917">
                    <a:schemeClr val="tx1"/>
                  </a:gs>
                  <a:gs pos="30000">
                    <a:schemeClr val="tx1"/>
                  </a:gs>
                </a:gsLst>
                <a:lin ang="5400000" scaled="0"/>
              </a:gradFill>
            </a:endParaRPr>
          </a:p>
        </p:txBody>
      </p:sp>
      <p:graphicFrame>
        <p:nvGraphicFramePr>
          <p:cNvPr id="2" name="Table 3">
            <a:extLst>
              <a:ext uri="{FF2B5EF4-FFF2-40B4-BE49-F238E27FC236}">
                <a16:creationId xmlns:a16="http://schemas.microsoft.com/office/drawing/2014/main" xmlns="" id="{7BC59E0D-DC75-41C7-B5E5-C4FCAB85827E}"/>
              </a:ext>
            </a:extLst>
          </p:cNvPr>
          <p:cNvGraphicFramePr>
            <a:graphicFrameLocks noGrp="1"/>
          </p:cNvGraphicFramePr>
          <p:nvPr>
            <p:extLst>
              <p:ext uri="{D42A27DB-BD31-4B8C-83A1-F6EECF244321}">
                <p14:modId xmlns:p14="http://schemas.microsoft.com/office/powerpoint/2010/main" xmlns="" val="3792540575"/>
              </p:ext>
            </p:extLst>
          </p:nvPr>
        </p:nvGraphicFramePr>
        <p:xfrm>
          <a:off x="443777" y="2223288"/>
          <a:ext cx="11243075" cy="3376784"/>
        </p:xfrm>
        <a:graphic>
          <a:graphicData uri="http://schemas.openxmlformats.org/drawingml/2006/table">
            <a:tbl>
              <a:tblPr firstRow="1" bandRow="1">
                <a:tableStyleId>{5C22544A-7EE6-4342-B048-85BDC9FD1C3A}</a:tableStyleId>
              </a:tblPr>
              <a:tblGrid>
                <a:gridCol w="2926329">
                  <a:extLst>
                    <a:ext uri="{9D8B030D-6E8A-4147-A177-3AD203B41FA5}">
                      <a16:colId xmlns:a16="http://schemas.microsoft.com/office/drawing/2014/main" xmlns="" val="536659598"/>
                    </a:ext>
                  </a:extLst>
                </a:gridCol>
                <a:gridCol w="8316746">
                  <a:extLst>
                    <a:ext uri="{9D8B030D-6E8A-4147-A177-3AD203B41FA5}">
                      <a16:colId xmlns:a16="http://schemas.microsoft.com/office/drawing/2014/main" xmlns="" val="2507611427"/>
                    </a:ext>
                  </a:extLst>
                </a:gridCol>
              </a:tblGrid>
              <a:tr h="1456544">
                <a:tc>
                  <a:txBody>
                    <a:bodyPr/>
                    <a:lstStyle/>
                    <a:p>
                      <a:endParaRPr lang="en-US" dirty="0">
                        <a:solidFill>
                          <a:schemeClr val="tx1"/>
                        </a:solidFill>
                      </a:endParaRPr>
                    </a:p>
                  </a:txBody>
                  <a:tcPr anchor="ctr">
                    <a:noFill/>
                  </a:tcPr>
                </a:tc>
                <a:tc>
                  <a:txBody>
                    <a:bodyPr/>
                    <a:lstStyle/>
                    <a:p>
                      <a:pPr marL="0" marR="0" lvl="0" indent="0" algn="l" rtl="0" eaLnBrk="1" fontAlgn="auto" latinLnBrk="0" hangingPunct="1">
                        <a:lnSpc>
                          <a:spcPct val="100000"/>
                        </a:lnSpc>
                        <a:spcBef>
                          <a:spcPts val="0"/>
                        </a:spcBef>
                        <a:spcAft>
                          <a:spcPts val="0"/>
                        </a:spcAft>
                        <a:buFontTx/>
                        <a:buNone/>
                      </a:pPr>
                      <a:r>
                        <a:rPr lang="en-US" sz="2400" b="1">
                          <a:solidFill>
                            <a:schemeClr val="tx1"/>
                          </a:solidFill>
                        </a:rPr>
                        <a:t>Azure Functions </a:t>
                      </a:r>
                      <a:r>
                        <a:rPr lang="en-US" sz="2400" b="0">
                          <a:solidFill>
                            <a:schemeClr val="tx1"/>
                          </a:solidFill>
                        </a:rPr>
                        <a:t>is </a:t>
                      </a:r>
                      <a:r>
                        <a:rPr lang="en-IE" sz="2400" b="0">
                          <a:solidFill>
                            <a:schemeClr val="tx1"/>
                          </a:solidFill>
                        </a:rPr>
                        <a:t>code running your service and not the underlying platform or infrastructure. It c</a:t>
                      </a:r>
                      <a:r>
                        <a:rPr lang="en-US" sz="2400" b="0">
                          <a:solidFill>
                            <a:schemeClr val="tx1"/>
                          </a:solidFill>
                        </a:rPr>
                        <a:t>reates infrastructure based on an event</a:t>
                      </a:r>
                      <a:r>
                        <a:rPr lang="en-US" sz="2400">
                          <a:solidFill>
                            <a:schemeClr val="tx1"/>
                          </a:solidFill>
                        </a:rPr>
                        <a:t>.</a:t>
                      </a:r>
                      <a:endParaRPr lang="en-US" sz="2400" dirty="0">
                        <a:solidFill>
                          <a:schemeClr val="tx1"/>
                        </a:solidFill>
                      </a:endParaRPr>
                    </a:p>
                  </a:txBody>
                  <a:tcPr anchor="ctr">
                    <a:noFill/>
                  </a:tcPr>
                </a:tc>
                <a:extLst>
                  <a:ext uri="{0D108BD9-81ED-4DB2-BD59-A6C34878D82A}">
                    <a16:rowId xmlns:a16="http://schemas.microsoft.com/office/drawing/2014/main" xmlns="" val="3422174072"/>
                  </a:ext>
                </a:extLst>
              </a:tr>
              <a:tr h="1342992">
                <a:tc>
                  <a:txBody>
                    <a:bodyPr/>
                    <a:lstStyle/>
                    <a:p>
                      <a:endParaRPr lang="en-US" sz="2400" dirty="0">
                        <a:solidFill>
                          <a:schemeClr val="tx1"/>
                        </a:solidFill>
                      </a:endParaRPr>
                    </a:p>
                  </a:txBody>
                  <a:tcPr anchor="c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Azure Logic Apps </a:t>
                      </a:r>
                      <a:r>
                        <a:rPr lang="en-US" sz="2400" dirty="0">
                          <a:solidFill>
                            <a:schemeClr val="tx1"/>
                          </a:solidFill>
                        </a:rPr>
                        <a:t>is a</a:t>
                      </a:r>
                      <a:r>
                        <a:rPr lang="en-IE" sz="2400" dirty="0">
                          <a:solidFill>
                            <a:schemeClr val="tx1"/>
                          </a:solidFill>
                        </a:rPr>
                        <a:t> cloud service that helps you automate and orchestrate tasks, business processes, and workflows when you need to integrate apps, data, systems, and services.</a:t>
                      </a:r>
                    </a:p>
                    <a:p>
                      <a:endParaRPr lang="en-US" sz="2400" dirty="0">
                        <a:solidFill>
                          <a:schemeClr val="tx1"/>
                        </a:solidFill>
                      </a:endParaRPr>
                    </a:p>
                  </a:txBody>
                  <a:tcPr anchor="ctr">
                    <a:noFill/>
                  </a:tcPr>
                </a:tc>
                <a:extLst>
                  <a:ext uri="{0D108BD9-81ED-4DB2-BD59-A6C34878D82A}">
                    <a16:rowId xmlns:a16="http://schemas.microsoft.com/office/drawing/2014/main" xmlns="" val="1968292496"/>
                  </a:ext>
                </a:extLst>
              </a:tr>
            </a:tbl>
          </a:graphicData>
        </a:graphic>
      </p:graphicFrame>
      <p:pic>
        <p:nvPicPr>
          <p:cNvPr id="3" name="Picture 2" descr="Functions icon">
            <a:extLst>
              <a:ext uri="{FF2B5EF4-FFF2-40B4-BE49-F238E27FC236}">
                <a16:creationId xmlns:a16="http://schemas.microsoft.com/office/drawing/2014/main" xmlns="" id="{8CE58DD3-F46D-45A3-852C-738E261E2E89}"/>
              </a:ext>
            </a:extLst>
          </p:cNvPr>
          <p:cNvPicPr>
            <a:picLocks noChangeAspect="1"/>
          </p:cNvPicPr>
          <p:nvPr/>
        </p:nvPicPr>
        <p:blipFill>
          <a:blip r:embed="rId3"/>
          <a:stretch>
            <a:fillRect/>
          </a:stretch>
        </p:blipFill>
        <p:spPr>
          <a:xfrm>
            <a:off x="1204541" y="2409017"/>
            <a:ext cx="1117303" cy="1254801"/>
          </a:xfrm>
          <a:prstGeom prst="rect">
            <a:avLst/>
          </a:prstGeom>
        </p:spPr>
      </p:pic>
      <p:pic>
        <p:nvPicPr>
          <p:cNvPr id="12" name="Picture 11" descr="Event grid icon">
            <a:extLst>
              <a:ext uri="{FF2B5EF4-FFF2-40B4-BE49-F238E27FC236}">
                <a16:creationId xmlns:a16="http://schemas.microsoft.com/office/drawing/2014/main" xmlns="" id="{B2D73169-752E-4B4D-8A8D-D113EECD879D}"/>
              </a:ext>
            </a:extLst>
          </p:cNvPr>
          <p:cNvPicPr>
            <a:picLocks noChangeAspect="1"/>
          </p:cNvPicPr>
          <p:nvPr/>
        </p:nvPicPr>
        <p:blipFill>
          <a:blip r:embed="rId4"/>
          <a:stretch>
            <a:fillRect/>
          </a:stretch>
        </p:blipFill>
        <p:spPr>
          <a:xfrm>
            <a:off x="1099277" y="3858919"/>
            <a:ext cx="1298061" cy="1285570"/>
          </a:xfrm>
          <a:prstGeom prst="rect">
            <a:avLst/>
          </a:prstGeom>
        </p:spPr>
      </p:pic>
    </p:spTree>
    <p:extLst>
      <p:ext uri="{BB962C8B-B14F-4D97-AF65-F5344CB8AC3E}">
        <p14:creationId xmlns:p14="http://schemas.microsoft.com/office/powerpoint/2010/main" xmlns="" val="7586521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xmlns="" id="{470F02D6-55D5-4FF6-9EF6-8C4133929151}"/>
              </a:ext>
            </a:extLst>
          </p:cNvPr>
          <p:cNvSpPr>
            <a:spLocks noGrp="1"/>
          </p:cNvSpPr>
          <p:nvPr>
            <p:ph type="title"/>
          </p:nvPr>
        </p:nvSpPr>
        <p:spPr/>
        <p:txBody>
          <a:bodyPr/>
          <a:lstStyle/>
          <a:p>
            <a:r>
              <a:rPr lang="en-US" dirty="0"/>
              <a:t>Knowledge Check</a:t>
            </a:r>
            <a:endParaRPr lang="en-US" i="1" dirty="0">
              <a:solidFill>
                <a:srgbClr val="C00000"/>
              </a:solidFill>
            </a:endParaRPr>
          </a:p>
        </p:txBody>
      </p:sp>
      <p:sp>
        <p:nvSpPr>
          <p:cNvPr id="10" name="Title 3">
            <a:extLst>
              <a:ext uri="{FF2B5EF4-FFF2-40B4-BE49-F238E27FC236}">
                <a16:creationId xmlns:a16="http://schemas.microsoft.com/office/drawing/2014/main" xmlns=""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US" sz="2400" i="1" dirty="0">
                <a:solidFill>
                  <a:srgbClr val="C00000"/>
                </a:solidFill>
                <a:latin typeface="+mn-lt"/>
                <a:ea typeface="Times New Roman" panose="02020603050405020304" pitchFamily="18" charset="0"/>
              </a:rPr>
              <a:t>Populate with instructions to use the polling tool of your choice</a:t>
            </a:r>
            <a:endParaRPr lang="en-US" sz="2400" i="1" dirty="0">
              <a:solidFill>
                <a:srgbClr val="C00000"/>
              </a:solidFill>
              <a:latin typeface="+mn-lt"/>
            </a:endParaRPr>
          </a:p>
        </p:txBody>
      </p:sp>
      <p:sp>
        <p:nvSpPr>
          <p:cNvPr id="17" name="Text Placeholder 4">
            <a:extLst>
              <a:ext uri="{FF2B5EF4-FFF2-40B4-BE49-F238E27FC236}">
                <a16:creationId xmlns:a16="http://schemas.microsoft.com/office/drawing/2014/main" xmlns="" id="{7B7984B9-B462-4088-8ED4-2D32C4AF5D71}"/>
              </a:ext>
            </a:extLst>
          </p:cNvPr>
          <p:cNvSpPr txBox="1">
            <a:spLocks/>
          </p:cNvSpPr>
          <p:nvPr/>
        </p:nvSpPr>
        <p:spPr>
          <a:xfrm>
            <a:off x="418643" y="2874947"/>
            <a:ext cx="5495993" cy="461254"/>
          </a:xfrm>
          <a:prstGeom prst="rect">
            <a:avLst/>
          </a:prstGeom>
        </p:spPr>
        <p:txBody>
          <a:bodyPr lIns="91440" tIns="45720" rIns="91440" bIns="45720" anchor="t"/>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50"/>
              <a:t>Module 1</a:t>
            </a:r>
            <a:endParaRPr lang="en-US" sz="2353" dirty="0"/>
          </a:p>
        </p:txBody>
      </p:sp>
      <p:sp>
        <p:nvSpPr>
          <p:cNvPr id="16" name="Text Placeholder 4">
            <a:extLst>
              <a:ext uri="{FF2B5EF4-FFF2-40B4-BE49-F238E27FC236}">
                <a16:creationId xmlns:a16="http://schemas.microsoft.com/office/drawing/2014/main" xmlns="" id="{C848FFA0-B199-4B33-AE03-9A331313BA1D}"/>
              </a:ext>
            </a:extLst>
          </p:cNvPr>
          <p:cNvSpPr txBox="1">
            <a:spLocks/>
          </p:cNvSpPr>
          <p:nvPr/>
        </p:nvSpPr>
        <p:spPr>
          <a:xfrm>
            <a:off x="418643" y="3630663"/>
            <a:ext cx="541339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en-US" sz="1961" dirty="0"/>
              <a:t>Use your Smartphones or Mobile Devices</a:t>
            </a:r>
          </a:p>
          <a:p>
            <a:pPr marL="448193" indent="-448193">
              <a:buFont typeface="+mj-lt"/>
              <a:buAutoNum type="arabicPeriod"/>
            </a:pPr>
            <a:r>
              <a:rPr lang="en-US" sz="1961" dirty="0"/>
              <a:t>Go to </a:t>
            </a:r>
            <a:r>
              <a:rPr lang="en-US" sz="1961" i="1" dirty="0"/>
              <a:t>(</a:t>
            </a:r>
            <a:r>
              <a:rPr lang="en-US" sz="1961" b="1" i="1" dirty="0">
                <a:solidFill>
                  <a:srgbClr val="0777D3"/>
                </a:solidFill>
              </a:rPr>
              <a:t>insert polling app link of your choice</a:t>
            </a:r>
            <a:r>
              <a:rPr lang="en-US" sz="1961" i="1" dirty="0"/>
              <a:t>)</a:t>
            </a:r>
          </a:p>
          <a:p>
            <a:pPr marL="448193" indent="-448193">
              <a:buFont typeface="+mj-lt"/>
              <a:buAutoNum type="arabicPeriod"/>
            </a:pPr>
            <a:r>
              <a:rPr lang="en-US" sz="1961" dirty="0"/>
              <a:t>Enter Code: </a:t>
            </a:r>
            <a:r>
              <a:rPr lang="en-US" sz="1961" b="1" dirty="0">
                <a:solidFill>
                  <a:srgbClr val="0777D3"/>
                </a:solidFill>
              </a:rPr>
              <a:t>123-45-678</a:t>
            </a:r>
          </a:p>
          <a:p>
            <a:pPr marL="448193" indent="-448193">
              <a:buFont typeface="+mj-lt"/>
              <a:buAutoNum type="arabicPeriod"/>
            </a:pPr>
            <a:r>
              <a:rPr lang="en-US" sz="1961" dirty="0"/>
              <a:t>Please participate in the quiz for this section</a:t>
            </a:r>
          </a:p>
          <a:p>
            <a:pPr marL="448193" indent="-448193">
              <a:buFont typeface="+mj-lt"/>
              <a:buAutoNum type="arabicPeriod"/>
            </a:pPr>
            <a:endParaRPr lang="en-US" sz="1961" dirty="0"/>
          </a:p>
          <a:p>
            <a:pPr marL="448193" indent="-448193">
              <a:buFont typeface="+mj-lt"/>
              <a:buAutoNum type="arabicPeriod"/>
            </a:pPr>
            <a:endParaRPr lang="en-US" sz="1961" dirty="0"/>
          </a:p>
        </p:txBody>
      </p:sp>
      <p:pic>
        <p:nvPicPr>
          <p:cNvPr id="6" name="Graphic 5" descr="Icon of a computer monitor with some pseudo text and sample quiz questions being displayed.">
            <a:extLst>
              <a:ext uri="{FF2B5EF4-FFF2-40B4-BE49-F238E27FC236}">
                <a16:creationId xmlns:a16="http://schemas.microsoft.com/office/drawing/2014/main" xmlns="" id="{57D604B5-314A-42DC-8473-178D0D294978}"/>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6904644" y="1138621"/>
            <a:ext cx="4657986" cy="4285347"/>
          </a:xfrm>
          <a:prstGeom prst="rect">
            <a:avLst/>
          </a:prstGeom>
        </p:spPr>
      </p:pic>
      <p:pic>
        <p:nvPicPr>
          <p:cNvPr id="11" name="Picture 10" descr="A page displayed on a computer screen with lines on it and one of them has Check mark.  This represents the need to take a knowledge check.">
            <a:extLst>
              <a:ext uri="{FF2B5EF4-FFF2-40B4-BE49-F238E27FC236}">
                <a16:creationId xmlns:a16="http://schemas.microsoft.com/office/drawing/2014/main" xmlns="" id="{E508C814-1FA1-41D2-8120-0784BFAB60C0}"/>
              </a:ext>
            </a:extLst>
          </p:cNvPr>
          <p:cNvPicPr>
            <a:picLocks noChangeAspect="1"/>
          </p:cNvPicPr>
          <p:nvPr/>
        </p:nvPicPr>
        <p:blipFill>
          <a:blip r:embed="rId5"/>
          <a:stretch>
            <a:fillRect/>
          </a:stretch>
        </p:blipFill>
        <p:spPr>
          <a:xfrm>
            <a:off x="7339716" y="1713921"/>
            <a:ext cx="1583442" cy="2302847"/>
          </a:xfrm>
          <a:prstGeom prst="rect">
            <a:avLst/>
          </a:prstGeom>
        </p:spPr>
      </p:pic>
      <p:sp>
        <p:nvSpPr>
          <p:cNvPr id="12" name="TextBox 11">
            <a:extLst>
              <a:ext uri="{FF2B5EF4-FFF2-40B4-BE49-F238E27FC236}">
                <a16:creationId xmlns:a16="http://schemas.microsoft.com/office/drawing/2014/main" xmlns="" id="{7D499B12-E135-4D51-B2C6-1AA1C6D8AFE6}"/>
              </a:ext>
            </a:extLst>
          </p:cNvPr>
          <p:cNvSpPr txBox="1"/>
          <p:nvPr/>
        </p:nvSpPr>
        <p:spPr>
          <a:xfrm>
            <a:off x="8873356" y="1713921"/>
            <a:ext cx="2608347" cy="2220706"/>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Which one?</a:t>
            </a:r>
          </a:p>
          <a:p>
            <a:pPr>
              <a:lnSpc>
                <a:spcPct val="90000"/>
              </a:lnSpc>
              <a:spcAft>
                <a:spcPts val="588"/>
              </a:spcAft>
            </a:pP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A). Azure Portal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B). PowerShell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C). Local Tool</a:t>
            </a:r>
          </a:p>
        </p:txBody>
      </p:sp>
    </p:spTree>
    <p:extLst>
      <p:ext uri="{BB962C8B-B14F-4D97-AF65-F5344CB8AC3E}">
        <p14:creationId xmlns:p14="http://schemas.microsoft.com/office/powerpoint/2010/main" xmlns="" val="1726149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5"/>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78853F-16F1-44DD-AC5D-6BB2F2A971AF}"/>
              </a:ext>
            </a:extLst>
          </p:cNvPr>
          <p:cNvSpPr>
            <a:spLocks noGrp="1"/>
          </p:cNvSpPr>
          <p:nvPr>
            <p:ph type="title"/>
          </p:nvPr>
        </p:nvSpPr>
        <p:spPr/>
        <p:txBody>
          <a:bodyPr wrap="square" anchor="t">
            <a:normAutofit/>
          </a:bodyPr>
          <a:lstStyle/>
          <a:p>
            <a:r>
              <a:rPr lang="en-US" dirty="0"/>
              <a:t>Module 01 Review</a:t>
            </a:r>
          </a:p>
        </p:txBody>
      </p:sp>
      <p:sp>
        <p:nvSpPr>
          <p:cNvPr id="9" name="Content Placeholder 8">
            <a:extLst>
              <a:ext uri="{FF2B5EF4-FFF2-40B4-BE49-F238E27FC236}">
                <a16:creationId xmlns:a16="http://schemas.microsoft.com/office/drawing/2014/main" xmlns="" id="{889B922C-71E2-4868-B986-02EC5DF08368}"/>
              </a:ext>
            </a:extLst>
          </p:cNvPr>
          <p:cNvSpPr>
            <a:spLocks noGrp="1"/>
          </p:cNvSpPr>
          <p:nvPr>
            <p:ph sz="quarter" idx="10"/>
          </p:nvPr>
        </p:nvSpPr>
        <p:spPr>
          <a:xfrm>
            <a:off x="4118382" y="1413746"/>
            <a:ext cx="7752247" cy="3154710"/>
          </a:xfrm>
        </p:spPr>
        <p:txBody>
          <a:bodyPr vert="horz" wrap="square" lIns="0" tIns="91440" rIns="146304" bIns="91440" rtlCol="0" anchor="t">
            <a:spAutoFit/>
          </a:bodyPr>
          <a:lstStyle/>
          <a:p>
            <a:pPr marL="342900" indent="-342900">
              <a:buFont typeface="Arial" panose="020B0604020202020204" pitchFamily="34" charset="0"/>
              <a:buChar char="•"/>
            </a:pPr>
            <a:r>
              <a:rPr lang="en-US" b="0" i="0" dirty="0">
                <a:solidFill>
                  <a:srgbClr val="171717"/>
                </a:solidFill>
                <a:effectLst/>
                <a:latin typeface="Segoe UI"/>
                <a:cs typeface="Segoe UI"/>
              </a:rPr>
              <a:t>Microsoft offers Public, Private, and Hybrid cloud models so you can build based on your needs.</a:t>
            </a:r>
          </a:p>
          <a:p>
            <a:pPr marL="342900" indent="-342900">
              <a:buFont typeface="Arial" panose="020B0604020202020204" pitchFamily="34" charset="0"/>
              <a:buChar char="•"/>
            </a:pPr>
            <a:r>
              <a:rPr lang="en-US" b="0" i="0" dirty="0">
                <a:solidFill>
                  <a:srgbClr val="171717"/>
                </a:solidFill>
                <a:effectLst/>
                <a:latin typeface="Segoe UI" panose="020B0502040204020203" pitchFamily="34" charset="0"/>
              </a:rPr>
              <a:t>From high-availability to elasticity to disaster recovery to pay-as-use the benefits of the Azure cloud are numerous.</a:t>
            </a:r>
            <a:endParaRPr lang="en-US" b="0" i="0" dirty="0">
              <a:solidFill>
                <a:srgbClr val="171717"/>
              </a:solidFill>
              <a:effectLst/>
              <a:latin typeface="Segoe UI" panose="020B0502040204020203" pitchFamily="34" charset="0"/>
              <a:cs typeface="Segoe UI"/>
            </a:endParaRPr>
          </a:p>
          <a:p>
            <a:pPr marL="342900" indent="-342900">
              <a:buFont typeface="Arial" panose="020B0604020202020204" pitchFamily="34" charset="0"/>
              <a:buChar char="•"/>
            </a:pPr>
            <a:r>
              <a:rPr lang="en-US" b="0" i="0" dirty="0">
                <a:solidFill>
                  <a:srgbClr val="171717"/>
                </a:solidFill>
                <a:effectLst/>
                <a:latin typeface="Segoe UI"/>
                <a:cs typeface="Segoe UI"/>
              </a:rPr>
              <a:t>IaaS, PaaS, SaaS, </a:t>
            </a:r>
            <a:r>
              <a:rPr lang="en-US" b="0" i="0">
                <a:solidFill>
                  <a:srgbClr val="171717"/>
                </a:solidFill>
                <a:effectLst/>
                <a:latin typeface="Segoe UI"/>
                <a:cs typeface="Segoe UI"/>
              </a:rPr>
              <a:t>and serverless, or </a:t>
            </a:r>
            <a:r>
              <a:rPr lang="en-US" b="0" i="0" dirty="0">
                <a:solidFill>
                  <a:srgbClr val="171717"/>
                </a:solidFill>
                <a:effectLst/>
                <a:latin typeface="Segoe UI"/>
                <a:cs typeface="Segoe UI"/>
              </a:rPr>
              <a:t>a combination.</a:t>
            </a:r>
          </a:p>
          <a:p>
            <a:pPr marL="342900" indent="-342900">
              <a:buFont typeface="Arial" panose="020B0604020202020204" pitchFamily="34" charset="0"/>
              <a:buChar char="•"/>
            </a:pPr>
            <a:r>
              <a:rPr lang="en-US" dirty="0">
                <a:solidFill>
                  <a:srgbClr val="171717"/>
                </a:solidFill>
                <a:latin typeface="Segoe UI"/>
                <a:cs typeface="Segoe UI"/>
              </a:rPr>
              <a:t>Shared</a:t>
            </a:r>
            <a:r>
              <a:rPr lang="en-US" b="0" i="0" dirty="0">
                <a:solidFill>
                  <a:srgbClr val="171717"/>
                </a:solidFill>
                <a:effectLst/>
                <a:latin typeface="Segoe UI"/>
                <a:cs typeface="Segoe UI"/>
              </a:rPr>
              <a:t> responsibility.</a:t>
            </a:r>
            <a:endParaRPr lang="en-US" dirty="0">
              <a:solidFill>
                <a:srgbClr val="171717"/>
              </a:solidFill>
              <a:latin typeface="Segoe UI"/>
              <a:cs typeface="Segoe UI"/>
            </a:endParaRPr>
          </a:p>
        </p:txBody>
      </p:sp>
      <p:grpSp>
        <p:nvGrpSpPr>
          <p:cNvPr id="10" name="Group 9">
            <a:extLst>
              <a:ext uri="{FF2B5EF4-FFF2-40B4-BE49-F238E27FC236}">
                <a16:creationId xmlns:a16="http://schemas.microsoft.com/office/drawing/2014/main" xmlns="" id="{08BF4695-1CC0-4FF0-9CA3-1D20C5EEE338}"/>
              </a:ext>
              <a:ext uri="{C183D7F6-B498-43B3-948B-1728B52AA6E4}">
                <adec:decorative xmlns:adec="http://schemas.microsoft.com/office/drawing/2017/decorative" xmlns="" val="1"/>
              </a:ext>
            </a:extLst>
          </p:cNvPr>
          <p:cNvGrpSpPr/>
          <p:nvPr/>
        </p:nvGrpSpPr>
        <p:grpSpPr>
          <a:xfrm>
            <a:off x="-96777" y="2403834"/>
            <a:ext cx="4320000" cy="2751795"/>
            <a:chOff x="1378631" y="3579049"/>
            <a:chExt cx="4320000" cy="2751795"/>
          </a:xfrm>
        </p:grpSpPr>
        <p:sp>
          <p:nvSpPr>
            <p:cNvPr id="7" name="Rectangle 6" descr="Books">
              <a:extLst>
                <a:ext uri="{FF2B5EF4-FFF2-40B4-BE49-F238E27FC236}">
                  <a16:creationId xmlns:a16="http://schemas.microsoft.com/office/drawing/2014/main" xmlns="" id="{0A6C4884-4E57-490E-A2CF-BFB270DC45DD}"/>
                </a:ext>
              </a:extLst>
            </p:cNvPr>
            <p:cNvSpPr/>
            <p:nvPr/>
          </p:nvSpPr>
          <p:spPr>
            <a:xfrm>
              <a:off x="2436389" y="3579049"/>
              <a:ext cx="1944000" cy="1944000"/>
            </a:xfrm>
            <a:prstGeom prst="rect">
              <a:avLst/>
            </a:prstGeom>
            <a: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xmlns="" id="{C412844F-E6A1-43BC-B1AB-89184FFF20D2}"/>
                </a:ext>
              </a:extLst>
            </p:cNvPr>
            <p:cNvSpPr/>
            <p:nvPr/>
          </p:nvSpPr>
          <p:spPr>
            <a:xfrm>
              <a:off x="1378631" y="5610844"/>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dirty="0"/>
                <a:t>Microsoft Learn Modules (docs.microsoft.com/Learn)</a:t>
              </a:r>
              <a:endParaRPr lang="en-US" sz="2100" kern="1200" dirty="0"/>
            </a:p>
          </p:txBody>
        </p:sp>
      </p:grpSp>
    </p:spTree>
    <p:extLst>
      <p:ext uri="{BB962C8B-B14F-4D97-AF65-F5344CB8AC3E}">
        <p14:creationId xmlns:p14="http://schemas.microsoft.com/office/powerpoint/2010/main" xmlns="" val="30446347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Module 01 </a:t>
            </a:r>
            <a:r>
              <a:rPr lang="en-US" dirty="0">
                <a:cs typeface="Segoe UI"/>
              </a:rPr>
              <a:t>- Outline</a:t>
            </a:r>
            <a:endParaRPr lang="en-US" dirty="0"/>
          </a:p>
        </p:txBody>
      </p:sp>
      <p:pic>
        <p:nvPicPr>
          <p:cNvPr id="2" name="Graphic 3">
            <a:extLst>
              <a:ext uri="{FF2B5EF4-FFF2-40B4-BE49-F238E27FC236}">
                <a16:creationId xmlns:a16="http://schemas.microsoft.com/office/drawing/2014/main" xmlns="" id="{C25D2AF6-901F-47CD-82A8-5128D5A1B786}"/>
              </a:ext>
              <a:ext uri="{C183D7F6-B498-43B3-948B-1728B52AA6E4}">
                <adec:decorative xmlns:adec="http://schemas.microsoft.com/office/drawing/2017/decorative" xmlns="" val="1"/>
              </a:ext>
            </a:extLst>
          </p:cNvPr>
          <p:cNvPicPr>
            <a:picLocks noChangeAspect="1"/>
          </p:cNvPicPr>
          <p:nvPr/>
        </p:nvPicPr>
        <p:blipFill rotWithShape="1">
          <a:blip r:embed="rId3">
            <a:extLst>
              <a:ext uri="{96DAC541-7B7A-43D3-8B79-37D633B846F1}">
                <asvg:svgBlip xmlns:asvg="http://schemas.microsoft.com/office/drawing/2016/SVG/main" xmlns="" r:embed="rId4"/>
              </a:ext>
            </a:extLst>
          </a:blip>
          <a:srcRect l="28111" t="25760" r="26571" b="11010"/>
          <a:stretch/>
        </p:blipFill>
        <p:spPr>
          <a:xfrm>
            <a:off x="6679097" y="1496619"/>
            <a:ext cx="4718458" cy="3922741"/>
          </a:xfrm>
          <a:prstGeom prst="rect">
            <a:avLst/>
          </a:prstGeom>
        </p:spPr>
      </p:pic>
      <p:sp>
        <p:nvSpPr>
          <p:cNvPr id="10" name="Text Placeholder 14">
            <a:extLst>
              <a:ext uri="{FF2B5EF4-FFF2-40B4-BE49-F238E27FC236}">
                <a16:creationId xmlns:a16="http://schemas.microsoft.com/office/drawing/2014/main" xmlns="" id="{36877184-9CC1-4EBD-ACA1-BA6A2150651C}"/>
              </a:ext>
            </a:extLst>
          </p:cNvPr>
          <p:cNvSpPr>
            <a:spLocks noGrp="1"/>
          </p:cNvSpPr>
          <p:nvPr/>
        </p:nvSpPr>
        <p:spPr>
          <a:xfrm>
            <a:off x="570492" y="1378281"/>
            <a:ext cx="5394960" cy="4062651"/>
          </a:xfrm>
          <a:prstGeom prst="rect">
            <a:avLst/>
          </a:prstGeom>
        </p:spPr>
        <p:txBody>
          <a:bodyPr vert="horz" wrap="square" lIns="0" tIns="0" rIns="0" bIns="0" rtlCol="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buNone/>
            </a:pPr>
            <a:r>
              <a:rPr lang="en-US" sz="2400" dirty="0"/>
              <a:t>You will learn the following concepts:</a:t>
            </a:r>
          </a:p>
          <a:p>
            <a:pPr marL="0" indent="0">
              <a:lnSpc>
                <a:spcPct val="100000"/>
              </a:lnSpc>
              <a:buNone/>
            </a:pPr>
            <a:endParaRPr lang="en-US" sz="2400" dirty="0"/>
          </a:p>
          <a:p>
            <a:pPr>
              <a:lnSpc>
                <a:spcPct val="100000"/>
              </a:lnSpc>
              <a:buFont typeface="Wingdings" panose="05000000000000000000" pitchFamily="2" charset="2"/>
              <a:buChar char="§"/>
            </a:pPr>
            <a:r>
              <a:rPr lang="en-US" sz="2400" b="1" dirty="0"/>
              <a:t>Cloud Models</a:t>
            </a:r>
          </a:p>
          <a:p>
            <a:pPr marL="560241" lvl="1" indent="-336145">
              <a:buFont typeface="Arial" panose="020B0604020202020204" pitchFamily="34" charset="0"/>
              <a:buChar char="•"/>
            </a:pPr>
            <a:r>
              <a:rPr lang="en-US" sz="2400" dirty="0"/>
              <a:t>Public, Private, and Hybrid cloud</a:t>
            </a:r>
          </a:p>
          <a:p>
            <a:pPr marL="560241" lvl="1" indent="-336145">
              <a:buFont typeface="Arial" panose="020B0604020202020204" pitchFamily="34" charset="0"/>
              <a:buChar char="•"/>
            </a:pPr>
            <a:r>
              <a:rPr lang="en-US" sz="2400" dirty="0"/>
              <a:t>Choosing the best for you</a:t>
            </a:r>
          </a:p>
          <a:p>
            <a:pPr>
              <a:lnSpc>
                <a:spcPct val="100000"/>
              </a:lnSpc>
              <a:buFont typeface="Wingdings" panose="05000000000000000000" pitchFamily="2" charset="2"/>
              <a:buChar char="§"/>
            </a:pPr>
            <a:r>
              <a:rPr lang="en-US" sz="2400" b="1" dirty="0"/>
              <a:t>Cloud Benefits and Considerations</a:t>
            </a:r>
          </a:p>
          <a:p>
            <a:pPr marL="560241" lvl="1" indent="-336145">
              <a:buFont typeface="Arial" panose="020B0604020202020204" pitchFamily="34" charset="0"/>
              <a:buChar char="•"/>
            </a:pPr>
            <a:r>
              <a:rPr lang="en-US" sz="2400" dirty="0"/>
              <a:t>Benefits of the cloud</a:t>
            </a:r>
          </a:p>
          <a:p>
            <a:pPr marL="560241" lvl="1" indent="-336145">
              <a:buFont typeface="Arial" panose="020B0604020202020204" pitchFamily="34" charset="0"/>
              <a:buChar char="•"/>
            </a:pPr>
            <a:r>
              <a:rPr lang="en-US" sz="2400" dirty="0"/>
              <a:t>Cloud considerations</a:t>
            </a:r>
          </a:p>
          <a:p>
            <a:pPr>
              <a:lnSpc>
                <a:spcPct val="100000"/>
              </a:lnSpc>
              <a:buFont typeface="Wingdings" panose="05000000000000000000" pitchFamily="2" charset="2"/>
              <a:buChar char="§"/>
            </a:pPr>
            <a:r>
              <a:rPr lang="en-US" sz="2400" b="1" dirty="0"/>
              <a:t>Cloud Services</a:t>
            </a:r>
          </a:p>
          <a:p>
            <a:pPr marL="560241" lvl="1" indent="-336145">
              <a:buFont typeface="Arial" panose="020B0604020202020204" pitchFamily="34" charset="0"/>
              <a:buChar char="•"/>
            </a:pPr>
            <a:r>
              <a:rPr lang="en-US" sz="2400" dirty="0"/>
              <a:t>IaaS, PaaS, and SaaS</a:t>
            </a:r>
          </a:p>
          <a:p>
            <a:pPr marL="560241" lvl="1" indent="-336145">
              <a:buFont typeface="Arial" panose="020B0604020202020204" pitchFamily="34" charset="0"/>
              <a:buChar char="•"/>
            </a:pPr>
            <a:r>
              <a:rPr lang="en-US" sz="2400" dirty="0"/>
              <a:t>Sharing responsibility</a:t>
            </a:r>
          </a:p>
        </p:txBody>
      </p:sp>
    </p:spTree>
    <p:extLst>
      <p:ext uri="{BB962C8B-B14F-4D97-AF65-F5344CB8AC3E}">
        <p14:creationId xmlns:p14="http://schemas.microsoft.com/office/powerpoint/2010/main" xmlns="" val="39577223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cs typeface="Segoe UI"/>
              </a:rPr>
              <a:t>Cloud Models</a:t>
            </a:r>
            <a:endParaRPr lang="en-US" dirty="0"/>
          </a:p>
        </p:txBody>
      </p:sp>
      <p:pic>
        <p:nvPicPr>
          <p:cNvPr id="4" name="Graphic 3" descr="Blockchain">
            <a:extLst>
              <a:ext uri="{FF2B5EF4-FFF2-40B4-BE49-F238E27FC236}">
                <a16:creationId xmlns:a16="http://schemas.microsoft.com/office/drawing/2014/main" xmlns="" id="{5099CE8D-AA91-4A5A-91F6-5CF7E0C05F9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041834" y="2749826"/>
            <a:ext cx="1358347" cy="1358347"/>
          </a:xfrm>
          <a:prstGeom prst="rect">
            <a:avLst/>
          </a:prstGeom>
        </p:spPr>
      </p:pic>
    </p:spTree>
    <p:extLst>
      <p:ext uri="{BB962C8B-B14F-4D97-AF65-F5344CB8AC3E}">
        <p14:creationId xmlns:p14="http://schemas.microsoft.com/office/powerpoint/2010/main" xmlns="" val="17619084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BD6BC0-4227-4311-9C8C-653ACC1AC030}"/>
              </a:ext>
            </a:extLst>
          </p:cNvPr>
          <p:cNvSpPr>
            <a:spLocks noGrp="1"/>
          </p:cNvSpPr>
          <p:nvPr>
            <p:ph type="title"/>
          </p:nvPr>
        </p:nvSpPr>
        <p:spPr/>
        <p:txBody>
          <a:bodyPr/>
          <a:lstStyle/>
          <a:p>
            <a:r>
              <a:rPr lang="en-US" dirty="0">
                <a:ea typeface="+mj-lt"/>
                <a:cs typeface="+mj-lt"/>
              </a:rPr>
              <a:t>Cloud Models -</a:t>
            </a:r>
            <a:r>
              <a:rPr lang="en-US" dirty="0">
                <a:cs typeface="Segoe UI Semibold"/>
              </a:rPr>
              <a:t> </a:t>
            </a:r>
            <a:r>
              <a:rPr lang="en-US" dirty="0">
                <a:cs typeface="Segoe UI"/>
              </a:rPr>
              <a:t>Objective Domain </a:t>
            </a:r>
            <a:endParaRPr lang="en-US" dirty="0"/>
          </a:p>
        </p:txBody>
      </p:sp>
      <p:sp>
        <p:nvSpPr>
          <p:cNvPr id="3" name="Text Placeholder 2">
            <a:extLst>
              <a:ext uri="{FF2B5EF4-FFF2-40B4-BE49-F238E27FC236}">
                <a16:creationId xmlns:a16="http://schemas.microsoft.com/office/drawing/2014/main" xmlns="" id="{049FA5A5-C1E3-436B-AF74-E375BB247333}"/>
              </a:ext>
            </a:extLst>
          </p:cNvPr>
          <p:cNvSpPr>
            <a:spLocks noGrp="1"/>
          </p:cNvSpPr>
          <p:nvPr>
            <p:ph sz="quarter" idx="10"/>
          </p:nvPr>
        </p:nvSpPr>
        <p:spPr>
          <a:xfrm>
            <a:off x="419100" y="1456897"/>
            <a:ext cx="11340811" cy="2359620"/>
          </a:xfrm>
        </p:spPr>
        <p:txBody>
          <a:bodyPr vert="horz" wrap="square" lIns="0" tIns="0" rIns="0" bIns="0" rtlCol="0" anchor="t">
            <a:spAutoFit/>
          </a:bodyPr>
          <a:lstStyle/>
          <a:p>
            <a:pPr marL="342900" indent="-342900">
              <a:buFont typeface="Arial" panose="020B0604020202020204" pitchFamily="34" charset="0"/>
              <a:buChar char="•"/>
            </a:pPr>
            <a:r>
              <a:rPr lang="en-US" dirty="0">
                <a:latin typeface="+mn-lt"/>
                <a:cs typeface="Segoe UI Semilight"/>
              </a:rPr>
              <a:t>Define cloud computing</a:t>
            </a:r>
            <a:endParaRPr lang="en-US" dirty="0">
              <a:latin typeface="+mn-lt"/>
            </a:endParaRPr>
          </a:p>
          <a:p>
            <a:pPr marL="342900" indent="-342900">
              <a:buFont typeface="Arial" panose="020B0604020202020204" pitchFamily="34" charset="0"/>
              <a:buChar char="•"/>
            </a:pPr>
            <a:r>
              <a:rPr lang="en-US" dirty="0">
                <a:latin typeface="+mn-lt"/>
                <a:cs typeface="Segoe UI Semilight"/>
              </a:rPr>
              <a:t>Describe Public cloud</a:t>
            </a:r>
            <a:endParaRPr lang="en-US" dirty="0">
              <a:latin typeface="+mn-lt"/>
            </a:endParaRPr>
          </a:p>
          <a:p>
            <a:pPr marL="342900" indent="-342900">
              <a:buFont typeface="Arial" panose="020B0604020202020204" pitchFamily="34" charset="0"/>
              <a:buChar char="•"/>
            </a:pPr>
            <a:r>
              <a:rPr lang="en-US" dirty="0">
                <a:latin typeface="+mn-lt"/>
                <a:cs typeface="Segoe UI Semilight"/>
              </a:rPr>
              <a:t>Describe Private cloud</a:t>
            </a:r>
            <a:endParaRPr lang="en-US" dirty="0">
              <a:latin typeface="+mn-lt"/>
            </a:endParaRPr>
          </a:p>
          <a:p>
            <a:pPr marL="342900" indent="-342900">
              <a:buFont typeface="Arial" panose="020B0604020202020204" pitchFamily="34" charset="0"/>
              <a:buChar char="•"/>
            </a:pPr>
            <a:r>
              <a:rPr lang="en-US" dirty="0">
                <a:latin typeface="+mn-lt"/>
                <a:cs typeface="Segoe UI Semilight"/>
              </a:rPr>
              <a:t>Describe Hybrid cloud</a:t>
            </a:r>
          </a:p>
          <a:p>
            <a:pPr marL="342900" indent="-342900">
              <a:buFont typeface="Arial" panose="020B0604020202020204" pitchFamily="34" charset="0"/>
              <a:buChar char="•"/>
            </a:pPr>
            <a:r>
              <a:rPr lang="en-US" dirty="0">
                <a:latin typeface="+mn-lt"/>
                <a:cs typeface="Segoe UI Semilight"/>
              </a:rPr>
              <a:t>Compare and contrast the three different cloud models</a:t>
            </a:r>
            <a:endParaRPr lang="en-US" dirty="0">
              <a:latin typeface="+mn-lt"/>
            </a:endParaRPr>
          </a:p>
        </p:txBody>
      </p:sp>
    </p:spTree>
    <p:extLst>
      <p:ext uri="{BB962C8B-B14F-4D97-AF65-F5344CB8AC3E}">
        <p14:creationId xmlns:p14="http://schemas.microsoft.com/office/powerpoint/2010/main" xmlns="" val="32815585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68A0DD-AACB-4E81-89A9-F9712B277B26}"/>
              </a:ext>
            </a:extLst>
          </p:cNvPr>
          <p:cNvSpPr>
            <a:spLocks noGrp="1"/>
          </p:cNvSpPr>
          <p:nvPr>
            <p:ph type="title"/>
          </p:nvPr>
        </p:nvSpPr>
        <p:spPr/>
        <p:txBody>
          <a:bodyPr/>
          <a:lstStyle/>
          <a:p>
            <a:r>
              <a:rPr lang="en-US" dirty="0"/>
              <a:t>What is cloud computing?</a:t>
            </a:r>
          </a:p>
        </p:txBody>
      </p:sp>
      <p:grpSp>
        <p:nvGrpSpPr>
          <p:cNvPr id="11" name="Group 10" descr="Group of four icons representing the primary cloud computing services of Compute, Networking, Storage, and Analytics.">
            <a:extLst>
              <a:ext uri="{FF2B5EF4-FFF2-40B4-BE49-F238E27FC236}">
                <a16:creationId xmlns:a16="http://schemas.microsoft.com/office/drawing/2014/main" xmlns="" id="{68904154-111F-4304-AA2F-7C4A2515192E}"/>
              </a:ext>
              <a:ext uri="{C183D7F6-B498-43B3-948B-1728B52AA6E4}">
                <adec:decorative xmlns:adec="http://schemas.microsoft.com/office/drawing/2017/decorative" xmlns="" val="0"/>
              </a:ext>
            </a:extLst>
          </p:cNvPr>
          <p:cNvGrpSpPr/>
          <p:nvPr/>
        </p:nvGrpSpPr>
        <p:grpSpPr>
          <a:xfrm>
            <a:off x="479044" y="2916926"/>
            <a:ext cx="11220466" cy="2391444"/>
            <a:chOff x="539445" y="3228212"/>
            <a:chExt cx="11220466" cy="2391444"/>
          </a:xfrm>
        </p:grpSpPr>
        <p:grpSp>
          <p:nvGrpSpPr>
            <p:cNvPr id="3" name="Group 2">
              <a:extLst>
                <a:ext uri="{FF2B5EF4-FFF2-40B4-BE49-F238E27FC236}">
                  <a16:creationId xmlns:a16="http://schemas.microsoft.com/office/drawing/2014/main" xmlns="" id="{652F5B9A-A7EC-4198-A7FA-6ACD5E118C7B}"/>
                </a:ext>
              </a:extLst>
            </p:cNvPr>
            <p:cNvGrpSpPr/>
            <p:nvPr/>
          </p:nvGrpSpPr>
          <p:grpSpPr>
            <a:xfrm>
              <a:off x="539445" y="3269921"/>
              <a:ext cx="2224207" cy="2308027"/>
              <a:chOff x="399296" y="1585661"/>
              <a:chExt cx="2224207" cy="2308027"/>
            </a:xfrm>
          </p:grpSpPr>
          <p:pic>
            <p:nvPicPr>
              <p:cNvPr id="10" name="Picture 9" descr="Icon representing racks of servers for compute.">
                <a:extLst>
                  <a:ext uri="{FF2B5EF4-FFF2-40B4-BE49-F238E27FC236}">
                    <a16:creationId xmlns:a16="http://schemas.microsoft.com/office/drawing/2014/main" xmlns="" id="{DA68CE46-13B0-4933-82FB-AAEC33D636F7}"/>
                  </a:ext>
                </a:extLst>
              </p:cNvPr>
              <p:cNvPicPr>
                <a:picLocks noChangeAspect="1"/>
              </p:cNvPicPr>
              <p:nvPr/>
            </p:nvPicPr>
            <p:blipFill>
              <a:blip r:embed="rId3"/>
              <a:stretch>
                <a:fillRect/>
              </a:stretch>
            </p:blipFill>
            <p:spPr>
              <a:xfrm>
                <a:off x="681236" y="1585661"/>
                <a:ext cx="1660327" cy="1660327"/>
              </a:xfrm>
              <a:prstGeom prst="rect">
                <a:avLst/>
              </a:prstGeom>
            </p:spPr>
          </p:pic>
          <p:sp>
            <p:nvSpPr>
              <p:cNvPr id="12" name="TextBox 11">
                <a:extLst>
                  <a:ext uri="{FF2B5EF4-FFF2-40B4-BE49-F238E27FC236}">
                    <a16:creationId xmlns:a16="http://schemas.microsoft.com/office/drawing/2014/main" xmlns="" id="{0530D0D9-8AD5-4B81-8E9B-734313E84CAA}"/>
                  </a:ext>
                </a:extLst>
              </p:cNvPr>
              <p:cNvSpPr txBox="1"/>
              <p:nvPr/>
            </p:nvSpPr>
            <p:spPr>
              <a:xfrm>
                <a:off x="399296" y="3265824"/>
                <a:ext cx="222420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Compute</a:t>
                </a:r>
              </a:p>
            </p:txBody>
          </p:sp>
        </p:grpSp>
        <p:grpSp>
          <p:nvGrpSpPr>
            <p:cNvPr id="7" name="Group 6">
              <a:extLst>
                <a:ext uri="{FF2B5EF4-FFF2-40B4-BE49-F238E27FC236}">
                  <a16:creationId xmlns:a16="http://schemas.microsoft.com/office/drawing/2014/main" xmlns="" id="{899D3FED-EEB3-4446-8014-6420D6D4E348}"/>
                </a:ext>
              </a:extLst>
            </p:cNvPr>
            <p:cNvGrpSpPr/>
            <p:nvPr/>
          </p:nvGrpSpPr>
          <p:grpSpPr>
            <a:xfrm>
              <a:off x="6865233" y="3260162"/>
              <a:ext cx="1933906" cy="2327544"/>
              <a:chOff x="3510964" y="1555011"/>
              <a:chExt cx="1933906" cy="2327544"/>
            </a:xfrm>
          </p:grpSpPr>
          <p:pic>
            <p:nvPicPr>
              <p:cNvPr id="14" name="Picture 13" descr="Bar graphic representing data being stored on cloud servers">
                <a:extLst>
                  <a:ext uri="{FF2B5EF4-FFF2-40B4-BE49-F238E27FC236}">
                    <a16:creationId xmlns:a16="http://schemas.microsoft.com/office/drawing/2014/main" xmlns="" id="{331D7798-697F-4A11-B086-1F02D32E0452}"/>
                  </a:ext>
                </a:extLst>
              </p:cNvPr>
              <p:cNvPicPr>
                <a:picLocks noChangeAspect="1"/>
              </p:cNvPicPr>
              <p:nvPr/>
            </p:nvPicPr>
            <p:blipFill>
              <a:blip r:embed="rId4"/>
              <a:stretch>
                <a:fillRect/>
              </a:stretch>
            </p:blipFill>
            <p:spPr>
              <a:xfrm>
                <a:off x="3647753" y="1555011"/>
                <a:ext cx="1660328" cy="1663438"/>
              </a:xfrm>
              <a:prstGeom prst="rect">
                <a:avLst/>
              </a:prstGeom>
            </p:spPr>
          </p:pic>
          <p:sp>
            <p:nvSpPr>
              <p:cNvPr id="16" name="TextBox 15">
                <a:extLst>
                  <a:ext uri="{FF2B5EF4-FFF2-40B4-BE49-F238E27FC236}">
                    <a16:creationId xmlns:a16="http://schemas.microsoft.com/office/drawing/2014/main" xmlns="" id="{29032DBA-378A-4146-9E00-4FBFE800FB40}"/>
                  </a:ext>
                </a:extLst>
              </p:cNvPr>
              <p:cNvSpPr txBox="1"/>
              <p:nvPr/>
            </p:nvSpPr>
            <p:spPr>
              <a:xfrm>
                <a:off x="3510964" y="3254691"/>
                <a:ext cx="1933906"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Storage</a:t>
                </a:r>
              </a:p>
            </p:txBody>
          </p:sp>
        </p:grpSp>
        <p:grpSp>
          <p:nvGrpSpPr>
            <p:cNvPr id="6" name="Group 5">
              <a:extLst>
                <a:ext uri="{FF2B5EF4-FFF2-40B4-BE49-F238E27FC236}">
                  <a16:creationId xmlns:a16="http://schemas.microsoft.com/office/drawing/2014/main" xmlns="" id="{E5ACEE51-B89F-4E8E-B2E5-8D04E253717F}"/>
                </a:ext>
              </a:extLst>
            </p:cNvPr>
            <p:cNvGrpSpPr/>
            <p:nvPr/>
          </p:nvGrpSpPr>
          <p:grpSpPr>
            <a:xfrm>
              <a:off x="3406209" y="3228212"/>
              <a:ext cx="2683067" cy="2391444"/>
              <a:chOff x="169865" y="3944174"/>
              <a:chExt cx="2683067" cy="2391444"/>
            </a:xfrm>
          </p:grpSpPr>
          <p:pic>
            <p:nvPicPr>
              <p:cNvPr id="18" name="Picture 17" descr="Picture of two arrows showing data flowing on a network.">
                <a:extLst>
                  <a:ext uri="{FF2B5EF4-FFF2-40B4-BE49-F238E27FC236}">
                    <a16:creationId xmlns:a16="http://schemas.microsoft.com/office/drawing/2014/main" xmlns="" id="{1EFC28B6-3501-43D3-9036-F670AF42654E}"/>
                  </a:ext>
                </a:extLst>
              </p:cNvPr>
              <p:cNvPicPr>
                <a:picLocks noChangeAspect="1"/>
              </p:cNvPicPr>
              <p:nvPr/>
            </p:nvPicPr>
            <p:blipFill>
              <a:blip r:embed="rId5"/>
              <a:stretch>
                <a:fillRect/>
              </a:stretch>
            </p:blipFill>
            <p:spPr>
              <a:xfrm>
                <a:off x="681235" y="3944174"/>
                <a:ext cx="1660327" cy="1660327"/>
              </a:xfrm>
              <a:prstGeom prst="rect">
                <a:avLst/>
              </a:prstGeom>
            </p:spPr>
          </p:pic>
          <p:sp>
            <p:nvSpPr>
              <p:cNvPr id="20" name="TextBox 19">
                <a:extLst>
                  <a:ext uri="{FF2B5EF4-FFF2-40B4-BE49-F238E27FC236}">
                    <a16:creationId xmlns:a16="http://schemas.microsoft.com/office/drawing/2014/main" xmlns="" id="{54A1AF07-6F89-403A-8343-D7F5B160CC63}"/>
                  </a:ext>
                </a:extLst>
              </p:cNvPr>
              <p:cNvSpPr txBox="1"/>
              <p:nvPr/>
            </p:nvSpPr>
            <p:spPr>
              <a:xfrm>
                <a:off x="169865" y="5707754"/>
                <a:ext cx="268306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Networking</a:t>
                </a:r>
              </a:p>
            </p:txBody>
          </p:sp>
        </p:grpSp>
        <p:grpSp>
          <p:nvGrpSpPr>
            <p:cNvPr id="8" name="Group 7">
              <a:extLst>
                <a:ext uri="{FF2B5EF4-FFF2-40B4-BE49-F238E27FC236}">
                  <a16:creationId xmlns:a16="http://schemas.microsoft.com/office/drawing/2014/main" xmlns="" id="{5BDAE175-4042-421A-824A-A1654F6B0E09}"/>
                </a:ext>
              </a:extLst>
            </p:cNvPr>
            <p:cNvGrpSpPr/>
            <p:nvPr/>
          </p:nvGrpSpPr>
          <p:grpSpPr>
            <a:xfrm>
              <a:off x="9599210" y="3250636"/>
              <a:ext cx="2160701" cy="2346596"/>
              <a:chOff x="3397568" y="3999970"/>
              <a:chExt cx="2160701" cy="2346596"/>
            </a:xfrm>
          </p:grpSpPr>
          <p:pic>
            <p:nvPicPr>
              <p:cNvPr id="22" name="Picture 21" descr="Picture of an hourglass representing analyzing data.">
                <a:extLst>
                  <a:ext uri="{FF2B5EF4-FFF2-40B4-BE49-F238E27FC236}">
                    <a16:creationId xmlns:a16="http://schemas.microsoft.com/office/drawing/2014/main" xmlns="" id="{F686174D-2D43-4153-B781-302DAE80B0A1}"/>
                  </a:ext>
                </a:extLst>
              </p:cNvPr>
              <p:cNvPicPr>
                <a:picLocks noChangeAspect="1"/>
              </p:cNvPicPr>
              <p:nvPr/>
            </p:nvPicPr>
            <p:blipFill>
              <a:blip r:embed="rId6"/>
              <a:stretch>
                <a:fillRect/>
              </a:stretch>
            </p:blipFill>
            <p:spPr>
              <a:xfrm>
                <a:off x="3646199" y="3999970"/>
                <a:ext cx="1663438" cy="1663438"/>
              </a:xfrm>
              <a:prstGeom prst="rect">
                <a:avLst/>
              </a:prstGeom>
            </p:spPr>
          </p:pic>
          <p:sp>
            <p:nvSpPr>
              <p:cNvPr id="24" name="TextBox 23">
                <a:extLst>
                  <a:ext uri="{FF2B5EF4-FFF2-40B4-BE49-F238E27FC236}">
                    <a16:creationId xmlns:a16="http://schemas.microsoft.com/office/drawing/2014/main" xmlns="" id="{7BFB20C3-82EF-4AD4-8E8B-E39D6752146C}"/>
                  </a:ext>
                </a:extLst>
              </p:cNvPr>
              <p:cNvSpPr txBox="1"/>
              <p:nvPr/>
            </p:nvSpPr>
            <p:spPr>
              <a:xfrm>
                <a:off x="3397568" y="5718702"/>
                <a:ext cx="2160701"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Analytics</a:t>
                </a:r>
              </a:p>
            </p:txBody>
          </p:sp>
        </p:grpSp>
      </p:grpSp>
      <p:sp>
        <p:nvSpPr>
          <p:cNvPr id="9" name="TextBox 8">
            <a:extLst>
              <a:ext uri="{FF2B5EF4-FFF2-40B4-BE49-F238E27FC236}">
                <a16:creationId xmlns:a16="http://schemas.microsoft.com/office/drawing/2014/main" xmlns="" id="{A3D8F8BF-C2E4-4D25-BBC4-AD21DF7ED1B5}"/>
              </a:ext>
            </a:extLst>
          </p:cNvPr>
          <p:cNvSpPr txBox="1"/>
          <p:nvPr/>
        </p:nvSpPr>
        <p:spPr>
          <a:xfrm>
            <a:off x="418643" y="1459942"/>
            <a:ext cx="11031484" cy="960263"/>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sz="2400">
                <a:gradFill>
                  <a:gsLst>
                    <a:gs pos="2917">
                      <a:schemeClr val="tx1"/>
                    </a:gs>
                    <a:gs pos="30000">
                      <a:schemeClr val="tx1"/>
                    </a:gs>
                  </a:gsLst>
                  <a:lin ang="5400000" scaled="0"/>
                </a:gradFill>
              </a:defRPr>
            </a:lvl1pPr>
          </a:lstStyle>
          <a:p>
            <a:pPr algn="l"/>
            <a:r>
              <a:rPr lang="en-US" dirty="0">
                <a:latin typeface="+mj-lt"/>
              </a:rPr>
              <a:t>Cloud Computing </a:t>
            </a:r>
            <a:r>
              <a:rPr lang="en-US" dirty="0"/>
              <a:t>is the delivery of computing services over the internet, enabling faster innovation, flexible resources, and economies of scale. </a:t>
            </a:r>
          </a:p>
        </p:txBody>
      </p:sp>
    </p:spTree>
    <p:extLst>
      <p:ext uri="{BB962C8B-B14F-4D97-AF65-F5344CB8AC3E}">
        <p14:creationId xmlns:p14="http://schemas.microsoft.com/office/powerpoint/2010/main" xmlns="" val="42029280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wrap="square" anchor="t">
            <a:normAutofit/>
          </a:bodyPr>
          <a:lstStyle/>
          <a:p>
            <a:r>
              <a:rPr lang="en-US" dirty="0"/>
              <a:t>Public cloud</a:t>
            </a:r>
          </a:p>
        </p:txBody>
      </p:sp>
      <p:sp>
        <p:nvSpPr>
          <p:cNvPr id="6" name="Text Placeholder 5"/>
          <p:cNvSpPr>
            <a:spLocks noGrp="1"/>
          </p:cNvSpPr>
          <p:nvPr>
            <p:ph sz="quarter" idx="10"/>
          </p:nvPr>
        </p:nvSpPr>
        <p:spPr>
          <a:xfrm>
            <a:off x="418642" y="1456897"/>
            <a:ext cx="5394960" cy="4734629"/>
          </a:xfrm>
        </p:spPr>
        <p:txBody>
          <a:bodyPr wrap="square">
            <a:normAutofit/>
          </a:bodyPr>
          <a:lstStyle/>
          <a:p>
            <a:pPr marL="342900" indent="-342900">
              <a:buFont typeface="Arial" panose="020B0604020202020204" pitchFamily="34" charset="0"/>
              <a:buChar char="•"/>
            </a:pPr>
            <a:r>
              <a:rPr lang="en-US" dirty="0">
                <a:latin typeface="+mn-lt"/>
              </a:rPr>
              <a:t>Owned by cloud services or hosting provider.</a:t>
            </a:r>
          </a:p>
          <a:p>
            <a:endParaRPr lang="en-US" sz="900" dirty="0">
              <a:latin typeface="+mn-lt"/>
            </a:endParaRPr>
          </a:p>
          <a:p>
            <a:pPr marL="342900" indent="-342900">
              <a:buFont typeface="Arial" panose="020B0604020202020204" pitchFamily="34" charset="0"/>
              <a:buChar char="•"/>
            </a:pPr>
            <a:r>
              <a:rPr lang="en-US" dirty="0">
                <a:latin typeface="+mn-lt"/>
              </a:rPr>
              <a:t>Provides resources and services to multiple organizations and users.</a:t>
            </a:r>
          </a:p>
          <a:p>
            <a:endParaRPr lang="en-US" sz="1000" dirty="0">
              <a:latin typeface="+mn-lt"/>
            </a:endParaRPr>
          </a:p>
          <a:p>
            <a:pPr marL="342900" indent="-342900">
              <a:buFont typeface="Arial" panose="020B0604020202020204" pitchFamily="34" charset="0"/>
              <a:buChar char="•"/>
            </a:pPr>
            <a:r>
              <a:rPr lang="en-US" dirty="0">
                <a:latin typeface="+mn-lt"/>
              </a:rPr>
              <a:t>Accessed via secure network connection (typically over the internet).</a:t>
            </a:r>
          </a:p>
        </p:txBody>
      </p:sp>
      <p:pic>
        <p:nvPicPr>
          <p:cNvPr id="5" name="Picture 4" descr="Multiple hands hold data up to servers in the clouds.">
            <a:extLst>
              <a:ext uri="{FF2B5EF4-FFF2-40B4-BE49-F238E27FC236}">
                <a16:creationId xmlns:a16="http://schemas.microsoft.com/office/drawing/2014/main" xmlns="" id="{24C1C11F-6E6D-4250-8043-EA724A676D1B}"/>
              </a:ext>
              <a:ext uri="{C183D7F6-B498-43B3-948B-1728B52AA6E4}">
                <adec:decorative xmlns:adec="http://schemas.microsoft.com/office/drawing/2017/decorative" xmlns="" val="0"/>
              </a:ext>
            </a:extLst>
          </p:cNvPr>
          <p:cNvPicPr>
            <a:picLocks noChangeAspect="1"/>
          </p:cNvPicPr>
          <p:nvPr/>
        </p:nvPicPr>
        <p:blipFill rotWithShape="1">
          <a:blip r:embed="rId3">
            <a:extLst>
              <a:ext uri="{28A0092B-C50C-407E-A947-70E740481C1C}">
                <a14:useLocalDpi xmlns:a14="http://schemas.microsoft.com/office/drawing/2010/main" xmlns="" val="0"/>
              </a:ext>
            </a:extLst>
          </a:blip>
          <a:srcRect b="-2"/>
          <a:stretch/>
        </p:blipFill>
        <p:spPr>
          <a:xfrm>
            <a:off x="6428181" y="1860326"/>
            <a:ext cx="5394960" cy="3137348"/>
          </a:xfrm>
          <a:prstGeom prst="rect">
            <a:avLst/>
          </a:prstGeom>
          <a:noFill/>
        </p:spPr>
      </p:pic>
    </p:spTree>
    <p:extLst>
      <p:ext uri="{BB962C8B-B14F-4D97-AF65-F5344CB8AC3E}">
        <p14:creationId xmlns:p14="http://schemas.microsoft.com/office/powerpoint/2010/main" xmlns="" val="3096432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wrap="square" anchor="t">
            <a:normAutofit/>
          </a:bodyPr>
          <a:lstStyle/>
          <a:p>
            <a:r>
              <a:rPr lang="en-US"/>
              <a:t>Private cloud</a:t>
            </a:r>
          </a:p>
        </p:txBody>
      </p:sp>
      <p:pic>
        <p:nvPicPr>
          <p:cNvPr id="4" name="Picture 3">
            <a:extLst>
              <a:ext uri="{FF2B5EF4-FFF2-40B4-BE49-F238E27FC236}">
                <a16:creationId xmlns:a16="http://schemas.microsoft.com/office/drawing/2014/main" xmlns="" id="{407021BB-6482-4966-80A5-EE898A7BD158}"/>
              </a:ext>
              <a:ext uri="{C183D7F6-B498-43B3-948B-1728B52AA6E4}">
                <adec:decorative xmlns:adec="http://schemas.microsoft.com/office/drawing/2017/decorative" xmlns="" val="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878987" y="699222"/>
            <a:ext cx="2580372" cy="4734629"/>
          </a:xfrm>
          <a:prstGeom prst="rect">
            <a:avLst/>
          </a:prstGeom>
          <a:noFill/>
        </p:spPr>
      </p:pic>
      <p:sp>
        <p:nvSpPr>
          <p:cNvPr id="6" name="Text Placeholder 5"/>
          <p:cNvSpPr>
            <a:spLocks noGrp="1"/>
          </p:cNvSpPr>
          <p:nvPr>
            <p:ph sz="quarter" idx="12"/>
          </p:nvPr>
        </p:nvSpPr>
        <p:spPr>
          <a:xfrm>
            <a:off x="307744" y="1682877"/>
            <a:ext cx="5394960" cy="4734629"/>
          </a:xfrm>
        </p:spPr>
        <p:txBody>
          <a:bodyPr wrap="square">
            <a:normAutofit/>
          </a:bodyPr>
          <a:lstStyle/>
          <a:p>
            <a:pPr marL="342900" indent="-342900">
              <a:buFont typeface="Arial" panose="020B0604020202020204" pitchFamily="34" charset="0"/>
              <a:buChar char="•"/>
            </a:pPr>
            <a:r>
              <a:rPr lang="en-US" dirty="0">
                <a:latin typeface="+mn-lt"/>
              </a:rPr>
              <a:t>Organizations create a cloud environment in their datacenter.</a:t>
            </a:r>
          </a:p>
          <a:p>
            <a:pPr marL="342900" indent="-342900">
              <a:buFont typeface="Arial" panose="020B0604020202020204" pitchFamily="34" charset="0"/>
              <a:buChar char="•"/>
            </a:pPr>
            <a:endParaRPr lang="en-US" sz="1000" dirty="0">
              <a:latin typeface="+mn-lt"/>
            </a:endParaRPr>
          </a:p>
          <a:p>
            <a:pPr marL="342900" indent="-342900">
              <a:buFont typeface="Arial" panose="020B0604020202020204" pitchFamily="34" charset="0"/>
              <a:buChar char="•"/>
            </a:pPr>
            <a:r>
              <a:rPr lang="en-US" dirty="0">
                <a:latin typeface="+mn-lt"/>
              </a:rPr>
              <a:t>Organization is responsible for operating the services they provide.</a:t>
            </a:r>
          </a:p>
          <a:p>
            <a:endParaRPr lang="en-US" sz="1000" dirty="0">
              <a:latin typeface="+mn-lt"/>
            </a:endParaRPr>
          </a:p>
          <a:p>
            <a:pPr marL="342900" indent="-342900">
              <a:buFont typeface="Arial" panose="020B0604020202020204" pitchFamily="34" charset="0"/>
              <a:buChar char="•"/>
            </a:pPr>
            <a:r>
              <a:rPr lang="en-US" dirty="0">
                <a:latin typeface="+mn-lt"/>
              </a:rPr>
              <a:t>Does not provide access to users outside of the organization. </a:t>
            </a:r>
          </a:p>
        </p:txBody>
      </p:sp>
    </p:spTree>
    <p:extLst>
      <p:ext uri="{BB962C8B-B14F-4D97-AF65-F5344CB8AC3E}">
        <p14:creationId xmlns:p14="http://schemas.microsoft.com/office/powerpoint/2010/main" xmlns="" val="23488230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rgbClr val="303030"/>
                </a:solidFill>
                <a:latin typeface="Segoe UI Semibold (Headings)"/>
              </a:rPr>
              <a:t>Hybrid cloud</a:t>
            </a:r>
            <a:endParaRPr lang="en-US" dirty="0"/>
          </a:p>
        </p:txBody>
      </p:sp>
      <p:pic>
        <p:nvPicPr>
          <p:cNvPr id="5" name="Picture 4" descr="The public cloud image and private cloud image are connected with a plus sign, demonstrating that a hybrid cloud is a combination of the two.">
            <a:extLst>
              <a:ext uri="{FF2B5EF4-FFF2-40B4-BE49-F238E27FC236}">
                <a16:creationId xmlns:a16="http://schemas.microsoft.com/office/drawing/2014/main" xmlns="" id="{14976C97-24C8-4AD8-BD44-300CAFDDB0B7}"/>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842916" y="538900"/>
            <a:ext cx="7517223" cy="3984128"/>
          </a:xfrm>
          <a:prstGeom prst="rect">
            <a:avLst/>
          </a:prstGeom>
        </p:spPr>
      </p:pic>
      <p:sp>
        <p:nvSpPr>
          <p:cNvPr id="6" name="Text Placeholder 5"/>
          <p:cNvSpPr>
            <a:spLocks noGrp="1"/>
          </p:cNvSpPr>
          <p:nvPr>
            <p:ph sz="quarter" idx="10"/>
          </p:nvPr>
        </p:nvSpPr>
        <p:spPr>
          <a:xfrm>
            <a:off x="285661" y="4488577"/>
            <a:ext cx="11340811" cy="923330"/>
          </a:xfrm>
        </p:spPr>
        <p:txBody>
          <a:bodyPr vert="horz" wrap="square" lIns="0" tIns="91440" rIns="146304" bIns="91440" rtlCol="0" anchor="t">
            <a:spAutoFit/>
          </a:bodyPr>
          <a:lstStyle/>
          <a:p>
            <a:pPr algn="ctr"/>
            <a:r>
              <a:rPr lang="en-US" dirty="0">
                <a:latin typeface="+mn-lt"/>
              </a:rPr>
              <a:t>Combines </a:t>
            </a:r>
            <a:r>
              <a:rPr lang="en-US" b="1" dirty="0">
                <a:latin typeface="+mn-lt"/>
              </a:rPr>
              <a:t>Public</a:t>
            </a:r>
            <a:r>
              <a:rPr lang="en-US" dirty="0">
                <a:latin typeface="+mn-lt"/>
              </a:rPr>
              <a:t> and </a:t>
            </a:r>
            <a:r>
              <a:rPr lang="en-US" b="1" dirty="0">
                <a:latin typeface="+mn-lt"/>
              </a:rPr>
              <a:t>Private</a:t>
            </a:r>
            <a:r>
              <a:rPr lang="en-US">
                <a:latin typeface="+mn-lt"/>
              </a:rPr>
              <a:t> clouds to allow applications to run in the</a:t>
            </a:r>
            <a:r>
              <a:rPr lang="en-US"/>
              <a:t> </a:t>
            </a:r>
            <a:r>
              <a:rPr lang="en-US">
                <a:latin typeface="+mn-lt"/>
              </a:rPr>
              <a:t> </a:t>
            </a:r>
            <a:r>
              <a:rPr lang="en-US" dirty="0"/>
              <a:t/>
            </a:r>
            <a:br>
              <a:rPr lang="en-US" dirty="0"/>
            </a:br>
            <a:r>
              <a:rPr lang="en-US">
                <a:latin typeface="+mn-lt"/>
              </a:rPr>
              <a:t>most </a:t>
            </a:r>
            <a:r>
              <a:rPr lang="en-US" dirty="0">
                <a:latin typeface="+mn-lt"/>
              </a:rPr>
              <a:t>appropriate location.</a:t>
            </a:r>
          </a:p>
        </p:txBody>
      </p:sp>
    </p:spTree>
    <p:extLst>
      <p:ext uri="{BB962C8B-B14F-4D97-AF65-F5344CB8AC3E}">
        <p14:creationId xmlns:p14="http://schemas.microsoft.com/office/powerpoint/2010/main" xmlns="" val="33821676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ATT_Azure_PowerPoint_Template_Dec19" id="{4D812253-AE16-49B7-9E8B-E155C396F1B1}" vid="{CDFF03D5-E879-4992-95FD-25D14F5B9F5C}"/>
    </a:ext>
  </a:extLst>
</a:theme>
</file>

<file path=ppt/theme/theme3.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ATT_Azure_PowerPoint_Template_Dec19" id="{4D812253-AE16-49B7-9E8B-E155C396F1B1}" vid="{CDFF03D5-E879-4992-95FD-25D14F5B9F5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41A27A-878C-426A-BE1F-FD6C109B7049}">
  <ds:schemaRef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schemas.microsoft.com/office/2006/documentManagement/types"/>
    <ds:schemaRef ds:uri="http://purl.org/dc/elements/1.1/"/>
    <ds:schemaRef ds:uri="http://purl.org/dc/terms/"/>
    <ds:schemaRef ds:uri="e7cc3f53-dbdf-4ffb-90f1-33d3d1806439"/>
    <ds:schemaRef ds:uri="6656ffad-92b0-4efb-bc78-5d5af2c7fd93"/>
    <ds:schemaRef ds:uri="http://www.w3.org/XML/1998/namespace"/>
  </ds:schemaRefs>
</ds:datastoreItem>
</file>

<file path=customXml/itemProps2.xml><?xml version="1.0" encoding="utf-8"?>
<ds:datastoreItem xmlns:ds="http://schemas.openxmlformats.org/officeDocument/2006/customXml" ds:itemID="{80EC5D45-9261-4D8E-BB6F-6EDCCD3351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4064600-4854-4CD3-88DC-4DD71F11CFF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2182</Words>
  <Application>Microsoft Office PowerPoint</Application>
  <PresentationFormat>Custom</PresentationFormat>
  <Paragraphs>301</Paragraphs>
  <Slides>25</Slides>
  <Notes>22</Notes>
  <HiddenSlides>0</HiddenSlides>
  <MMClips>0</MMClips>
  <ScaleCrop>false</ScaleCrop>
  <HeadingPairs>
    <vt:vector size="4" baseType="variant">
      <vt:variant>
        <vt:lpstr>Theme</vt:lpstr>
      </vt:variant>
      <vt:variant>
        <vt:i4>3</vt:i4>
      </vt:variant>
      <vt:variant>
        <vt:lpstr>Slide Titles</vt:lpstr>
      </vt:variant>
      <vt:variant>
        <vt:i4>25</vt:i4>
      </vt:variant>
    </vt:vector>
  </HeadingPairs>
  <TitlesOfParts>
    <vt:vector size="28" baseType="lpstr">
      <vt:lpstr>WHITE TEMPLATE</vt:lpstr>
      <vt:lpstr>Microsoft Power Platform Template</vt:lpstr>
      <vt:lpstr>Microsoft Power Platform Template</vt:lpstr>
      <vt:lpstr>AZ-900T0x Module 01:  Cloud concepts</vt:lpstr>
      <vt:lpstr>Module Outline</vt:lpstr>
      <vt:lpstr>Module 01 - Outline</vt:lpstr>
      <vt:lpstr>Cloud Models</vt:lpstr>
      <vt:lpstr>Cloud Models - Objective Domain </vt:lpstr>
      <vt:lpstr>What is cloud computing?</vt:lpstr>
      <vt:lpstr>Public cloud</vt:lpstr>
      <vt:lpstr>Private cloud</vt:lpstr>
      <vt:lpstr>Hybrid cloud</vt:lpstr>
      <vt:lpstr>Cloud model comparison</vt:lpstr>
      <vt:lpstr>Cloud benefits and considerations</vt:lpstr>
      <vt:lpstr>Cloud Benefits - Objective Domain</vt:lpstr>
      <vt:lpstr>Cloud Benefits</vt:lpstr>
      <vt:lpstr>Compare CapEx vs. OpEx</vt:lpstr>
      <vt:lpstr>Consumption-based model</vt:lpstr>
      <vt:lpstr>Cloud services</vt:lpstr>
      <vt:lpstr>Cloud Services - Objective Domain</vt:lpstr>
      <vt:lpstr>Infrastructure as a Service (IaaS)</vt:lpstr>
      <vt:lpstr>Platform as a Service (PaaS)</vt:lpstr>
      <vt:lpstr>Software as a Service (SaaS)</vt:lpstr>
      <vt:lpstr>Cloud service comparison</vt:lpstr>
      <vt:lpstr>Shared responsibility model</vt:lpstr>
      <vt:lpstr>Serverless Computing</vt:lpstr>
      <vt:lpstr>Knowledge Check</vt:lpstr>
      <vt:lpstr>Module 01 Review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01:  Cloud concepts</dc:title>
  <dc:creator/>
  <cp:lastModifiedBy/>
  <cp:revision>11</cp:revision>
  <dcterms:created xsi:type="dcterms:W3CDTF">2020-08-24T20:48:51Z</dcterms:created>
  <dcterms:modified xsi:type="dcterms:W3CDTF">2022-01-08T07:51:37Z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