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76" r:id="rId4"/>
    <p:sldId id="257" r:id="rId5"/>
    <p:sldId id="258" r:id="rId6"/>
    <p:sldId id="259" r:id="rId7"/>
    <p:sldId id="269" r:id="rId8"/>
    <p:sldId id="271" r:id="rId9"/>
    <p:sldId id="274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70" r:id="rId18"/>
    <p:sldId id="272" r:id="rId19"/>
    <p:sldId id="273" r:id="rId20"/>
    <p:sldId id="275" r:id="rId21"/>
    <p:sldId id="26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6C05-81AC-4435-BABB-FCD016AAB1FB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74A2-D8DF-4D40-9508-AFCFFDBB19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6C05-81AC-4435-BABB-FCD016AAB1FB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74A2-D8DF-4D40-9508-AFCFFDBB19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6C05-81AC-4435-BABB-FCD016AAB1FB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74A2-D8DF-4D40-9508-AFCFFDBB19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6C05-81AC-4435-BABB-FCD016AAB1FB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74A2-D8DF-4D40-9508-AFCFFDBB19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6C05-81AC-4435-BABB-FCD016AAB1FB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74A2-D8DF-4D40-9508-AFCFFDBB19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6C05-81AC-4435-BABB-FCD016AAB1FB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74A2-D8DF-4D40-9508-AFCFFDBB19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6C05-81AC-4435-BABB-FCD016AAB1FB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74A2-D8DF-4D40-9508-AFCFFDBB19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6C05-81AC-4435-BABB-FCD016AAB1FB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74A2-D8DF-4D40-9508-AFCFFDBB19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6C05-81AC-4435-BABB-FCD016AAB1FB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74A2-D8DF-4D40-9508-AFCFFDBB19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6C05-81AC-4435-BABB-FCD016AAB1FB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74A2-D8DF-4D40-9508-AFCFFDBB19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6C05-81AC-4435-BABB-FCD016AAB1FB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74A2-D8DF-4D40-9508-AFCFFDBB19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F6C05-81AC-4435-BABB-FCD016AAB1FB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674A2-D8DF-4D40-9508-AFCFFDBB196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Ravindra</a:t>
            </a:r>
            <a:r>
              <a:rPr lang="en-US" dirty="0" smtClean="0"/>
              <a:t> </a:t>
            </a:r>
            <a:r>
              <a:rPr lang="en-US" dirty="0" err="1" smtClean="0"/>
              <a:t>Kudache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752600"/>
            <a:ext cx="7848600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Spacing</a:t>
            </a:r>
            <a:endParaRPr 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9689" y="1600200"/>
            <a:ext cx="760462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spacing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63465"/>
            <a:ext cx="8229600" cy="4199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Namespacing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91430"/>
            <a:ext cx="8229600" cy="3943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Namespacing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7659" y="1600200"/>
            <a:ext cx="770868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905000"/>
            <a:ext cx="6067425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ontainer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57400"/>
            <a:ext cx="8229600" cy="3618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85775" y="1605756"/>
            <a:ext cx="817245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CE Vs </a:t>
            </a:r>
            <a:r>
              <a:rPr lang="en-US" dirty="0" err="1" smtClean="0"/>
              <a:t>Docker</a:t>
            </a:r>
            <a:r>
              <a:rPr lang="en-US" dirty="0" smtClean="0"/>
              <a:t> EE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" y="2590800"/>
            <a:ext cx="8420100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Container Basic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362200"/>
            <a:ext cx="746760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57475" y="2377281"/>
            <a:ext cx="382905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8376"/>
            <a:ext cx="8229600" cy="4209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Software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95467" y="1600200"/>
            <a:ext cx="615306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Ecosystem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81390"/>
            <a:ext cx="8229600" cy="3763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Docker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67473"/>
            <a:ext cx="8229600" cy="4191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Docker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43377"/>
            <a:ext cx="8229600" cy="3639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 Vs Containerized</a:t>
            </a:r>
            <a:endParaRPr lang="en-US" dirty="0"/>
          </a:p>
        </p:txBody>
      </p:sp>
      <p:pic>
        <p:nvPicPr>
          <p:cNvPr id="2052" name="Picture 4" descr="Are Containers Replacing Virtual Machines? - Docker Blo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981200"/>
            <a:ext cx="7315200" cy="441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32734"/>
            <a:ext cx="8229600" cy="4060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Engine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96989"/>
            <a:ext cx="8229600" cy="4132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1572</TotalTime>
  <Words>36</Words>
  <Application>Microsoft Office PowerPoint</Application>
  <PresentationFormat>On-screen Show (4:3)</PresentationFormat>
  <Paragraphs>17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Docker </vt:lpstr>
      <vt:lpstr>Docker</vt:lpstr>
      <vt:lpstr>Installing Software</vt:lpstr>
      <vt:lpstr>Docker Ecosystem</vt:lpstr>
      <vt:lpstr>What is Docker</vt:lpstr>
      <vt:lpstr>What is Docker</vt:lpstr>
      <vt:lpstr>VM Vs Containerized</vt:lpstr>
      <vt:lpstr>PowerPoint Presentation</vt:lpstr>
      <vt:lpstr>Docker Engine</vt:lpstr>
      <vt:lpstr>PowerPoint Presentation</vt:lpstr>
      <vt:lpstr>Name Spacing</vt:lpstr>
      <vt:lpstr>Name spacing</vt:lpstr>
      <vt:lpstr>Namespacing</vt:lpstr>
      <vt:lpstr>Namespacing</vt:lpstr>
      <vt:lpstr>PowerPoint Presentation</vt:lpstr>
      <vt:lpstr>Container</vt:lpstr>
      <vt:lpstr>PowerPoint Presentation</vt:lpstr>
      <vt:lpstr>Docker CE Vs Docker EE</vt:lpstr>
      <vt:lpstr>Docker Container Basic</vt:lpstr>
      <vt:lpstr>PowerPoint Presentation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acer</dc:creator>
  <cp:lastModifiedBy>admin</cp:lastModifiedBy>
  <cp:revision>15</cp:revision>
  <dcterms:created xsi:type="dcterms:W3CDTF">2021-06-08T05:50:08Z</dcterms:created>
  <dcterms:modified xsi:type="dcterms:W3CDTF">2022-09-19T08:30:49Z</dcterms:modified>
</cp:coreProperties>
</file>