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58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FD4B3-280C-495F-8DD0-F3C69D96359A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02956-FE3B-487A-9B5A-88615390D6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81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https://app.diagrams.net/#Hrkudache31%2Fk8s%2Fmaster%2Fk8s%2Fdiagrams%2F02%2Fdiagrams.xml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02956-FE3B-487A-9B5A-88615390D65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https://app.diagrams.net/#Hrkudache31%2Fk8s%2Fmaster%2Fk8s%2Fdiagrams%2F03%2Fdiagrams.xml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02956-FE3B-487A-9B5A-88615390D65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https://app.diagrams.net/#Hrkudache31%2Fk8s%2Fmaster%2Fk8s%2Fdiagrams%2F03%2Fdiagrams.xml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02956-FE3B-487A-9B5A-88615390D65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26E7-91DB-4025-98D6-07231B0F726F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69AF-EB41-4F7B-8B11-A0E0A29BC2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26E7-91DB-4025-98D6-07231B0F726F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69AF-EB41-4F7B-8B11-A0E0A29BC2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26E7-91DB-4025-98D6-07231B0F726F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69AF-EB41-4F7B-8B11-A0E0A29BC2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26E7-91DB-4025-98D6-07231B0F726F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69AF-EB41-4F7B-8B11-A0E0A29BC2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26E7-91DB-4025-98D6-07231B0F726F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69AF-EB41-4F7B-8B11-A0E0A29BC2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26E7-91DB-4025-98D6-07231B0F726F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69AF-EB41-4F7B-8B11-A0E0A29BC2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26E7-91DB-4025-98D6-07231B0F726F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69AF-EB41-4F7B-8B11-A0E0A29BC2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26E7-91DB-4025-98D6-07231B0F726F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69AF-EB41-4F7B-8B11-A0E0A29BC2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26E7-91DB-4025-98D6-07231B0F726F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69AF-EB41-4F7B-8B11-A0E0A29BC2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26E7-91DB-4025-98D6-07231B0F726F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69AF-EB41-4F7B-8B11-A0E0A29BC2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26E7-91DB-4025-98D6-07231B0F726F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69AF-EB41-4F7B-8B11-A0E0A29BC2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C26E7-91DB-4025-98D6-07231B0F726F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E69AF-EB41-4F7B-8B11-A0E0A29BC2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dirty="0" err="1" smtClean="0"/>
              <a:t>Docker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Ravindra</a:t>
            </a:r>
            <a:r>
              <a:rPr lang="en-US" dirty="0" smtClean="0"/>
              <a:t> </a:t>
            </a:r>
            <a:r>
              <a:rPr lang="en-US" dirty="0" err="1" smtClean="0"/>
              <a:t>Kudache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container 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81200"/>
            <a:ext cx="86868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Terminal 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25653"/>
            <a:ext cx="8229600" cy="347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Terminal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47850" y="2777331"/>
            <a:ext cx="54483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</a:t>
            </a:r>
            <a:endParaRPr lang="en-US" dirty="0"/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87" y="2610644"/>
            <a:ext cx="72866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Isolation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47850" y="2415381"/>
            <a:ext cx="54483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Isolation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758156"/>
            <a:ext cx="53340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Isolation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90775" y="2120106"/>
            <a:ext cx="436245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Images</a:t>
            </a:r>
            <a:endParaRPr lang="en-US" dirty="0"/>
          </a:p>
        </p:txBody>
      </p:sp>
      <p:pic>
        <p:nvPicPr>
          <p:cNvPr id="1026" name="Picture 2" descr="Build a Docker Image just like how you would configure a VM | by Nilesh  Jayanandana | Platformer — A WSO2 Company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6196062" cy="306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426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Build</a:t>
            </a:r>
            <a:endParaRPr lang="en-US" dirty="0"/>
          </a:p>
        </p:txBody>
      </p:sp>
      <p:pic>
        <p:nvPicPr>
          <p:cNvPr id="2050" name="Picture 2" descr="TSM - Docker, Build and Sh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86000"/>
            <a:ext cx="5476875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724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Compose</a:t>
            </a:r>
            <a:endParaRPr lang="en-US" dirty="0"/>
          </a:p>
        </p:txBody>
      </p:sp>
      <p:pic>
        <p:nvPicPr>
          <p:cNvPr id="3074" name="Picture 2" descr="Microsoft Azure Marketpl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28787"/>
            <a:ext cx="7162800" cy="402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85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Run in Details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091531"/>
            <a:ext cx="70104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image and web app</a:t>
            </a:r>
            <a:endParaRPr lang="en-US" dirty="0"/>
          </a:p>
        </p:txBody>
      </p:sp>
      <p:sp>
        <p:nvSpPr>
          <p:cNvPr id="4" name="AutoShape 2" descr="Azure: Custom Docker container in Container Registry and deploy Web Apps  for Containers - TechNet Articles - United States (English) - TechNet Wik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Azure: Custom Docker container in Container Registry and deploy Web Apps  for Containers - TechNet Articles - United States (English) - TechNet Wiki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Azure: Custom Docker container in Container Registry and deploy Web Apps  for Containers - TechNet Articles - United States (English) - TechNet Wiki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4" name="Picture 8" descr="Deploying Docker Containers to Azure App Service | by Aram Koukia | Kouk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905000"/>
            <a:ext cx="7162800" cy="396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768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1143000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Run in Details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949408"/>
            <a:ext cx="8229600" cy="382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Run in Details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447800"/>
            <a:ext cx="723900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Listening Running container 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362200"/>
            <a:ext cx="694372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Lifecycle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76400"/>
            <a:ext cx="7238999" cy="4355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container 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26100"/>
            <a:ext cx="8229600" cy="427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container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19616"/>
            <a:ext cx="8229600" cy="4087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stop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system prune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76</Words>
  <Application>Microsoft Office PowerPoint</Application>
  <PresentationFormat>On-screen Show (4:3)</PresentationFormat>
  <Paragraphs>29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Inside Docker Client</vt:lpstr>
      <vt:lpstr>Docker Run in Details</vt:lpstr>
      <vt:lpstr>Docker Run in Details</vt:lpstr>
      <vt:lpstr>Docker Run in Details</vt:lpstr>
      <vt:lpstr>Listening Running container  </vt:lpstr>
      <vt:lpstr>Container Lifecycle</vt:lpstr>
      <vt:lpstr>Stopping container </vt:lpstr>
      <vt:lpstr>Stopping container</vt:lpstr>
      <vt:lpstr>Removing stop container</vt:lpstr>
      <vt:lpstr>Stopping container </vt:lpstr>
      <vt:lpstr>Interactive Terminal </vt:lpstr>
      <vt:lpstr>Interactive Terminal</vt:lpstr>
      <vt:lpstr>Shell</vt:lpstr>
      <vt:lpstr>Container Isolation</vt:lpstr>
      <vt:lpstr>Container Isolation</vt:lpstr>
      <vt:lpstr>Container Isolation</vt:lpstr>
      <vt:lpstr>Building Images</vt:lpstr>
      <vt:lpstr>Docker Build</vt:lpstr>
      <vt:lpstr>Docker Compose</vt:lpstr>
      <vt:lpstr>Docker image and web app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Docker Client</dc:title>
  <dc:creator>acer</dc:creator>
  <cp:lastModifiedBy>admin</cp:lastModifiedBy>
  <cp:revision>22</cp:revision>
  <dcterms:created xsi:type="dcterms:W3CDTF">2021-08-05T15:37:41Z</dcterms:created>
  <dcterms:modified xsi:type="dcterms:W3CDTF">2022-09-19T12:36:56Z</dcterms:modified>
</cp:coreProperties>
</file>