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3F5D-29AC-469B-AE52-9E5E405C5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0D9A4-2F7F-4C1E-99EC-ACE286C2C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693F-757B-4CD1-867C-3BB6D875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33AC-23AE-4B10-B239-0AED0581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CDAF-3E87-4BC8-8BBC-7910AA82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1E82-E88E-4071-9B39-73A8C12C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0CAFB-EAB2-4261-8EFF-7D85C521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7FF0-D3DD-4A30-8606-1C7D979F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11AD6-814A-4C1D-8290-E91E0ABF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B6F1-CCA1-4058-A189-C342E30D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A83A8-E611-48DE-A8F0-B82C8699E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895B8-6233-43B4-8843-F3E8D3B4E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FA96-0200-4F96-8FF0-FFE4ECE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B170-D709-41C0-8A91-96693F48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12FF-98C7-4958-A831-E6282073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230C-6662-40C6-B4FB-B788A9BB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35A8-8362-4CE7-8C22-E731B918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AA58-3267-46C4-8A51-F036B504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A319-76E7-46AE-8331-12B85D35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C4AE-33F2-4192-AC3B-24EDFE09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23EB-A6E0-42B3-953B-B1E9C449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106AE-2115-4ABF-84EE-9FCE69A9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9564-CFC7-4FB2-8C47-6004ECE3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042B-A827-4966-8C1E-C8AD2BE5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839D-DBA9-4D7D-9787-A0030F6C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91A-DE0C-42A3-9901-369574D1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5C20-5EC3-46C2-96D9-48298787D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5FBC8-4CD9-40ED-AE5B-C86A4010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44741-A4DB-4D55-9752-767FFCFB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1A47C-0F86-4C26-AA76-7EE44F8E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813D1-E9EC-4A16-92C9-3EACF35E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022F-69C6-48A2-AADB-D38DD007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85FB-0407-44AC-BB78-662248AD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AA8CC-A147-41FB-B526-FE17FAE3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1B7CD-E2CA-47CF-8A15-09023E48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5D335-C996-43F9-9E6A-6F85A991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96A3D-7755-483E-9913-2759F0DC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8A45E-3CC9-418A-80FB-3A54F690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1A661-53AB-4295-AE9E-19BB17EF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2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BD61-90A0-4674-A093-0D9912CA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1649B-BA4D-4FC9-A20C-EA330530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A9191-7BDB-4097-9C5E-0B05C353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68E2-970B-472A-9669-BFBEAB38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9DC1C-6C2B-43FC-BE0E-31A17520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4FCB5-74E8-439B-979F-C02ACD1B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FB01D-D188-470C-AD81-98F6D5C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C7D-B0FA-4A3B-8569-FF433023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1EEC-7185-4C6D-BCB3-B4E7D00EF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6F42-615A-4724-8692-A398181F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154C1-DEE5-46F3-A74A-AAAF961F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94778-BE98-43FE-AA22-974C1E0B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61C76-60E5-4DA8-983D-C2A786DC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1FD5-5F92-42B8-B788-A22E8F23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AF4C9-CA18-44D2-9EE0-B382C0204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11E05-1F86-47F9-9F54-E7A318574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D6521-118E-4E8B-BB4B-4C7CEC31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5F240-B053-4CEC-AE98-1F4873A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E051-63A8-4760-9368-3E50896B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7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AF793-4DCA-4C43-B6C3-E37F705E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AAB66-DEBD-4B80-94C0-DAF11C79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E705-38D8-48F4-A464-5CF5432FC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33D4-F3A2-48F4-B9E8-D05C038F106E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932F-DFB4-4220-AB9C-5E8B90F00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632E-5E5E-4B26-9E26-BD0C04D16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845A-6770-4D8A-A331-178038C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9F51-8C9C-49F8-B25A-3F7DC96D1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D1.5 Sunbursts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B2819-8366-40D2-8578-ABB93FD14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Kulesza</a:t>
            </a:r>
          </a:p>
        </p:txBody>
      </p:sp>
    </p:spTree>
    <p:extLst>
      <p:ext uri="{BB962C8B-B14F-4D97-AF65-F5344CB8AC3E}">
        <p14:creationId xmlns:p14="http://schemas.microsoft.com/office/powerpoint/2010/main" val="284161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1112-1BAE-497C-A860-43E53E40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/>
              <a:t>What is a Sunburst 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B52C-5B7F-427E-AEED-CE4920C1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r>
              <a:rPr lang="en-US" sz="2000" dirty="0"/>
              <a:t>A circular chart that expands outward. </a:t>
            </a:r>
          </a:p>
          <a:p>
            <a:r>
              <a:rPr lang="en-US" sz="2000" dirty="0"/>
              <a:t>Each segment of the chart corresponds to some data point, its size reflecting the magnitude.</a:t>
            </a:r>
          </a:p>
          <a:p>
            <a:r>
              <a:rPr lang="en-US" sz="2000" dirty="0"/>
              <a:t>The depth (the number of segments going outward from the center) display hierarchical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04C23-0E25-4451-B5B0-A83F45C9D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8" r="3265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722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8076-A063-43BB-8638-57366C5B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AECF-3F8B-4182-BEC5-906472B3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used the data from view </a:t>
            </a:r>
            <a:r>
              <a:rPr lang="en-US" b="1" dirty="0"/>
              <a:t>vDV_Data1</a:t>
            </a:r>
            <a:endParaRPr lang="en-US" dirty="0"/>
          </a:p>
          <a:p>
            <a:pPr lvl="1"/>
            <a:r>
              <a:rPr lang="en-US" dirty="0"/>
              <a:t>State, City, </a:t>
            </a:r>
            <a:r>
              <a:rPr lang="en-US" dirty="0" err="1"/>
              <a:t>Zipcode</a:t>
            </a:r>
            <a:endParaRPr lang="en-US" dirty="0"/>
          </a:p>
          <a:p>
            <a:pPr lvl="1"/>
            <a:r>
              <a:rPr lang="en-US" dirty="0"/>
              <a:t>Lets you choose specific states. Lets you choose total Wages / tax returns / est. population</a:t>
            </a:r>
          </a:p>
          <a:p>
            <a:r>
              <a:rPr lang="en-US" dirty="0"/>
              <a:t>The Structure:</a:t>
            </a:r>
          </a:p>
          <a:p>
            <a:pPr lvl="1"/>
            <a:r>
              <a:rPr lang="en-US" dirty="0"/>
              <a:t>[headers, data]</a:t>
            </a:r>
          </a:p>
          <a:p>
            <a:pPr lvl="2"/>
            <a:r>
              <a:rPr lang="en-US" dirty="0"/>
              <a:t>Group – the path through the depth of the sunburst chart</a:t>
            </a:r>
          </a:p>
          <a:p>
            <a:pPr lvl="2"/>
            <a:r>
              <a:rPr lang="en-US" dirty="0"/>
              <a:t>Count – the magnitude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Helvetica Neue"/>
              </a:rPr>
              <a:t>[["State","City","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Helvetica Neue"/>
              </a:rPr>
              <a:t>Zipcode</a:t>
            </a:r>
            <a:r>
              <a:rPr lang="en-US" b="0" i="0" dirty="0">
                <a:solidFill>
                  <a:srgbClr val="212529"/>
                </a:solidFill>
                <a:effectLst/>
                <a:latin typeface="Helvetica Neue"/>
              </a:rPr>
              <a:t>"],[{"group":["AZ","CHANDLER","85225"],"current":{"count":1162951792}},{"group":["AZ","GLENDALE","85308"],"current":{"count":1410661734}},{"group":["AZ","YUMA","85364"],"current":{"count":858899638}}]]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4F7B1-5C0D-4515-997B-24AD4145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/>
              <a:t>Reformatting Data From DB to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3E80-A977-4B28-BC2B-E387FD3E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r>
              <a:rPr lang="en-US" sz="2000"/>
              <a:t>../php/getSunburstData.php</a:t>
            </a:r>
          </a:p>
          <a:p>
            <a:pPr lvl="1"/>
            <a:r>
              <a:rPr lang="en-US" sz="2000"/>
              <a:t>Ajax request made with user paramaters</a:t>
            </a:r>
          </a:p>
          <a:p>
            <a:pPr lvl="1"/>
            <a:r>
              <a:rPr lang="en-US" sz="2000"/>
              <a:t>Gets data from DB as associative array</a:t>
            </a:r>
          </a:p>
          <a:p>
            <a:pPr lvl="1"/>
            <a:r>
              <a:rPr lang="en-US" sz="2000"/>
              <a:t>Reformats associative array into sunburst json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C3F95-8A7A-4530-9A1B-9C419A11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92" y="168876"/>
            <a:ext cx="4314737" cy="2631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613930-9862-4C79-B7C3-006BDE13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223" y="2961503"/>
            <a:ext cx="3781465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8603-7DE2-4C09-A6CE-0FD418FD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356606" cy="1843283"/>
          </a:xfrm>
        </p:spPr>
        <p:txBody>
          <a:bodyPr>
            <a:normAutofit/>
          </a:bodyPr>
          <a:lstStyle/>
          <a:p>
            <a:r>
              <a:rPr lang="en-US" sz="400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2206-038E-45DF-9139-48F9AB31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87" y="2400472"/>
            <a:ext cx="6358432" cy="3728615"/>
          </a:xfrm>
        </p:spPr>
        <p:txBody>
          <a:bodyPr>
            <a:normAutofit/>
          </a:bodyPr>
          <a:lstStyle/>
          <a:p>
            <a:r>
              <a:rPr lang="en-US" sz="2000" dirty="0"/>
              <a:t>Select States Menu</a:t>
            </a:r>
          </a:p>
          <a:p>
            <a:pPr lvl="1"/>
            <a:r>
              <a:rPr lang="en-US" sz="2000" dirty="0"/>
              <a:t>If no states are clicked &gt; all states are shown</a:t>
            </a:r>
          </a:p>
          <a:p>
            <a:pPr lvl="1"/>
            <a:r>
              <a:rPr lang="en-US" sz="2000" dirty="0"/>
              <a:t>Click states to view only particular states on the sunburst chart</a:t>
            </a:r>
          </a:p>
          <a:p>
            <a:r>
              <a:rPr lang="en-US" sz="2000" dirty="0"/>
              <a:t>Select Quantity Type</a:t>
            </a:r>
          </a:p>
          <a:p>
            <a:pPr lvl="1"/>
            <a:r>
              <a:rPr lang="en-US" sz="2000" dirty="0"/>
              <a:t>You can select between </a:t>
            </a:r>
            <a:r>
              <a:rPr lang="en-US" sz="2000" dirty="0" err="1"/>
              <a:t>TaxReturnsFiled</a:t>
            </a:r>
            <a:r>
              <a:rPr lang="en-US" sz="2000" dirty="0"/>
              <a:t>, </a:t>
            </a:r>
            <a:r>
              <a:rPr lang="en-US" sz="2000" dirty="0" err="1"/>
              <a:t>EstimatedPopulation</a:t>
            </a:r>
            <a:r>
              <a:rPr lang="en-US" sz="2000" dirty="0"/>
              <a:t>, </a:t>
            </a:r>
            <a:r>
              <a:rPr lang="en-US" sz="2000" dirty="0" err="1"/>
              <a:t>AvgWages</a:t>
            </a:r>
            <a:r>
              <a:rPr lang="en-US" sz="2000" dirty="0"/>
              <a:t>, and </a:t>
            </a:r>
            <a:r>
              <a:rPr lang="en-US" sz="2000" dirty="0" err="1"/>
              <a:t>TotalWages</a:t>
            </a:r>
            <a:endParaRPr lang="en-US" sz="2000" dirty="0"/>
          </a:p>
          <a:p>
            <a:r>
              <a:rPr lang="en-US" sz="2400" dirty="0"/>
              <a:t>Improvements</a:t>
            </a:r>
          </a:p>
          <a:p>
            <a:pPr lvl="1"/>
            <a:r>
              <a:rPr lang="en-US" sz="2000" dirty="0"/>
              <a:t>Things I would add to make it better if I had more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FF2-547D-498A-83E4-53D6E5F3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575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3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24105-67A4-47A0-A02D-662F91A0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 dirty="0"/>
              <a:t>User Interaction </a:t>
            </a:r>
            <a:br>
              <a:rPr lang="en-US" sz="4000" dirty="0"/>
            </a:br>
            <a:r>
              <a:rPr lang="en-US" sz="4000" dirty="0"/>
              <a:t>(under the hood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B1E6-0BC5-4718-A0B5-65916CD0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r>
              <a:rPr lang="en-US" sz="2000"/>
              <a:t>Checkbox / select are populated from ajax calls to php scripts</a:t>
            </a:r>
          </a:p>
          <a:p>
            <a:r>
              <a:rPr lang="en-US" sz="2000"/>
              <a:t>The checkboxes have onChange listeners which will update an array of states and get updated data for the chart (STATES)</a:t>
            </a:r>
          </a:p>
          <a:p>
            <a:r>
              <a:rPr lang="en-US" sz="2000"/>
              <a:t>The select has an onChange listener that updates the setting in the ajax call to reflect the new selected column (QUANT)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9659E-53E8-4105-8F9D-E6606796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87" y="168876"/>
            <a:ext cx="3828347" cy="2631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6A07F-90EE-4168-8798-8017A971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43" y="2961503"/>
            <a:ext cx="4270225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6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6D8F8-9104-40D4-8C20-43F45B91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User Interaction </a:t>
            </a:r>
            <a:br>
              <a:rPr lang="en-US" sz="4000"/>
            </a:br>
            <a:r>
              <a:rPr lang="en-US" sz="4000"/>
              <a:t>(Under The Hood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9A18-81D5-477A-8077-64E75BA1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/>
              <a:t>I use div tags with IDs</a:t>
            </a:r>
          </a:p>
          <a:p>
            <a:r>
              <a:rPr lang="en-US" sz="2000"/>
              <a:t>I use javascript to dynamically create the input elements based on what is in the table on the DB (ajax call)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F9D1C-C1AD-4147-9525-85E0FB35F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6527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2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743C-EB88-4588-84C8-D7C4C88F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A729-9246-4F53-9EF6-269BF56E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options for </a:t>
            </a:r>
            <a:r>
              <a:rPr lang="en-US" dirty="0" err="1"/>
              <a:t>hierarchial</a:t>
            </a:r>
            <a:r>
              <a:rPr lang="en-US" dirty="0"/>
              <a:t> data (e.g. 50 states, 100 countries, categorical data, etc.)  effect a sunburst chart?</a:t>
            </a:r>
          </a:p>
        </p:txBody>
      </p:sp>
    </p:spTree>
    <p:extLst>
      <p:ext uri="{BB962C8B-B14F-4D97-AF65-F5344CB8AC3E}">
        <p14:creationId xmlns:p14="http://schemas.microsoft.com/office/powerpoint/2010/main" val="174832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D1.5 Sunbursts</vt:lpstr>
      <vt:lpstr>What is a Sunburst Chart?</vt:lpstr>
      <vt:lpstr>Data</vt:lpstr>
      <vt:lpstr>Reformatting Data From DB to JS</vt:lpstr>
      <vt:lpstr>User Interaction</vt:lpstr>
      <vt:lpstr>User Interaction  (under the hood 1)</vt:lpstr>
      <vt:lpstr>User Interaction  (Under The Hood 2)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D1.5 Sunbursts</dc:title>
  <dc:creator>Robert Kulesza</dc:creator>
  <cp:lastModifiedBy>Robert Kulesza</cp:lastModifiedBy>
  <cp:revision>1</cp:revision>
  <dcterms:created xsi:type="dcterms:W3CDTF">2020-11-16T16:25:36Z</dcterms:created>
  <dcterms:modified xsi:type="dcterms:W3CDTF">2020-11-16T16:29:37Z</dcterms:modified>
</cp:coreProperties>
</file>