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FC17-3252-46CE-8CD0-15B49C7B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9DD1-0E04-4724-B6F8-156B1B96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20F6-B3CD-4874-A3FD-44D3EA77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6B39-71C9-4ACD-A6A6-B13C3FB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62D0-0076-48C1-A248-09EBA9C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DB56-7391-48A7-9D3E-0C0703FC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B481A-4707-4DBD-82E4-6DFF505A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488A4-40E2-44B0-B57F-97815E7F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5AC8-0D25-4080-ACAC-9753F243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C6AA-DF50-4FBA-AB3D-4576152D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DD1A4-46F7-4F43-9856-5AB53991E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2F66-5DE8-4C11-AA6B-5F5F81C4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6A3D-0498-44AB-BC0C-1960AD9F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F0B4-7BFA-4FC2-B9C9-518AE1B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EF9C-0C0F-43B8-9FFE-0A549083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0C86-585F-4C62-9826-41719F8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DB09-F210-44E7-858A-D5AC7603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602F-D44E-49A3-B64F-D8DC7DD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D495-AA2E-4D2D-B1EC-EB503F47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78D3-DD5E-49BD-AC47-32452BD8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F16C-A808-44C9-86A5-2F40E87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86CB-7E54-4E26-8752-133E7DDB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6586-CDCB-478B-B0DB-0BA41E1E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EDA8-4F2F-4336-86F1-FE4B17B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557E-E55D-4013-B26C-A3406912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4EE1-6BBF-4857-A2EE-AA058870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B4AE-C625-420D-87EB-9CAFEE9A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37B0-60F9-4AC9-B0E4-F5BD7B1B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64DF6-0E66-48C2-BDF1-180D6C6A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FABF9-4C0E-425C-9194-15BE2952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6AC6-F448-4577-8E80-79CDE85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0A8F-F1C5-4D7F-9753-FCE17B56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8B4B-372A-48E9-A08F-43D1BFA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446B-14C1-4D96-9AD2-34BB54EE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10E9F-1F83-4AA0-B54A-045E377ED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FDC82-C95F-478D-86B4-0BD79CA4E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18BE-F42F-4852-9C93-5A428576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9684F-7EB7-42E9-B0A4-A7D748C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31E26-C33E-4057-ACFC-2B80FF7D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D580-B8ED-45A4-8BE0-73AE658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4B42-0CF7-422D-B97C-243C03BE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18909-AC2C-41A8-A872-DD752292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580C-B0AF-424E-A610-8F2FFA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D005B-B40A-49FF-B3AE-BD22CAF1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E6605-C4B0-4508-89FB-6B375EE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71E19-106C-41B5-87FE-69CE536B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CE9-A3E3-4275-BFF8-6B67005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6722-D68F-4CAC-B072-E3A31ABD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4B568-AE99-45DD-9AC8-81EEEA71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B626-FA72-408A-B638-159718D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49D70-DB9D-42FB-937B-62B0A893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684A-62C3-4169-BD54-5875E023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D70F-873F-4698-BC90-BBA235E7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B3B99-8312-44BF-866E-FE4C82106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B9D9-2DE6-40AE-831A-EC76C9A1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0223-3E83-468D-B8B6-0831BB75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A6FA-D854-4036-A991-84E68AAA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D54BD-ABEB-4FEF-A82A-2C782892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8E270-B279-46B3-A5CC-E3782B2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3AF2D-EAF0-45C5-A225-0D62C47F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A4BD-6C5E-4B8B-A66A-D6043963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7A57-8774-4B1D-98CE-77D9E7E0FF41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BD79-2607-4D34-8D92-917B458BF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DF04-FF53-4730-99E0-EDFE724C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35B05-1EBE-4561-BCCB-C4A0B3847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6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5000/express_back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" TargetMode="External"/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8304513/backend-and-frontend-on-same-port" TargetMode="External"/><Relationship Id="rId5" Type="http://schemas.openxmlformats.org/officeDocument/2006/relationships/hyperlink" Target="https://reactjs.org/" TargetMode="External"/><Relationship Id="rId4" Type="http://schemas.openxmlformats.org/officeDocument/2006/relationships/hyperlink" Target="https://reacttraining.com/react-router/web/guides/quick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1E4-027F-4D1B-B662-C900E2CA8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 and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3611-A879-4D1F-BC96-026CBEDF1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Kulesza</a:t>
            </a:r>
          </a:p>
        </p:txBody>
      </p:sp>
    </p:spTree>
    <p:extLst>
      <p:ext uri="{BB962C8B-B14F-4D97-AF65-F5344CB8AC3E}">
        <p14:creationId xmlns:p14="http://schemas.microsoft.com/office/powerpoint/2010/main" val="389106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Development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is Object Oriented </a:t>
            </a:r>
          </a:p>
          <a:p>
            <a:endParaRPr lang="en-US" dirty="0"/>
          </a:p>
          <a:p>
            <a:r>
              <a:rPr lang="en-US" dirty="0"/>
              <a:t>Classes extend React Components </a:t>
            </a:r>
          </a:p>
          <a:p>
            <a:pPr lvl="1"/>
            <a:r>
              <a:rPr lang="en-US" dirty="0"/>
              <a:t>There are several, </a:t>
            </a:r>
            <a:r>
              <a:rPr lang="en-US" dirty="0" err="1"/>
              <a:t>React.Component</a:t>
            </a:r>
            <a:r>
              <a:rPr lang="en-US" dirty="0"/>
              <a:t> is the basic one</a:t>
            </a:r>
          </a:p>
          <a:p>
            <a:pPr lvl="1"/>
            <a:r>
              <a:rPr lang="en-US" dirty="0"/>
              <a:t>Download open source components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Development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Render()</a:t>
            </a:r>
          </a:p>
          <a:p>
            <a:pPr lvl="1"/>
            <a:r>
              <a:rPr lang="en-US" dirty="0"/>
              <a:t>Defines html associated with the component</a:t>
            </a:r>
          </a:p>
          <a:p>
            <a:pPr lvl="1"/>
            <a:r>
              <a:rPr lang="en-US" dirty="0"/>
              <a:t>References other react components as tags</a:t>
            </a:r>
          </a:p>
          <a:p>
            <a:pPr lvl="2"/>
            <a:r>
              <a:rPr lang="en-US" dirty="0"/>
              <a:t>E.g. &lt;component-name&gt;</a:t>
            </a:r>
          </a:p>
          <a:p>
            <a:pPr lvl="1"/>
            <a:r>
              <a:rPr lang="en-US" dirty="0"/>
              <a:t>Passes data to other components via properties</a:t>
            </a:r>
          </a:p>
          <a:p>
            <a:pPr lvl="2"/>
            <a:r>
              <a:rPr lang="en-US" dirty="0"/>
              <a:t>E.g. &lt;component-name id={value}&gt;</a:t>
            </a:r>
          </a:p>
          <a:p>
            <a:r>
              <a:rPr lang="en-US" dirty="0"/>
              <a:t> </a:t>
            </a:r>
            <a:r>
              <a:rPr lang="en-US" b="1" dirty="0" err="1"/>
              <a:t>this.props</a:t>
            </a:r>
            <a:r>
              <a:rPr lang="en-US" b="1" dirty="0"/>
              <a:t> </a:t>
            </a:r>
            <a:r>
              <a:rPr lang="en-US" dirty="0"/>
              <a:t>– A JSON obj of all properties associated with the component</a:t>
            </a:r>
          </a:p>
          <a:p>
            <a:r>
              <a:rPr lang="en-US" dirty="0"/>
              <a:t> </a:t>
            </a:r>
            <a:r>
              <a:rPr lang="en-US" b="1" dirty="0" err="1"/>
              <a:t>this.state</a:t>
            </a:r>
            <a:r>
              <a:rPr lang="en-US" b="1" dirty="0"/>
              <a:t> </a:t>
            </a:r>
            <a:r>
              <a:rPr lang="en-US" dirty="0"/>
              <a:t>– A JSON obj of all state information, usually only used at the topmost component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7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AA64-31DC-4A11-B134-35B6BCC4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Development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CF95-BD44-4DFD-9EB3-CD7B3D1D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this.setState</a:t>
            </a:r>
            <a:r>
              <a:rPr lang="en-US" b="1" dirty="0"/>
              <a:t>(</a:t>
            </a:r>
            <a:r>
              <a:rPr lang="en-US" b="1" dirty="0" err="1"/>
              <a:t>jsonObject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Changes state info for an object as well as automatically updating state of child components</a:t>
            </a:r>
          </a:p>
          <a:p>
            <a:pPr lvl="1"/>
            <a:endParaRPr lang="en-US" dirty="0"/>
          </a:p>
          <a:p>
            <a:r>
              <a:rPr lang="en-US" dirty="0"/>
              <a:t>The following code shows how to render the parent React Component</a:t>
            </a:r>
          </a:p>
          <a:p>
            <a:pPr lvl="1"/>
            <a:r>
              <a:rPr lang="en-US" dirty="0"/>
              <a:t>Game is the parent react component to a demo tic-tac-toe game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30015-5E09-4858-B76B-91516281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7119"/>
            <a:ext cx="3086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D5C-2D1F-4FE3-AAB6-F7F5BC1E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2D5-30AB-4D33-969D-37F5A7A4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Installation</a:t>
            </a:r>
          </a:p>
          <a:p>
            <a:r>
              <a:rPr lang="en-US" dirty="0"/>
              <a:t>Setup NodeJS Project</a:t>
            </a:r>
          </a:p>
          <a:p>
            <a:r>
              <a:rPr lang="en-US" dirty="0"/>
              <a:t>Setup React Project</a:t>
            </a:r>
          </a:p>
          <a:p>
            <a:r>
              <a:rPr lang="en-US" dirty="0"/>
              <a:t>Setup Server</a:t>
            </a:r>
          </a:p>
          <a:p>
            <a:endParaRPr lang="en-US" dirty="0"/>
          </a:p>
          <a:p>
            <a:r>
              <a:rPr lang="en-US" dirty="0"/>
              <a:t>Write / Run in NodeJS</a:t>
            </a:r>
          </a:p>
          <a:p>
            <a:r>
              <a:rPr lang="en-US" dirty="0"/>
              <a:t>Write / Run React Application</a:t>
            </a:r>
          </a:p>
        </p:txBody>
      </p:sp>
    </p:spTree>
    <p:extLst>
      <p:ext uri="{BB962C8B-B14F-4D97-AF65-F5344CB8AC3E}">
        <p14:creationId xmlns:p14="http://schemas.microsoft.com/office/powerpoint/2010/main" val="7972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Windows, Mac</a:t>
            </a:r>
          </a:p>
          <a:p>
            <a:pPr lvl="1"/>
            <a:r>
              <a:rPr lang="en-US" dirty="0"/>
              <a:t>Download Installer from: </a:t>
            </a:r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Linux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nodejs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Suggested</a:t>
            </a:r>
          </a:p>
          <a:p>
            <a:pPr lvl="1"/>
            <a:r>
              <a:rPr lang="en-US" dirty="0"/>
              <a:t>Download pm2 package – </a:t>
            </a:r>
            <a:r>
              <a:rPr lang="en-US" dirty="0" err="1"/>
              <a:t>npm</a:t>
            </a:r>
            <a:r>
              <a:rPr lang="en-US" dirty="0"/>
              <a:t> install pm2</a:t>
            </a:r>
          </a:p>
          <a:p>
            <a:pPr lvl="2"/>
            <a:r>
              <a:rPr lang="en-US" dirty="0"/>
              <a:t>Pm2 manages </a:t>
            </a:r>
            <a:r>
              <a:rPr lang="en-US" dirty="0" err="1"/>
              <a:t>nodeJS</a:t>
            </a:r>
            <a:r>
              <a:rPr lang="en-US" dirty="0"/>
              <a:t> processes</a:t>
            </a:r>
          </a:p>
          <a:p>
            <a:pPr lvl="2"/>
            <a:r>
              <a:rPr lang="en-US" dirty="0"/>
              <a:t>convenient for managing multiple NodeJS projects running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80853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NodeJS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root directory for app </a:t>
            </a:r>
            <a:r>
              <a:rPr lang="en-US" b="1" dirty="0"/>
              <a:t>/example123</a:t>
            </a:r>
            <a:endParaRPr lang="en-US" dirty="0"/>
          </a:p>
          <a:p>
            <a:r>
              <a:rPr lang="en-US" dirty="0"/>
              <a:t>Create </a:t>
            </a:r>
            <a:r>
              <a:rPr lang="en-US" b="1" dirty="0"/>
              <a:t>/example123/index.js</a:t>
            </a:r>
          </a:p>
          <a:p>
            <a:pPr lvl="1"/>
            <a:r>
              <a:rPr lang="en-US" dirty="0"/>
              <a:t>In the file, write: </a:t>
            </a:r>
            <a:r>
              <a:rPr lang="en-US" b="1" dirty="0"/>
              <a:t>console.log(“Hello World”);</a:t>
            </a:r>
            <a:endParaRPr lang="en-US" dirty="0"/>
          </a:p>
          <a:p>
            <a:r>
              <a:rPr lang="en-US" dirty="0"/>
              <a:t>Terminal: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 node index.js | node .</a:t>
            </a:r>
          </a:p>
          <a:p>
            <a:endParaRPr lang="en-US" dirty="0"/>
          </a:p>
          <a:p>
            <a:r>
              <a:rPr lang="en-US" dirty="0"/>
              <a:t>Helpful</a:t>
            </a:r>
          </a:p>
          <a:p>
            <a:pPr lvl="1"/>
            <a:r>
              <a:rPr lang="en-US" dirty="0"/>
              <a:t>Typing in </a:t>
            </a:r>
            <a:r>
              <a:rPr lang="en-US" b="1" dirty="0"/>
              <a:t>node </a:t>
            </a:r>
            <a:r>
              <a:rPr lang="en-US" dirty="0"/>
              <a:t> in terminal opens the NodeJS interpreter </a:t>
            </a:r>
          </a:p>
        </p:txBody>
      </p:sp>
    </p:spTree>
    <p:extLst>
      <p:ext uri="{BB962C8B-B14F-4D97-AF65-F5344CB8AC3E}">
        <p14:creationId xmlns:p14="http://schemas.microsoft.com/office/powerpoint/2010/main" val="354061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React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9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b="1" dirty="0"/>
              <a:t>/example123/server.js</a:t>
            </a:r>
          </a:p>
          <a:p>
            <a:r>
              <a:rPr lang="en-US" dirty="0"/>
              <a:t>Terminal: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Write </a:t>
            </a:r>
            <a:r>
              <a:rPr lang="en-US" b="1" dirty="0"/>
              <a:t>/example123/server.js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1FD30-EFC2-48DE-A9E7-CF3E0D34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11575"/>
            <a:ext cx="6819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Server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1533525"/>
            <a:ext cx="6249908" cy="4959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Edit </a:t>
            </a:r>
            <a:r>
              <a:rPr lang="en-US" b="1" dirty="0"/>
              <a:t>/example123/client/</a:t>
            </a:r>
            <a:r>
              <a:rPr lang="en-US" b="1" dirty="0" err="1"/>
              <a:t>package.json</a:t>
            </a:r>
            <a:endParaRPr lang="en-US" b="1" dirty="0"/>
          </a:p>
          <a:p>
            <a:pPr lvl="1"/>
            <a:r>
              <a:rPr lang="en-US" dirty="0"/>
              <a:t>add to end of json file: </a:t>
            </a:r>
            <a:r>
              <a:rPr lang="en-US" b="1" dirty="0"/>
              <a:t>“proxy” : </a:t>
            </a:r>
            <a:r>
              <a:rPr lang="en-US" b="1" dirty="0">
                <a:hlinkClick r:id="rId2"/>
              </a:rPr>
              <a:t>“http://localhost:5000/</a:t>
            </a:r>
            <a:r>
              <a:rPr lang="en-US" b="1" dirty="0"/>
              <a:t>”</a:t>
            </a:r>
          </a:p>
          <a:p>
            <a:pPr lvl="1"/>
            <a:endParaRPr lang="en-US" b="1" dirty="0"/>
          </a:p>
          <a:p>
            <a:r>
              <a:rPr lang="en-US" dirty="0"/>
              <a:t>Edit </a:t>
            </a:r>
            <a:r>
              <a:rPr lang="en-US" b="1" dirty="0"/>
              <a:t>/example123/client/</a:t>
            </a:r>
            <a:r>
              <a:rPr lang="en-US" b="1" dirty="0" err="1"/>
              <a:t>src</a:t>
            </a:r>
            <a:r>
              <a:rPr lang="en-US" b="1" dirty="0"/>
              <a:t>/App.js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 calls </a:t>
            </a:r>
            <a:r>
              <a:rPr lang="en-US" dirty="0" err="1"/>
              <a:t>callBackendAPI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Terminal (from </a:t>
            </a:r>
            <a:r>
              <a:rPr lang="en-US" b="1" dirty="0"/>
              <a:t>example123/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node server.js</a:t>
            </a:r>
          </a:p>
          <a:p>
            <a:pPr lvl="1"/>
            <a:endParaRPr lang="en-US" dirty="0"/>
          </a:p>
          <a:p>
            <a:r>
              <a:rPr lang="en-US" dirty="0"/>
              <a:t>Terminal (from </a:t>
            </a:r>
            <a:r>
              <a:rPr lang="en-US" b="1" dirty="0"/>
              <a:t>example123/client/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7DA50-0BB4-4C4D-9D8E-AB7DA3CA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59" y="0"/>
            <a:ext cx="538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Server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Browser: </a:t>
            </a:r>
          </a:p>
          <a:p>
            <a:pPr lvl="1"/>
            <a:r>
              <a:rPr lang="en-US" dirty="0"/>
              <a:t>Test Back End (NodeJS)</a:t>
            </a:r>
          </a:p>
          <a:p>
            <a:pPr lvl="2"/>
            <a:r>
              <a:rPr lang="en-US" dirty="0">
                <a:hlinkClick r:id="rId2"/>
              </a:rPr>
              <a:t>http://localhost:5000/express_backend</a:t>
            </a:r>
            <a:endParaRPr lang="en-US" dirty="0"/>
          </a:p>
          <a:p>
            <a:pPr lvl="1"/>
            <a:r>
              <a:rPr lang="en-US" dirty="0"/>
              <a:t>Test Front End (React)</a:t>
            </a:r>
          </a:p>
          <a:p>
            <a:pPr lvl="2"/>
            <a:r>
              <a:rPr lang="en-US" dirty="0">
                <a:hlinkClick r:id="rId3"/>
              </a:rPr>
              <a:t>http://localhost:3000/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CDD-B434-4161-A4D4-72DB4B1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/ React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A5C7-972B-4C9C-BA96-09F72B20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 End Development</a:t>
            </a:r>
          </a:p>
          <a:p>
            <a:pPr lvl="1"/>
            <a:r>
              <a:rPr lang="en-US" dirty="0"/>
              <a:t>Express Router: </a:t>
            </a:r>
            <a:r>
              <a:rPr lang="en-US" dirty="0">
                <a:hlinkClick r:id="rId2"/>
              </a:rPr>
              <a:t>https://expressjs.com/en/guide/routing.html</a:t>
            </a:r>
            <a:endParaRPr lang="en-US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https://nodejs.org/en/docs/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&lt;package-name&gt;</a:t>
            </a:r>
          </a:p>
          <a:p>
            <a:pPr lvl="1"/>
            <a:endParaRPr lang="en-US" dirty="0"/>
          </a:p>
          <a:p>
            <a:r>
              <a:rPr lang="en-US" dirty="0"/>
              <a:t>Front End Development</a:t>
            </a:r>
          </a:p>
          <a:p>
            <a:pPr lvl="1"/>
            <a:r>
              <a:rPr lang="en-US" dirty="0"/>
              <a:t>React Router: </a:t>
            </a:r>
            <a:r>
              <a:rPr lang="en-US" dirty="0">
                <a:hlinkClick r:id="rId4"/>
              </a:rPr>
              <a:t>https://reacttraining.com/react-router/web/guides/quick-start</a:t>
            </a:r>
            <a:endParaRPr lang="en-US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https://reactjs.org/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Have both back-end and front-end on same port</a:t>
            </a:r>
          </a:p>
          <a:p>
            <a:pPr lvl="1"/>
            <a:r>
              <a:rPr lang="en-US" dirty="0">
                <a:hlinkClick r:id="rId6"/>
              </a:rPr>
              <a:t>https://stackoverflow.com/questions/48304513/backend-and-frontend-on-same-port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NodeJS and React</vt:lpstr>
      <vt:lpstr>What This Presentation will Cover</vt:lpstr>
      <vt:lpstr>NodeJS Installation</vt:lpstr>
      <vt:lpstr>Setup NodeJS project</vt:lpstr>
      <vt:lpstr>Setup React project</vt:lpstr>
      <vt:lpstr>Setup Server (1)</vt:lpstr>
      <vt:lpstr>Setup Server (2)</vt:lpstr>
      <vt:lpstr>Setup Server (3)</vt:lpstr>
      <vt:lpstr>NodeJS / React Development</vt:lpstr>
      <vt:lpstr>React Development (1)</vt:lpstr>
      <vt:lpstr>React Development (2)</vt:lpstr>
      <vt:lpstr>React Development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and React</dc:title>
  <dc:creator>Robert Kulesza</dc:creator>
  <cp:lastModifiedBy>Robert Kulesza</cp:lastModifiedBy>
  <cp:revision>18</cp:revision>
  <dcterms:created xsi:type="dcterms:W3CDTF">2020-05-22T11:27:17Z</dcterms:created>
  <dcterms:modified xsi:type="dcterms:W3CDTF">2020-05-22T15:02:49Z</dcterms:modified>
</cp:coreProperties>
</file>