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SQL (Structured Query Language)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Query Language (DQL)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Query DB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Definition Language (DDL)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Define DB Schema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Control Language (DCL)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User Permission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Manipulation Language (DML)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Insert, Update &amp; Delete 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70004"/>
              </p:ext>
            </p:extLst>
          </p:nvPr>
        </p:nvGraphicFramePr>
        <p:xfrm>
          <a:off x="1447800" y="533400"/>
          <a:ext cx="685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VARCHAR(LENGTH)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DECIMAL(M,N)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6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5528"/>
            <a:ext cx="7567234" cy="491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1" y="41148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90580"/>
            <a:ext cx="46291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191250"/>
            <a:ext cx="6562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09" y="0"/>
            <a:ext cx="21145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7" y="1641764"/>
            <a:ext cx="2106084" cy="2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5927"/>
            <a:ext cx="28479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8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2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</dc:creator>
  <cp:lastModifiedBy>Rupak</cp:lastModifiedBy>
  <cp:revision>8</cp:revision>
  <dcterms:created xsi:type="dcterms:W3CDTF">2006-08-16T00:00:00Z</dcterms:created>
  <dcterms:modified xsi:type="dcterms:W3CDTF">2021-11-13T05:56:35Z</dcterms:modified>
</cp:coreProperties>
</file>