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418" y="1421570"/>
            <a:ext cx="942109" cy="390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</a:p>
          <a:p>
            <a:pPr algn="ctr"/>
            <a:r>
              <a:rPr lang="en-US" sz="2400" dirty="0"/>
              <a:t>I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N</a:t>
            </a:r>
          </a:p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18509" y="2688662"/>
            <a:ext cx="2133600" cy="131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51880" y="2563091"/>
            <a:ext cx="224443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STASH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74099" y="555969"/>
            <a:ext cx="4660701" cy="1812690"/>
            <a:chOff x="620497" y="555339"/>
            <a:chExt cx="4660701" cy="1812690"/>
          </a:xfrm>
        </p:grpSpPr>
        <p:grpSp>
          <p:nvGrpSpPr>
            <p:cNvPr id="6" name="Group 5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9490364" y="1786673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81918" y="4004844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bmt.booking-service01.com</a:t>
                </a:r>
                <a:endParaRPr lang="en-IN" dirty="0"/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9490363" y="5290585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cxnSp>
        <p:nvCxnSpPr>
          <p:cNvPr id="23" name="Curved Connector 22"/>
          <p:cNvCxnSpPr>
            <a:stCxn id="4" idx="3"/>
            <a:endCxn id="11" idx="0"/>
          </p:cNvCxnSpPr>
          <p:nvPr/>
        </p:nvCxnSpPr>
        <p:spPr>
          <a:xfrm flipV="1">
            <a:off x="8196317" y="1786673"/>
            <a:ext cx="2520175" cy="1386018"/>
          </a:xfrm>
          <a:prstGeom prst="curvedConnector4">
            <a:avLst>
              <a:gd name="adj1" fmla="val 25674"/>
              <a:gd name="adj2" fmla="val 116493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8" idx="0"/>
          </p:cNvCxnSpPr>
          <p:nvPr/>
        </p:nvCxnSpPr>
        <p:spPr>
          <a:xfrm>
            <a:off x="8196317" y="3172691"/>
            <a:ext cx="2520174" cy="2117894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1"/>
            <a:endCxn id="3" idx="3"/>
          </p:cNvCxnSpPr>
          <p:nvPr/>
        </p:nvCxnSpPr>
        <p:spPr>
          <a:xfrm rot="10800000" flipV="1">
            <a:off x="4752110" y="3172691"/>
            <a:ext cx="1199771" cy="174062"/>
          </a:xfrm>
          <a:prstGeom prst="bentConnector3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1"/>
            <a:endCxn id="2" idx="3"/>
          </p:cNvCxnSpPr>
          <p:nvPr/>
        </p:nvCxnSpPr>
        <p:spPr>
          <a:xfrm rot="10800000" flipV="1">
            <a:off x="1759527" y="3346753"/>
            <a:ext cx="858982" cy="2830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9776941" y="2827363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490364" y="6383131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50088" y="81685"/>
            <a:ext cx="2803814" cy="2471640"/>
            <a:chOff x="3950088" y="81685"/>
            <a:chExt cx="2803814" cy="24716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88" y="81685"/>
              <a:ext cx="2803814" cy="209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42826" y="2183993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logstash.conf</a:t>
              </a:r>
              <a:endParaRPr lang="en-US" dirty="0"/>
            </a:p>
          </p:txBody>
        </p:sp>
      </p:grp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2586956" y="5129445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290455" y="6131563"/>
            <a:ext cx="292330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92B2C"/>
                </a:solidFill>
                <a:effectLst/>
                <a:latin typeface="Menlo"/>
                <a:cs typeface="Arial" pitchFamily="34" charset="0"/>
              </a:rPr>
              <a:t>-DSTORAGE_TYPE=elasticsearch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46" idx="0"/>
            <a:endCxn id="3" idx="2"/>
          </p:cNvCxnSpPr>
          <p:nvPr/>
        </p:nvCxnSpPr>
        <p:spPr>
          <a:xfrm rot="16200000" flipV="1">
            <a:off x="3255399" y="4434755"/>
            <a:ext cx="1124601" cy="264779"/>
          </a:xfrm>
          <a:prstGeom prst="curvedConnector3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043" y="448801"/>
            <a:ext cx="5592943" cy="2253184"/>
            <a:chOff x="167522" y="493747"/>
            <a:chExt cx="5592943" cy="2253184"/>
          </a:xfrm>
        </p:grpSpPr>
        <p:grpSp>
          <p:nvGrpSpPr>
            <p:cNvPr id="33" name="Group 32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21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22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37" name="Group 36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42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43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4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31" name="Snip Single Corner Rectangle 30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32" name="Snip Single Corner Rectangle 31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28" y="4300334"/>
            <a:ext cx="4905799" cy="16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63" name="Snip Single Corner Rectangle 62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61" name="Elbow Connector 60"/>
          <p:cNvCxnSpPr>
            <a:stCxn id="64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  <a:endCxn id="42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42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3624" y="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ROLE BASED Authentication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64" y="5325085"/>
            <a:ext cx="3524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7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43" y="448801"/>
            <a:ext cx="5656742" cy="2253184"/>
            <a:chOff x="167522" y="493747"/>
            <a:chExt cx="5656742" cy="2253184"/>
          </a:xfrm>
        </p:grpSpPr>
        <p:grpSp>
          <p:nvGrpSpPr>
            <p:cNvPr id="3" name="Group 2"/>
            <p:cNvGrpSpPr/>
            <p:nvPr/>
          </p:nvGrpSpPr>
          <p:grpSpPr>
            <a:xfrm>
              <a:off x="167522" y="493747"/>
              <a:ext cx="5656742" cy="2253184"/>
              <a:chOff x="167522" y="493747"/>
              <a:chExt cx="5656742" cy="22531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8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9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226904" y="1816370"/>
                <a:ext cx="159736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EnableWebSecurityc</a:t>
                </a:r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12" name="Group 11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17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18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26" name="Snip Single Corner Rectangle 25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 smtClean="0">
                  <a:solidFill>
                    <a:srgbClr val="FF0000"/>
                  </a:solidFill>
                </a:rPr>
                <a:t>PUBLIC((SEARCH_ALL)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32" name="Elbow Connector 31"/>
          <p:cNvCxnSpPr>
            <a:stCxn id="31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17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17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3624" y="0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Permission/Authority BASED Authentication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21" y="4488272"/>
            <a:ext cx="39705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58342"/>
            <a:ext cx="3608504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5328338" y="3704160"/>
            <a:ext cx="2000717" cy="3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PreAuthorize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2"/>
          </p:cNvCxnSpPr>
          <p:nvPr/>
        </p:nvCxnSpPr>
        <p:spPr>
          <a:xfrm rot="16200000" flipH="1">
            <a:off x="6200862" y="4187217"/>
            <a:ext cx="2031883" cy="1776212"/>
          </a:xfrm>
          <a:prstGeom prst="bentConnector3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0"/>
            <a:endCxn id="17" idx="2"/>
          </p:cNvCxnSpPr>
          <p:nvPr/>
        </p:nvCxnSpPr>
        <p:spPr>
          <a:xfrm rot="5400000" flipH="1" flipV="1">
            <a:off x="7076943" y="1967174"/>
            <a:ext cx="988740" cy="2485233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0"/>
            <a:endCxn id="8" idx="3"/>
          </p:cNvCxnSpPr>
          <p:nvPr/>
        </p:nvCxnSpPr>
        <p:spPr>
          <a:xfrm rot="16200000" flipV="1">
            <a:off x="4561625" y="1937088"/>
            <a:ext cx="2128767" cy="1405378"/>
          </a:xfrm>
          <a:prstGeom prst="bentConnector2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90" y="1211989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387" y="1202806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F71CE-4718-4998-A939-849367C126BB}"/>
              </a:ext>
            </a:extLst>
          </p:cNvPr>
          <p:cNvSpPr txBox="1"/>
          <p:nvPr/>
        </p:nvSpPr>
        <p:spPr>
          <a:xfrm>
            <a:off x="4263624" y="0"/>
            <a:ext cx="348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CSRF – Cross Site Request </a:t>
            </a:r>
            <a:r>
              <a:rPr lang="en-US" b="1" u="sng" dirty="0" err="1"/>
              <a:t>Forgeryc</a:t>
            </a:r>
            <a:endParaRPr lang="en-US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1336803-1319-4FC8-9B9F-9C372A22F983}"/>
              </a:ext>
            </a:extLst>
          </p:cNvPr>
          <p:cNvGrpSpPr/>
          <p:nvPr/>
        </p:nvGrpSpPr>
        <p:grpSpPr>
          <a:xfrm>
            <a:off x="730956" y="1038578"/>
            <a:ext cx="10148886" cy="1367170"/>
            <a:chOff x="730956" y="1038578"/>
            <a:chExt cx="10148886" cy="13671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1DB4102-09F1-49DC-8A0E-6DA1D369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956" y="1929498"/>
              <a:ext cx="4724400" cy="476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56076EB-E8ED-46B2-8428-D7449B93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0467" y="1266459"/>
              <a:ext cx="6429375" cy="304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241F056-6390-4B70-BEF6-58B3556C4186}"/>
                </a:ext>
              </a:extLst>
            </p:cNvPr>
            <p:cNvSpPr txBox="1"/>
            <p:nvPr/>
          </p:nvSpPr>
          <p:spPr>
            <a:xfrm>
              <a:off x="1975556" y="1560166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Trigger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FEB0888-ED11-440B-BF23-764F260D8FB5}"/>
                </a:ext>
              </a:extLst>
            </p:cNvPr>
            <p:cNvSpPr txBox="1"/>
            <p:nvPr/>
          </p:nvSpPr>
          <p:spPr>
            <a:xfrm>
              <a:off x="6874933" y="1038578"/>
              <a:ext cx="73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  <a:endParaRPr lang="en-IN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47" y="2547505"/>
            <a:ext cx="45053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1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491" y="433137"/>
            <a:ext cx="5295900" cy="3815126"/>
            <a:chOff x="692726" y="1743578"/>
            <a:chExt cx="5295900" cy="3815126"/>
          </a:xfrm>
        </p:grpSpPr>
        <p:sp>
          <p:nvSpPr>
            <p:cNvPr id="2" name="Round Single Corner Rectangle 1"/>
            <p:cNvSpPr/>
            <p:nvPr/>
          </p:nvSpPr>
          <p:spPr>
            <a:xfrm>
              <a:off x="692726" y="2389909"/>
              <a:ext cx="4973783" cy="1066800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WebSecurityConfigurerAdapter</a:t>
              </a:r>
              <a:endParaRPr lang="en-US" dirty="0"/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dirty="0"/>
                <a:t>Configure(</a:t>
              </a:r>
              <a:r>
                <a:rPr lang="en-US" sz="1400" dirty="0" err="1"/>
                <a:t>HttpSecurity</a:t>
              </a:r>
              <a:r>
                <a:rPr lang="en-US" sz="1400" dirty="0"/>
                <a:t> http)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dirty="0"/>
                <a:t>Configure(</a:t>
              </a:r>
              <a:r>
                <a:rPr lang="en-US" sz="1400" u="sng" dirty="0" err="1"/>
                <a:t>AuthenticationManagerBuilder</a:t>
              </a:r>
              <a:r>
                <a:rPr lang="en-US" sz="1400" u="sng" dirty="0"/>
                <a:t> </a:t>
              </a:r>
              <a:r>
                <a:rPr lang="en-US" sz="1400" u="sng" dirty="0" err="1"/>
                <a:t>auth</a:t>
              </a:r>
              <a:r>
                <a:rPr lang="en-US" sz="1400" u="sng" dirty="0"/>
                <a:t>)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2726" y="1743578"/>
              <a:ext cx="37545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@Configuration</a:t>
              </a:r>
            </a:p>
            <a:p>
              <a:r>
                <a:rPr lang="en-US" sz="1200" dirty="0"/>
                <a:t>@</a:t>
              </a:r>
              <a:r>
                <a:rPr lang="en-US" sz="1200" dirty="0" err="1"/>
                <a:t>EnableWebSecurity</a:t>
              </a:r>
              <a:endParaRPr lang="en-US" sz="1200" dirty="0"/>
            </a:p>
            <a:p>
              <a:r>
                <a:rPr lang="en-US" sz="1200" dirty="0"/>
                <a:t>@</a:t>
              </a:r>
              <a:r>
                <a:rPr lang="en-US" sz="1200" dirty="0" err="1"/>
                <a:t>EnableGlobalMethodSecurity</a:t>
              </a:r>
              <a:r>
                <a:rPr lang="en-US" sz="1200" dirty="0"/>
                <a:t>(</a:t>
              </a:r>
              <a:r>
                <a:rPr lang="en-US" sz="1200" dirty="0" err="1"/>
                <a:t>prePostEnabled</a:t>
              </a:r>
              <a:r>
                <a:rPr lang="en-US" sz="1200" dirty="0"/>
                <a:t>=</a:t>
              </a:r>
              <a:r>
                <a:rPr lang="en-US" sz="1200" b="1" dirty="0"/>
                <a:t>true)</a:t>
              </a:r>
              <a:endParaRPr lang="en-US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26" y="3456709"/>
              <a:ext cx="529590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26" y="4291879"/>
              <a:ext cx="335280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854287" y="248471"/>
            <a:ext cx="4653395" cy="2980550"/>
            <a:chOff x="5917623" y="586311"/>
            <a:chExt cx="4653395" cy="2980550"/>
          </a:xfrm>
        </p:grpSpPr>
        <p:grpSp>
          <p:nvGrpSpPr>
            <p:cNvPr id="6" name="Group 5"/>
            <p:cNvGrpSpPr/>
            <p:nvPr/>
          </p:nvGrpSpPr>
          <p:grpSpPr>
            <a:xfrm>
              <a:off x="5917623" y="586311"/>
              <a:ext cx="3406487" cy="1436132"/>
              <a:chOff x="5917623" y="586311"/>
              <a:chExt cx="3406487" cy="1436132"/>
            </a:xfrm>
          </p:grpSpPr>
          <p:sp>
            <p:nvSpPr>
              <p:cNvPr id="7" name="Round Single Corner Rectangle 6"/>
              <p:cNvSpPr/>
              <p:nvPr/>
            </p:nvSpPr>
            <p:spPr>
              <a:xfrm>
                <a:off x="5917624" y="955643"/>
                <a:ext cx="3406486" cy="106680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UserDetailsService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sz="1400" dirty="0" err="1"/>
                  <a:t>loadUserByUsername</a:t>
                </a:r>
                <a:r>
                  <a:rPr lang="en-US" sz="1400" dirty="0"/>
                  <a:t>(username)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17623" y="586311"/>
                <a:ext cx="1065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@Service</a:t>
                </a:r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769" y="2061911"/>
              <a:ext cx="4554249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 Single Corner Rectangle 11"/>
          <p:cNvSpPr/>
          <p:nvPr/>
        </p:nvSpPr>
        <p:spPr>
          <a:xfrm>
            <a:off x="8244321" y="3365650"/>
            <a:ext cx="3406486" cy="10668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ApplicationUserDao</a:t>
            </a: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Optional&lt;</a:t>
            </a:r>
            <a:r>
              <a:rPr lang="en-US" sz="1400" dirty="0" err="1"/>
              <a:t>ApplicationUserDetails</a:t>
            </a:r>
            <a:r>
              <a:rPr lang="en-US" sz="1400" dirty="0"/>
              <a:t>&gt; </a:t>
            </a:r>
            <a:r>
              <a:rPr lang="en-US" sz="1400" dirty="0" err="1"/>
              <a:t>findUserByName</a:t>
            </a:r>
            <a:r>
              <a:rPr lang="en-US" sz="1400" dirty="0"/>
              <a:t>(String </a:t>
            </a:r>
            <a:r>
              <a:rPr lang="en-US" sz="1400" dirty="0" err="1"/>
              <a:t>userName</a:t>
            </a:r>
            <a:r>
              <a:rPr lang="en-US" sz="1400" dirty="0"/>
              <a:t>))c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3140826" y="3967456"/>
            <a:ext cx="4416705" cy="238997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err="1"/>
              <a:t>ApplicationUserDetails</a:t>
            </a: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u="sng" dirty="0"/>
              <a:t>Collection&lt;? </a:t>
            </a:r>
            <a:r>
              <a:rPr lang="en-US" sz="1400" b="1" u="sng" dirty="0"/>
              <a:t>extends </a:t>
            </a:r>
            <a:r>
              <a:rPr lang="en-US" sz="1400" b="1" u="sng" dirty="0" err="1"/>
              <a:t>GrantedAuthority</a:t>
            </a:r>
            <a:r>
              <a:rPr lang="en-US" sz="1400" b="1" u="sng" dirty="0"/>
              <a:t>&gt; </a:t>
            </a:r>
            <a:r>
              <a:rPr lang="en-US" sz="1400" b="1" u="sng" dirty="0" err="1"/>
              <a:t>getAuthorities</a:t>
            </a:r>
            <a:r>
              <a:rPr lang="en-US" sz="1400" b="1" u="sng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String </a:t>
            </a:r>
            <a:r>
              <a:rPr lang="en-US" sz="1400" dirty="0" err="1"/>
              <a:t>getPassword</a:t>
            </a:r>
            <a:r>
              <a:rPr lang="en-US" sz="1400" dirty="0"/>
              <a:t>()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String </a:t>
            </a:r>
            <a:r>
              <a:rPr lang="en-US" sz="1400" dirty="0" err="1"/>
              <a:t>getUsername</a:t>
            </a:r>
            <a:r>
              <a:rPr lang="en-US" sz="1400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isAccountNonExpired</a:t>
            </a:r>
            <a:r>
              <a:rPr lang="en-US" sz="1400" b="1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isAccountNonLocked</a:t>
            </a:r>
            <a:r>
              <a:rPr lang="en-US" sz="1400" b="1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u="sng" dirty="0" err="1"/>
              <a:t>boolean</a:t>
            </a:r>
            <a:r>
              <a:rPr lang="en-US" sz="1400" b="1" u="sng" dirty="0"/>
              <a:t> </a:t>
            </a:r>
            <a:r>
              <a:rPr lang="en-US" sz="1400" b="1" u="sng" dirty="0" err="1"/>
              <a:t>isCredentialsNonExpired</a:t>
            </a:r>
            <a:r>
              <a:rPr lang="en-US" sz="1400" b="1" u="sng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isEnabled</a:t>
            </a:r>
            <a:r>
              <a:rPr lang="en-US" sz="1400" b="1" dirty="0"/>
              <a:t>()</a:t>
            </a:r>
            <a:endParaRPr lang="en-US" sz="1400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9373682" y="5726707"/>
            <a:ext cx="2521528" cy="63072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UserDetails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13" idx="3"/>
            <a:endCxn id="14" idx="1"/>
          </p:cNvCxnSpPr>
          <p:nvPr/>
        </p:nvCxnSpPr>
        <p:spPr>
          <a:xfrm>
            <a:off x="7557531" y="5162446"/>
            <a:ext cx="1816151" cy="8796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3" idx="0"/>
          </p:cNvCxnSpPr>
          <p:nvPr/>
        </p:nvCxnSpPr>
        <p:spPr>
          <a:xfrm rot="16200000" flipH="1" flipV="1">
            <a:off x="7347469" y="1367360"/>
            <a:ext cx="601806" cy="4598385"/>
          </a:xfrm>
          <a:prstGeom prst="bentConnector3">
            <a:avLst>
              <a:gd name="adj1" fmla="val -3798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3"/>
            <a:endCxn id="7" idx="0"/>
          </p:cNvCxnSpPr>
          <p:nvPr/>
        </p:nvCxnSpPr>
        <p:spPr>
          <a:xfrm flipH="1" flipV="1">
            <a:off x="7557531" y="617803"/>
            <a:ext cx="4093276" cy="3281247"/>
          </a:xfrm>
          <a:prstGeom prst="bentConnector4">
            <a:avLst>
              <a:gd name="adj1" fmla="val -5585"/>
              <a:gd name="adj2" fmla="val 10696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50" idx="3"/>
            <a:endCxn id="7" idx="1"/>
          </p:cNvCxnSpPr>
          <p:nvPr/>
        </p:nvCxnSpPr>
        <p:spPr>
          <a:xfrm flipV="1">
            <a:off x="5344391" y="1151203"/>
            <a:ext cx="509897" cy="13046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9FF71CE-4718-4998-A939-849367C126BB}"/>
              </a:ext>
            </a:extLst>
          </p:cNvPr>
          <p:cNvSpPr txBox="1"/>
          <p:nvPr/>
        </p:nvSpPr>
        <p:spPr>
          <a:xfrm>
            <a:off x="1243333" y="63805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Custom User Data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42507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200B9DB-3DBF-4EDA-84A3-2ACB320CEA64}"/>
              </a:ext>
            </a:extLst>
          </p:cNvPr>
          <p:cNvGrpSpPr/>
          <p:nvPr/>
        </p:nvGrpSpPr>
        <p:grpSpPr>
          <a:xfrm>
            <a:off x="6251044" y="638028"/>
            <a:ext cx="5752618" cy="5193498"/>
            <a:chOff x="5475540" y="508571"/>
            <a:chExt cx="5752618" cy="5193498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xmlns="" id="{9998021B-5362-4394-835D-AF384CBE9DF0}"/>
                </a:ext>
              </a:extLst>
            </p:cNvPr>
            <p:cNvSpPr/>
            <p:nvPr/>
          </p:nvSpPr>
          <p:spPr>
            <a:xfrm>
              <a:off x="5475540" y="508571"/>
              <a:ext cx="4955822" cy="169333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UsernamePasswordAuthenticationFilter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4B54FDB5-760B-4F7C-AD7C-9EA6A242C534}"/>
                </a:ext>
              </a:extLst>
            </p:cNvPr>
            <p:cNvSpPr/>
            <p:nvPr/>
          </p:nvSpPr>
          <p:spPr>
            <a:xfrm>
              <a:off x="5475540" y="3610122"/>
              <a:ext cx="5752618" cy="209194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JwtFilter</a:t>
              </a:r>
              <a:endParaRPr lang="en-IN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Authentication 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attemptAuthentication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  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HttpServletRequest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request, 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  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HttpServletResponse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response)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successfulAuthentication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HttpServletRequest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request, 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HttpServletResponse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response, 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FilterChain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chain,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Authentication auth)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xmlns="" id="{58563EAD-6AB4-4D8F-9984-14220B28A0E3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 rot="16200000" flipV="1">
              <a:off x="7448542" y="2706815"/>
              <a:ext cx="1408217" cy="398398"/>
            </a:xfrm>
            <a:prstGeom prst="bentConnector3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12D62F-FAC7-4647-A93E-B713442F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9" y="638028"/>
            <a:ext cx="5752618" cy="2609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DA84AC-E3E2-4310-A639-C480B799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8" y="4150187"/>
            <a:ext cx="5429250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04A33F-E038-421E-A65B-2593ADB34B0D}"/>
              </a:ext>
            </a:extLst>
          </p:cNvPr>
          <p:cNvSpPr txBox="1"/>
          <p:nvPr/>
        </p:nvSpPr>
        <p:spPr>
          <a:xfrm>
            <a:off x="4090004" y="176005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JWT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A2777D-AD7F-4112-B108-B28B73B8B7FE}"/>
              </a:ext>
            </a:extLst>
          </p:cNvPr>
          <p:cNvSpPr txBox="1"/>
          <p:nvPr/>
        </p:nvSpPr>
        <p:spPr>
          <a:xfrm>
            <a:off x="3776241" y="2179702"/>
            <a:ext cx="609407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eyJhbGciOiJIUzUxMiJ9</a:t>
            </a:r>
            <a:r>
              <a:rPr lang="en-IN" sz="1100" dirty="0">
                <a:solidFill>
                  <a:srgbClr val="FF0066"/>
                </a:solidFill>
              </a:rPr>
              <a:t>. eyJzdWIiOiJydXBhayIsImF1dGhvcml0aWVzIjpbeyJhdXRob3JpdHkiOiJwdWJsaWM6cmVhZCJ9LHsiYXV0aG9yaXR5IjoicGFydG5lcjpyZWFkIn0seyJhdXRob3JpdHkiOiJST0xFX0FETUlOIn0seyJhdXRob3JpdHkiOiJwYXJ0bmVyOndyaXRlIn1dLCJpYXQiOjE2Mzc1MTk0MDB9</a:t>
            </a:r>
            <a:r>
              <a:rPr lang="en-IN" sz="1100" dirty="0">
                <a:solidFill>
                  <a:schemeClr val="accent1">
                    <a:lumMod val="75000"/>
                  </a:schemeClr>
                </a:solidFill>
              </a:rPr>
              <a:t>. P8bPYMZltatwM2kb_lIiyfrcLB5CHd2RwsFgudQxtwXkcXdFkNRXaY1y-RlCssGPWcsqCavOK-XQ9Nh_J9tZIA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134282A5-C6AB-4D5B-9118-DE4178EFF9F3}"/>
              </a:ext>
            </a:extLst>
          </p:cNvPr>
          <p:cNvSpPr/>
          <p:nvPr/>
        </p:nvSpPr>
        <p:spPr>
          <a:xfrm>
            <a:off x="4456253" y="937549"/>
            <a:ext cx="1273215" cy="3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4EDFAF1-E56E-4E41-AA39-4E7A2ACF1EC3}"/>
              </a:ext>
            </a:extLst>
          </p:cNvPr>
          <p:cNvSpPr/>
          <p:nvPr/>
        </p:nvSpPr>
        <p:spPr>
          <a:xfrm>
            <a:off x="2189831" y="3249807"/>
            <a:ext cx="1273215" cy="3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5DE43AF-587C-4845-AFCF-5F2AD0271DE2}"/>
              </a:ext>
            </a:extLst>
          </p:cNvPr>
          <p:cNvSpPr/>
          <p:nvPr/>
        </p:nvSpPr>
        <p:spPr>
          <a:xfrm>
            <a:off x="9970591" y="2868442"/>
            <a:ext cx="1273215" cy="3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2ECC36EE-EE80-414B-A505-FAE8D413377C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931596" y="2405160"/>
            <a:ext cx="739491" cy="949804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DF561E1A-5585-4A3B-A79A-E3876B464CF9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124265" y="1107470"/>
            <a:ext cx="331989" cy="1070301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9B3D8E5F-7384-40E2-9C93-E158D41A4031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H="1" flipV="1">
            <a:off x="10111353" y="2456674"/>
            <a:ext cx="84078" cy="907614"/>
          </a:xfrm>
          <a:prstGeom prst="bentConnector4">
            <a:avLst>
              <a:gd name="adj1" fmla="val -271890"/>
              <a:gd name="adj2" fmla="val 8507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0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200B9DB-3DBF-4EDA-84A3-2ACB320CEA64}"/>
              </a:ext>
            </a:extLst>
          </p:cNvPr>
          <p:cNvGrpSpPr/>
          <p:nvPr/>
        </p:nvGrpSpPr>
        <p:grpSpPr>
          <a:xfrm>
            <a:off x="1413164" y="581031"/>
            <a:ext cx="9670471" cy="5542677"/>
            <a:chOff x="5475540" y="438869"/>
            <a:chExt cx="5752618" cy="5263200"/>
          </a:xfrm>
        </p:grpSpPr>
        <p:sp>
          <p:nvSpPr>
            <p:cNvPr id="3" name="Rectangle: Single Corner Snipped 1">
              <a:extLst>
                <a:ext uri="{FF2B5EF4-FFF2-40B4-BE49-F238E27FC236}">
                  <a16:creationId xmlns:a16="http://schemas.microsoft.com/office/drawing/2014/main" xmlns="" id="{9998021B-5362-4394-835D-AF384CBE9DF0}"/>
                </a:ext>
              </a:extLst>
            </p:cNvPr>
            <p:cNvSpPr/>
            <p:nvPr/>
          </p:nvSpPr>
          <p:spPr>
            <a:xfrm>
              <a:off x="6299886" y="438869"/>
              <a:ext cx="3244354" cy="74857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OncePerRequestFilter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: Single Corner Snipped 2">
              <a:extLst>
                <a:ext uri="{FF2B5EF4-FFF2-40B4-BE49-F238E27FC236}">
                  <a16:creationId xmlns:a16="http://schemas.microsoft.com/office/drawing/2014/main" xmlns="" id="{4B54FDB5-760B-4F7C-AD7C-9EA6A242C534}"/>
                </a:ext>
              </a:extLst>
            </p:cNvPr>
            <p:cNvSpPr/>
            <p:nvPr/>
          </p:nvSpPr>
          <p:spPr>
            <a:xfrm>
              <a:off x="5475540" y="1977582"/>
              <a:ext cx="5752618" cy="372448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                                                                             </a:t>
              </a:r>
              <a:r>
                <a:rPr lang="en-US" dirty="0" err="1" smtClean="0"/>
                <a:t>JwtTokenVerifier</a:t>
              </a:r>
              <a:endParaRPr lang="en-IN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xmlns="" id="{58563EAD-6AB4-4D8F-9984-14220B28A0E3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 rot="16200000" flipV="1">
              <a:off x="7741887" y="1367620"/>
              <a:ext cx="790138" cy="429786"/>
            </a:xfrm>
            <a:prstGeom prst="bentConnector3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4" y="2295679"/>
            <a:ext cx="533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xmlns="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xmlns="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xmlns="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xmlns="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xmlns="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xmlns="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xmlns="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xmlns="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xmlns="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xmlns="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xmlns="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xmlns="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xmlns="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xmlns="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xmlns="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xmlns="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xmlns="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xmlns="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xmlns="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xmlns="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xmlns="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xmlns="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xmlns="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xmlns="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xmlns="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882" y="3408920"/>
            <a:ext cx="7900118" cy="2633187"/>
            <a:chOff x="4291882" y="3408920"/>
            <a:chExt cx="7900118" cy="26331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DCA9327-DE2D-4E7A-A00A-85320C3369BE}"/>
                </a:ext>
              </a:extLst>
            </p:cNvPr>
            <p:cNvGrpSpPr/>
            <p:nvPr/>
          </p:nvGrpSpPr>
          <p:grpSpPr>
            <a:xfrm>
              <a:off x="6148936" y="3408920"/>
              <a:ext cx="6043064" cy="2633187"/>
              <a:chOff x="5978822" y="5328355"/>
              <a:chExt cx="3429105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F7B732F-8628-492C-8389-3AF309F2B350}"/>
                  </a:ext>
                </a:extLst>
              </p:cNvPr>
              <p:cNvSpPr/>
              <p:nvPr/>
            </p:nvSpPr>
            <p:spPr>
              <a:xfrm>
                <a:off x="5978822" y="5328355"/>
                <a:ext cx="2684040" cy="13389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bmt.config01.com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7ACE0809-F724-4F82-8F30-59BB9374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794" y="5458501"/>
                <a:ext cx="1490133" cy="16432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EnableSpringBootApplication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4291882" y="4849239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org.springframework.cloud:spring-cloud-config-server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4693665" y="5507185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spring-cloud-starter-</a:t>
              </a:r>
              <a:r>
                <a:rPr lang="en-IN" sz="1100" dirty="0" err="1">
                  <a:solidFill>
                    <a:srgbClr val="24292F"/>
                  </a:solidFill>
                  <a:latin typeface="ui-monospace"/>
                </a:rPr>
                <a:t>netflix</a:t>
              </a: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-eureka-client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485" y="4320098"/>
              <a:ext cx="1758933" cy="3231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879" y="5260974"/>
              <a:ext cx="1942205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EnableConfigServer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8441" y="2013986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1387" y="4609215"/>
            <a:ext cx="2314575" cy="1064657"/>
            <a:chOff x="2379090" y="2528450"/>
            <a:chExt cx="2314575" cy="106465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0" y="2528450"/>
              <a:ext cx="23145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63091" y="3223775"/>
              <a:ext cx="148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bootstrap.yml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5244" y="184666"/>
            <a:ext cx="1847850" cy="1667330"/>
            <a:chOff x="142875" y="2528450"/>
            <a:chExt cx="1847850" cy="1667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28450"/>
              <a:ext cx="1847850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75" y="3826448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32396" y="0"/>
            <a:ext cx="3667125" cy="2389755"/>
            <a:chOff x="7732396" y="610376"/>
            <a:chExt cx="3667125" cy="2389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396" y="990356"/>
              <a:ext cx="366712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853055" y="610376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cxnSp>
        <p:nvCxnSpPr>
          <p:cNvPr id="23" name="Elbow Connector 22"/>
          <p:cNvCxnSpPr>
            <a:stCxn id="27" idx="0"/>
            <a:endCxn id="1030" idx="2"/>
          </p:cNvCxnSpPr>
          <p:nvPr/>
        </p:nvCxnSpPr>
        <p:spPr>
          <a:xfrm rot="5400000" flipH="1" flipV="1">
            <a:off x="8530377" y="2373338"/>
            <a:ext cx="1019165" cy="1052000"/>
          </a:xfrm>
          <a:prstGeom prst="bentConnector3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1029" idx="1"/>
          </p:cNvCxnSpPr>
          <p:nvPr/>
        </p:nvCxnSpPr>
        <p:spPr>
          <a:xfrm rot="5400000" flipH="1" flipV="1">
            <a:off x="3732692" y="1221434"/>
            <a:ext cx="1191145" cy="393960"/>
          </a:xfrm>
          <a:prstGeom prst="bentConnector2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1031" idx="0"/>
          </p:cNvCxnSpPr>
          <p:nvPr/>
        </p:nvCxnSpPr>
        <p:spPr>
          <a:xfrm rot="10800000">
            <a:off x="2388676" y="4609216"/>
            <a:ext cx="3760261" cy="116299"/>
          </a:xfrm>
          <a:prstGeom prst="bentConnector4">
            <a:avLst>
              <a:gd name="adj1" fmla="val 34612"/>
              <a:gd name="adj2" fmla="val 296562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031" idx="0"/>
          </p:cNvCxnSpPr>
          <p:nvPr/>
        </p:nvCxnSpPr>
        <p:spPr>
          <a:xfrm rot="5400000">
            <a:off x="2868711" y="3346641"/>
            <a:ext cx="782539" cy="1742609"/>
          </a:xfrm>
          <a:prstGeom prst="bentConnector3">
            <a:avLst>
              <a:gd name="adj1" fmla="val 50000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5166" y="38555"/>
            <a:ext cx="3676650" cy="1966361"/>
            <a:chOff x="115166" y="38555"/>
            <a:chExt cx="3676650" cy="196636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6" y="38555"/>
              <a:ext cx="36766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5171" y="1635584"/>
              <a:ext cx="366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https://github.com/bmt/config-sever</a:t>
              </a:r>
            </a:p>
          </p:txBody>
        </p:sp>
      </p:grpSp>
      <p:cxnSp>
        <p:nvCxnSpPr>
          <p:cNvPr id="42" name="Straight Connector 41"/>
          <p:cNvCxnSpPr>
            <a:stCxn id="1033" idx="3"/>
            <a:endCxn id="1030" idx="1"/>
          </p:cNvCxnSpPr>
          <p:nvPr/>
        </p:nvCxnSpPr>
        <p:spPr>
          <a:xfrm>
            <a:off x="3791816" y="852943"/>
            <a:ext cx="3940580" cy="5319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xmlns="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xmlns="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xmlns="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xmlns="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2005244" y="912353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114" y="873717"/>
            <a:ext cx="4660701" cy="1812690"/>
            <a:chOff x="620497" y="555339"/>
            <a:chExt cx="4660701" cy="1812690"/>
          </a:xfrm>
        </p:grpSpPr>
        <p:grpSp>
          <p:nvGrpSpPr>
            <p:cNvPr id="4" name="Group 3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224FA-ADA9-4075-AE2B-E0C6E149E540}"/>
              </a:ext>
            </a:extLst>
          </p:cNvPr>
          <p:cNvSpPr txBox="1"/>
          <p:nvPr/>
        </p:nvSpPr>
        <p:spPr>
          <a:xfrm>
            <a:off x="5923033" y="1513122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spring-cloud-sleuth-</a:t>
            </a:r>
            <a:r>
              <a:rPr lang="en-US" sz="1100" dirty="0" err="1"/>
              <a:t>zipkin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1224FA-ADA9-4075-AE2B-E0C6E149E540}"/>
              </a:ext>
            </a:extLst>
          </p:cNvPr>
          <p:cNvSpPr txBox="1"/>
          <p:nvPr/>
        </p:nvSpPr>
        <p:spPr>
          <a:xfrm>
            <a:off x="5923033" y="1151439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spring-cloud-starter-sleuth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09" y="1627837"/>
            <a:ext cx="98156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@Slf4j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02" y="135729"/>
            <a:ext cx="252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21033" y="2687262"/>
            <a:ext cx="9279118" cy="2373277"/>
            <a:chOff x="468633" y="2618726"/>
            <a:chExt cx="9279118" cy="2373277"/>
          </a:xfrm>
        </p:grpSpPr>
        <p:sp>
          <p:nvSpPr>
            <p:cNvPr id="14" name="TextBox 13"/>
            <p:cNvSpPr txBox="1"/>
            <p:nvPr/>
          </p:nvSpPr>
          <p:spPr>
            <a:xfrm>
              <a:off x="846693" y="4114797"/>
              <a:ext cx="114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SEAT-MAP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4838" y="4197925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c187f81915377fff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633" y="2618726"/>
              <a:ext cx="9279118" cy="2029508"/>
              <a:chOff x="290943" y="2581682"/>
              <a:chExt cx="9279118" cy="20295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0943" y="3657597"/>
                <a:ext cx="225829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 id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98617" y="3574471"/>
                <a:ext cx="2119745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trace id</a:t>
                </a:r>
              </a:p>
              <a:p>
                <a:pPr algn="ctr"/>
                <a:r>
                  <a:rPr lang="en-US" dirty="0"/>
                  <a:t>(per request chain)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22268" y="2951014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79850" y="3530535"/>
                <a:ext cx="129021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export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674668" y="3987735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cxnSp>
            <p:nvCxnSpPr>
              <p:cNvPr id="22" name="Elbow Connector 21"/>
              <p:cNvCxnSpPr>
                <a:stCxn id="15" idx="0"/>
                <a:endCxn id="16" idx="1"/>
              </p:cNvCxnSpPr>
              <p:nvPr/>
            </p:nvCxnSpPr>
            <p:spPr>
              <a:xfrm rot="5400000" flipH="1" flipV="1">
                <a:off x="4534515" y="2586718"/>
                <a:ext cx="311729" cy="16637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6" idx="2"/>
                <a:endCxn id="21" idx="0"/>
              </p:cNvCxnSpPr>
              <p:nvPr/>
            </p:nvCxnSpPr>
            <p:spPr>
              <a:xfrm rot="16200000" flipH="1">
                <a:off x="6465020" y="3704902"/>
                <a:ext cx="413266" cy="1524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36801" y="2581682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c187f81915377fff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41827" y="4622671"/>
              <a:ext cx="192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8a9f3f097dca6a9e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14509" y="39877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915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518</Words>
  <Application>Microsoft Office PowerPoint</Application>
  <PresentationFormat>Custom</PresentationFormat>
  <Paragraphs>279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Rupak</cp:lastModifiedBy>
  <cp:revision>152</cp:revision>
  <dcterms:created xsi:type="dcterms:W3CDTF">2021-11-01T11:52:28Z</dcterms:created>
  <dcterms:modified xsi:type="dcterms:W3CDTF">2021-11-11T06:31:13Z</dcterms:modified>
</cp:coreProperties>
</file>