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2" r:id="rId6"/>
    <p:sldId id="264" r:id="rId7"/>
    <p:sldId id="263" r:id="rId8"/>
    <p:sldId id="259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14CC82-8D6F-41E3-B7D6-B16EE23DC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F4A6942-5EB2-4699-A8F2-2DAE91A05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30E49B-9D2D-45C9-A8AC-FF0D41C7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898343-3ADA-4437-AD7B-D938F077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EEDA11-201A-4018-98A4-D13CB3EB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28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7291D8-7C0F-436E-900B-5ADDF5CE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B499A46-2DF4-4E6B-82F2-F8EBE524A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F3ABDF-542E-4B0B-B115-82C2BC90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E8F9B6-14D8-4DA0-A38A-C1591A50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EC3098-6B42-4CA3-A9EA-0CEE6D48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93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2AE34B9-E7E1-404B-A656-7F5FB6317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DACAAF-07ED-4BDB-AE9D-268D767CD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7A4C4-77A9-45DF-AD60-2282B037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02B154-5274-4175-9A89-2092122C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6919B0-5E57-4739-B46F-B31616A8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7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8E150B-E216-469C-9EF3-1F0F5714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3EA675-99A2-468B-93D1-46FEEA55F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353DAF-9232-4FD2-96EB-ADCCA585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4BB921-BC61-44F2-825D-140F6DAF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0574DB-BEEF-4E0A-ACC6-3A5EF3C0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57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70C1F-3EAE-4443-B715-1BA91E4F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EF6FF1-CE13-478E-BF6D-0510F93AF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E1C887-51B6-46E7-B473-67C37094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BF367F-E2DF-412A-A011-DD02BEE5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88DD6F-34F7-48EA-B36C-332824F3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3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ABAE2B-F990-490A-8A2B-DC1B468C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CD8D17-D484-4209-B469-1D028CACC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9EF4EA-AC12-4C1E-A56A-BAAF05F4B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BD33E5-559F-4A20-9F2A-0F1CF393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A883C9C-A604-439E-86FB-B2F61C2D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A423502-111A-4C6F-83C4-726C9E53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6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2B311-339D-448B-9205-82CDDB66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33EB1A-8EB6-4F5A-B8A3-F041A9924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95DCA69-6333-45A7-8E6A-295095A83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BCF98AE-2080-4E4C-BB5C-529F768F8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23879DC-B4F2-4F7C-BC69-4736E8EBD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9113094-6823-472F-AC58-290DBA7A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607856D-26E0-48C8-A124-370D5E6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FFEA9EB-1F9A-462D-8A1C-EF53ED16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54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73D253-82B2-40BA-B7C6-BD1D1AEF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C4DE193-25BE-462D-ADC2-D55F4C33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0E74FAE-7F84-43E2-A1F1-7C4A3774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28E7890-162B-4DD6-A6F3-5BBC205B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69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732E3B0-E78B-47E2-B3D9-0FB9351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3D20DC8-C42C-4A18-9CDE-0B8C423B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BFB77B-0F13-424B-BC1F-B39E5444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01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B03FCE-5B4D-43CC-9891-7A06EF85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D708FD-3FF3-4AC1-AF70-F1E318273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172CC0-FEEA-445E-B0A4-E5B72DB9A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2158AC7-4E41-4D1A-B22A-ACEA67A4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9CC2E0-A178-4156-BD8C-D994B014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D43812-3065-420A-AE8C-358A93D6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70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AF3EB-231D-4389-AFA0-2FD65066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F7A3C75-CC07-46D6-97BF-6356F4713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73DD846-2088-4D12-A5B9-37C035976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52DDB2F-EDA4-458F-9BB6-0D82E072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0F08DD-EBFB-4266-B076-A2F98075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25345A-F86A-4960-A1C4-8E881A62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70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4175E84-4BEA-4B29-97D5-FC88A9CE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957B72-BF62-4141-AEB4-3E44153F6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062E18-EEC3-4089-929A-52B043802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5AC47-5BC2-484C-80BA-24EFF513DD12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717E09-6E10-4B05-81B6-5E6F6EE6F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735183-ECEA-49C4-85B1-B104BD80E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03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E5316B8-2CDC-470B-BBC3-7B3BB48F917E}"/>
              </a:ext>
            </a:extLst>
          </p:cNvPr>
          <p:cNvSpPr/>
          <p:nvPr/>
        </p:nvSpPr>
        <p:spPr>
          <a:xfrm>
            <a:off x="733777" y="4563533"/>
            <a:ext cx="2856089" cy="620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API GATEWAY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031644F9-1251-438C-BEB7-F907C2B49D54}"/>
              </a:ext>
            </a:extLst>
          </p:cNvPr>
          <p:cNvSpPr/>
          <p:nvPr/>
        </p:nvSpPr>
        <p:spPr>
          <a:xfrm>
            <a:off x="2381952" y="781756"/>
            <a:ext cx="3036711" cy="89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  Micro Service</a:t>
            </a:r>
          </a:p>
          <a:p>
            <a:pPr algn="ctr"/>
            <a:r>
              <a:rPr lang="en-US" dirty="0"/>
              <a:t>(Instance 1)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E416CFAD-AF52-4649-A332-71DEE7426C23}"/>
              </a:ext>
            </a:extLst>
          </p:cNvPr>
          <p:cNvSpPr/>
          <p:nvPr/>
        </p:nvSpPr>
        <p:spPr>
          <a:xfrm>
            <a:off x="6242754" y="3428999"/>
            <a:ext cx="3036711" cy="89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Partner  Micro Service</a:t>
            </a:r>
          </a:p>
          <a:p>
            <a:pPr algn="ctr"/>
            <a:r>
              <a:rPr lang="en-US" dirty="0"/>
              <a:t>(Instance 1)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F81607E8-5979-4B1D-BCDC-0CDDE92D28C5}"/>
              </a:ext>
            </a:extLst>
          </p:cNvPr>
          <p:cNvSpPr/>
          <p:nvPr/>
        </p:nvSpPr>
        <p:spPr>
          <a:xfrm>
            <a:off x="7524043" y="5314244"/>
            <a:ext cx="2856089" cy="620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ConfigServer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F93F1191-805C-4602-B403-FBC4B23FDEE5}"/>
              </a:ext>
            </a:extLst>
          </p:cNvPr>
          <p:cNvSpPr/>
          <p:nvPr/>
        </p:nvSpPr>
        <p:spPr>
          <a:xfrm>
            <a:off x="3488265" y="1763460"/>
            <a:ext cx="2754489" cy="4411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Eurekha</a:t>
            </a:r>
            <a:r>
              <a:rPr lang="en-US" dirty="0"/>
              <a:t> Discovery Client</a:t>
            </a:r>
            <a:endParaRPr lang="en-IN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xmlns="" id="{F8E1CA97-7225-45D0-A081-33F98BF5BD88}"/>
              </a:ext>
            </a:extLst>
          </p:cNvPr>
          <p:cNvCxnSpPr>
            <a:cxnSpLocks/>
            <a:stCxn id="7" idx="3"/>
            <a:endCxn id="14" idx="3"/>
          </p:cNvCxnSpPr>
          <p:nvPr/>
        </p:nvCxnSpPr>
        <p:spPr>
          <a:xfrm>
            <a:off x="5418663" y="1227667"/>
            <a:ext cx="824091" cy="756355"/>
          </a:xfrm>
          <a:prstGeom prst="bentConnector3">
            <a:avLst>
              <a:gd name="adj1" fmla="val 12774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5BAF5724-2440-46B2-B4E0-C35E05FEFDFA}"/>
              </a:ext>
            </a:extLst>
          </p:cNvPr>
          <p:cNvSpPr/>
          <p:nvPr/>
        </p:nvSpPr>
        <p:spPr>
          <a:xfrm>
            <a:off x="7349923" y="1041722"/>
            <a:ext cx="2731625" cy="631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onaco"/>
              </a:rPr>
              <a:t>@EnableEurekaServer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197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17418" y="1421570"/>
            <a:ext cx="942109" cy="3906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</a:t>
            </a:r>
          </a:p>
          <a:p>
            <a:pPr algn="ctr"/>
            <a:r>
              <a:rPr lang="en-US" sz="2400" dirty="0" smtClean="0"/>
              <a:t>I</a:t>
            </a:r>
          </a:p>
          <a:p>
            <a:pPr algn="ctr"/>
            <a:r>
              <a:rPr lang="en-US" sz="2400" dirty="0" smtClean="0"/>
              <a:t>B</a:t>
            </a:r>
          </a:p>
          <a:p>
            <a:pPr algn="ctr"/>
            <a:r>
              <a:rPr lang="en-US" sz="2400" dirty="0" smtClean="0"/>
              <a:t>A</a:t>
            </a:r>
          </a:p>
          <a:p>
            <a:pPr algn="ctr"/>
            <a:r>
              <a:rPr lang="en-US" sz="2400" dirty="0" smtClean="0"/>
              <a:t>N</a:t>
            </a:r>
          </a:p>
          <a:p>
            <a:pPr algn="ctr"/>
            <a:r>
              <a:rPr lang="en-US" sz="2400" dirty="0"/>
              <a:t>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618509" y="2688662"/>
            <a:ext cx="2133600" cy="1316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ELASTIC SEARCH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951880" y="2563091"/>
            <a:ext cx="2244437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STASH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74099" y="555969"/>
            <a:ext cx="4660701" cy="1812690"/>
            <a:chOff x="620497" y="555339"/>
            <a:chExt cx="4660701" cy="1812690"/>
          </a:xfrm>
        </p:grpSpPr>
        <p:grpSp>
          <p:nvGrpSpPr>
            <p:cNvPr id="6" name="Group 5"/>
            <p:cNvGrpSpPr/>
            <p:nvPr/>
          </p:nvGrpSpPr>
          <p:grpSpPr>
            <a:xfrm>
              <a:off x="1365481" y="555339"/>
              <a:ext cx="3915717" cy="1812690"/>
              <a:chOff x="1011381" y="2409115"/>
              <a:chExt cx="3915717" cy="1338950"/>
            </a:xfrm>
          </p:grpSpPr>
          <p:sp>
            <p:nvSpPr>
              <p:cNvPr id="8" name="Rectangle: Rounded Corners 1">
                <a:extLst>
                  <a:ext uri="{FF2B5EF4-FFF2-40B4-BE49-F238E27FC236}">
                    <a16:creationId xmlns:a16="http://schemas.microsoft.com/office/drawing/2014/main" xmlns="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bmt.seat-map01.com</a:t>
                </a:r>
                <a:endParaRPr lang="en-IN" dirty="0"/>
              </a:p>
            </p:txBody>
          </p:sp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xmlns="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802" y="2449768"/>
                <a:ext cx="1674296" cy="23870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1">
                <a:extLst>
                  <a:ext uri="{FF2B5EF4-FFF2-40B4-BE49-F238E27FC236}">
                    <a16:creationId xmlns:a16="http://schemas.microsoft.com/office/drawing/2014/main" xmlns="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579" y="3472706"/>
                <a:ext cx="300131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91224FA-ADA9-4075-AE2B-E0C6E149E540}"/>
                </a:ext>
              </a:extLst>
            </p:cNvPr>
            <p:cNvSpPr txBox="1"/>
            <p:nvPr/>
          </p:nvSpPr>
          <p:spPr>
            <a:xfrm>
              <a:off x="620497" y="1579470"/>
              <a:ext cx="1745604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err="1"/>
                <a:t>s</a:t>
              </a:r>
              <a:r>
                <a:rPr lang="en-US" sz="1100" dirty="0" err="1" smtClean="0"/>
                <a:t>pring.cloug.starter.config</a:t>
              </a:r>
              <a:endParaRPr lang="en-US" sz="1100" dirty="0"/>
            </a:p>
          </p:txBody>
        </p:sp>
      </p:grpSp>
      <p:sp>
        <p:nvSpPr>
          <p:cNvPr id="11" name="5-Point Star 10"/>
          <p:cNvSpPr/>
          <p:nvPr/>
        </p:nvSpPr>
        <p:spPr>
          <a:xfrm>
            <a:off x="9490364" y="1786673"/>
            <a:ext cx="2452255" cy="12746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281918" y="4004844"/>
            <a:ext cx="4660701" cy="1812690"/>
            <a:chOff x="620497" y="555339"/>
            <a:chExt cx="4660701" cy="1812690"/>
          </a:xfrm>
        </p:grpSpPr>
        <p:grpSp>
          <p:nvGrpSpPr>
            <p:cNvPr id="13" name="Group 12"/>
            <p:cNvGrpSpPr/>
            <p:nvPr/>
          </p:nvGrpSpPr>
          <p:grpSpPr>
            <a:xfrm>
              <a:off x="1365481" y="555339"/>
              <a:ext cx="3915717" cy="1812690"/>
              <a:chOff x="1011381" y="2409115"/>
              <a:chExt cx="3915717" cy="1338950"/>
            </a:xfrm>
          </p:grpSpPr>
          <p:sp>
            <p:nvSpPr>
              <p:cNvPr id="15" name="Rectangle: Rounded Corners 1">
                <a:extLst>
                  <a:ext uri="{FF2B5EF4-FFF2-40B4-BE49-F238E27FC236}">
                    <a16:creationId xmlns:a16="http://schemas.microsoft.com/office/drawing/2014/main" xmlns="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bmt.booking-service01.com</a:t>
                </a:r>
                <a:endParaRPr lang="en-IN" dirty="0"/>
              </a:p>
            </p:txBody>
          </p:sp>
          <p:sp>
            <p:nvSpPr>
              <p:cNvPr id="16" name="Rectangle 1">
                <a:extLst>
                  <a:ext uri="{FF2B5EF4-FFF2-40B4-BE49-F238E27FC236}">
                    <a16:creationId xmlns:a16="http://schemas.microsoft.com/office/drawing/2014/main" xmlns="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802" y="2449768"/>
                <a:ext cx="1674296" cy="23870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1">
                <a:extLst>
                  <a:ext uri="{FF2B5EF4-FFF2-40B4-BE49-F238E27FC236}">
                    <a16:creationId xmlns:a16="http://schemas.microsoft.com/office/drawing/2014/main" xmlns="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579" y="3472706"/>
                <a:ext cx="300131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C91224FA-ADA9-4075-AE2B-E0C6E149E540}"/>
                </a:ext>
              </a:extLst>
            </p:cNvPr>
            <p:cNvSpPr txBox="1"/>
            <p:nvPr/>
          </p:nvSpPr>
          <p:spPr>
            <a:xfrm>
              <a:off x="620497" y="1579470"/>
              <a:ext cx="1745604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err="1"/>
                <a:t>s</a:t>
              </a:r>
              <a:r>
                <a:rPr lang="en-US" sz="1100" dirty="0" err="1" smtClean="0"/>
                <a:t>pring.cloug.starter.config</a:t>
              </a:r>
              <a:endParaRPr lang="en-US" sz="1100" dirty="0"/>
            </a:p>
          </p:txBody>
        </p:sp>
      </p:grpSp>
      <p:sp>
        <p:nvSpPr>
          <p:cNvPr id="18" name="5-Point Star 17"/>
          <p:cNvSpPr/>
          <p:nvPr/>
        </p:nvSpPr>
        <p:spPr>
          <a:xfrm>
            <a:off x="9490363" y="5290585"/>
            <a:ext cx="2452255" cy="12746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LOGS</a:t>
            </a:r>
            <a:endParaRPr lang="en-US" dirty="0"/>
          </a:p>
        </p:txBody>
      </p:sp>
      <p:cxnSp>
        <p:nvCxnSpPr>
          <p:cNvPr id="23" name="Curved Connector 22"/>
          <p:cNvCxnSpPr>
            <a:stCxn id="4" idx="3"/>
            <a:endCxn id="11" idx="0"/>
          </p:cNvCxnSpPr>
          <p:nvPr/>
        </p:nvCxnSpPr>
        <p:spPr>
          <a:xfrm flipV="1">
            <a:off x="8196317" y="1786673"/>
            <a:ext cx="2520175" cy="1386018"/>
          </a:xfrm>
          <a:prstGeom prst="curvedConnector4">
            <a:avLst>
              <a:gd name="adj1" fmla="val 25674"/>
              <a:gd name="adj2" fmla="val 116493"/>
            </a:avLst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3"/>
            <a:endCxn id="18" idx="0"/>
          </p:cNvCxnSpPr>
          <p:nvPr/>
        </p:nvCxnSpPr>
        <p:spPr>
          <a:xfrm>
            <a:off x="8196317" y="3172691"/>
            <a:ext cx="2520174" cy="2117894"/>
          </a:xfrm>
          <a:prstGeom prst="curvedConnector2">
            <a:avLst/>
          </a:prstGeom>
          <a:ln w="603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1"/>
            <a:endCxn id="3" idx="3"/>
          </p:cNvCxnSpPr>
          <p:nvPr/>
        </p:nvCxnSpPr>
        <p:spPr>
          <a:xfrm rot="10800000" flipV="1">
            <a:off x="4752110" y="3172691"/>
            <a:ext cx="1199771" cy="174062"/>
          </a:xfrm>
          <a:prstGeom prst="bentConnector3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" idx="1"/>
            <a:endCxn id="2" idx="3"/>
          </p:cNvCxnSpPr>
          <p:nvPr/>
        </p:nvCxnSpPr>
        <p:spPr>
          <a:xfrm rot="10800000" flipV="1">
            <a:off x="1759527" y="3346753"/>
            <a:ext cx="858982" cy="28308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9776941" y="2827363"/>
            <a:ext cx="1995055" cy="36414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logstash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 -f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logstash.conf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9490364" y="6383131"/>
            <a:ext cx="1995055" cy="36414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logstash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 -f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logstash.conf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950088" y="81685"/>
            <a:ext cx="2803814" cy="2471640"/>
            <a:chOff x="3950088" y="81685"/>
            <a:chExt cx="2803814" cy="247164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0088" y="81685"/>
              <a:ext cx="2803814" cy="2091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4642826" y="2183993"/>
              <a:ext cx="1418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logstash.conf</a:t>
              </a:r>
              <a:endParaRPr lang="en-US" dirty="0"/>
            </a:p>
          </p:txBody>
        </p:sp>
      </p:grpSp>
      <p:sp>
        <p:nvSpPr>
          <p:cNvPr id="46" name="Rectangle: Rounded Corners 62">
            <a:extLst>
              <a:ext uri="{FF2B5EF4-FFF2-40B4-BE49-F238E27FC236}">
                <a16:creationId xmlns:a16="http://schemas.microsoft.com/office/drawing/2014/main" xmlns="" id="{61D3D070-24FE-4EF4-AD82-4932219E03A8}"/>
              </a:ext>
            </a:extLst>
          </p:cNvPr>
          <p:cNvSpPr/>
          <p:nvPr/>
        </p:nvSpPr>
        <p:spPr>
          <a:xfrm>
            <a:off x="2586956" y="5129445"/>
            <a:ext cx="2726263" cy="1338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bmt.zipkin01.com</a:t>
            </a:r>
            <a:endParaRPr lang="en-IN" dirty="0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3290455" y="6131563"/>
            <a:ext cx="2923309" cy="24622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292B2C"/>
                </a:solidFill>
                <a:effectLst/>
                <a:latin typeface="Menlo"/>
                <a:cs typeface="Arial" pitchFamily="34" charset="0"/>
              </a:rPr>
              <a:t>-DSTORAGE_TYPE=elasticsearch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" name="Curved Connector 46"/>
          <p:cNvCxnSpPr>
            <a:stCxn id="46" idx="0"/>
            <a:endCxn id="3" idx="2"/>
          </p:cNvCxnSpPr>
          <p:nvPr/>
        </p:nvCxnSpPr>
        <p:spPr>
          <a:xfrm rot="16200000" flipV="1">
            <a:off x="3255399" y="4434755"/>
            <a:ext cx="1124601" cy="264779"/>
          </a:xfrm>
          <a:prstGeom prst="curvedConnector3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70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04028" y="478552"/>
            <a:ext cx="6329281" cy="5506612"/>
            <a:chOff x="3018778" y="1282994"/>
            <a:chExt cx="7727943" cy="3819363"/>
          </a:xfrm>
        </p:grpSpPr>
        <p:pic>
          <p:nvPicPr>
            <p:cNvPr id="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8778" y="1282994"/>
              <a:ext cx="6713330" cy="3819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6620922" y="2162838"/>
              <a:ext cx="4125799" cy="1338950"/>
              <a:chOff x="1011381" y="2409115"/>
              <a:chExt cx="3915717" cy="1338950"/>
            </a:xfrm>
          </p:grpSpPr>
          <p:sp>
            <p:nvSpPr>
              <p:cNvPr id="5" name="Rectangle: Rounded Corners 1">
                <a:extLst>
                  <a:ext uri="{FF2B5EF4-FFF2-40B4-BE49-F238E27FC236}">
                    <a16:creationId xmlns:a16="http://schemas.microsoft.com/office/drawing/2014/main" xmlns="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bmt.eurekaserver01.com</a:t>
                </a:r>
                <a:endParaRPr lang="en-IN" dirty="0"/>
              </a:p>
            </p:txBody>
          </p:sp>
          <p:sp>
            <p:nvSpPr>
              <p:cNvPr id="6" name="Rectangle 1">
                <a:extLst>
                  <a:ext uri="{FF2B5EF4-FFF2-40B4-BE49-F238E27FC236}">
                    <a16:creationId xmlns:a16="http://schemas.microsoft.com/office/drawing/2014/main" xmlns="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378" y="2436037"/>
                <a:ext cx="202418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EnableEurekaServer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xmlns="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294" y="3438953"/>
                <a:ext cx="3319775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7019220" y="227871"/>
            <a:ext cx="3915717" cy="1340526"/>
            <a:chOff x="1011381" y="2407539"/>
            <a:chExt cx="3915717" cy="1340526"/>
          </a:xfrm>
        </p:grpSpPr>
        <p:sp>
          <p:nvSpPr>
            <p:cNvPr id="15" name="Rectangle: Rounded Corners 1">
              <a:extLst>
                <a:ext uri="{FF2B5EF4-FFF2-40B4-BE49-F238E27FC236}">
                  <a16:creationId xmlns:a16="http://schemas.microsoft.com/office/drawing/2014/main" xmlns="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bmt.booking-service01.com</a:t>
              </a:r>
              <a:endParaRPr lang="en-IN" dirty="0"/>
            </a:p>
          </p:txBody>
        </p:sp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xmlns="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802" y="2407539"/>
              <a:ext cx="1674296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xmlns="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28429" y="4846418"/>
            <a:ext cx="4064417" cy="1340526"/>
            <a:chOff x="1011381" y="2407539"/>
            <a:chExt cx="4064417" cy="1340526"/>
          </a:xfrm>
        </p:grpSpPr>
        <p:sp>
          <p:nvSpPr>
            <p:cNvPr id="19" name="Rectangle: Rounded Corners 1">
              <a:extLst>
                <a:ext uri="{FF2B5EF4-FFF2-40B4-BE49-F238E27FC236}">
                  <a16:creationId xmlns:a16="http://schemas.microsoft.com/office/drawing/2014/main" xmlns="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bmt.seat-map01.com</a:t>
              </a:r>
              <a:endParaRPr lang="en-IN" dirty="0"/>
            </a:p>
          </p:txBody>
        </p:sp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xmlns="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801" y="2407539"/>
              <a:ext cx="1822997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xmlns="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23" name="Elbow Connector 22"/>
          <p:cNvCxnSpPr>
            <a:stCxn id="19" idx="0"/>
            <a:endCxn id="5" idx="3"/>
          </p:cNvCxnSpPr>
          <p:nvPr/>
        </p:nvCxnSpPr>
        <p:spPr>
          <a:xfrm rot="16200000" flipV="1">
            <a:off x="6891953" y="2553658"/>
            <a:ext cx="2135692" cy="2452979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5" idx="2"/>
            <a:endCxn id="5" idx="3"/>
          </p:cNvCxnSpPr>
          <p:nvPr/>
        </p:nvCxnSpPr>
        <p:spPr>
          <a:xfrm rot="5400000">
            <a:off x="7283242" y="1018464"/>
            <a:ext cx="1143905" cy="2243770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01345" y="2753865"/>
            <a:ext cx="16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Register Service</a:t>
            </a:r>
          </a:p>
        </p:txBody>
      </p:sp>
      <p:sp>
        <p:nvSpPr>
          <p:cNvPr id="33" name="Oval 32"/>
          <p:cNvSpPr/>
          <p:nvPr/>
        </p:nvSpPr>
        <p:spPr>
          <a:xfrm>
            <a:off x="7759469" y="2133457"/>
            <a:ext cx="457200" cy="46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7500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752" y="1984179"/>
            <a:ext cx="37338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04028" y="478552"/>
            <a:ext cx="6329281" cy="5506612"/>
            <a:chOff x="3018778" y="1282994"/>
            <a:chExt cx="7727943" cy="3819363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8778" y="1282994"/>
              <a:ext cx="6713330" cy="3819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6620922" y="2162838"/>
              <a:ext cx="4125799" cy="1338950"/>
              <a:chOff x="1011381" y="2409115"/>
              <a:chExt cx="3915717" cy="1338950"/>
            </a:xfrm>
          </p:grpSpPr>
          <p:sp>
            <p:nvSpPr>
              <p:cNvPr id="6" name="Rectangle: Rounded Corners 1">
                <a:extLst>
                  <a:ext uri="{FF2B5EF4-FFF2-40B4-BE49-F238E27FC236}">
                    <a16:creationId xmlns:a16="http://schemas.microsoft.com/office/drawing/2014/main" xmlns="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bmt.eurekaserver01.com</a:t>
                </a:r>
                <a:endParaRPr lang="en-IN" dirty="0"/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xmlns="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378" y="2436037"/>
                <a:ext cx="202418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EnableEurekaServer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xmlns="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294" y="3438953"/>
                <a:ext cx="3319775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7052734" y="189751"/>
            <a:ext cx="3915717" cy="1534147"/>
            <a:chOff x="1011381" y="2409115"/>
            <a:chExt cx="3915717" cy="1338950"/>
          </a:xfrm>
        </p:grpSpPr>
        <p:sp>
          <p:nvSpPr>
            <p:cNvPr id="10" name="Rectangle: Rounded Corners 1">
              <a:extLst>
                <a:ext uri="{FF2B5EF4-FFF2-40B4-BE49-F238E27FC236}">
                  <a16:creationId xmlns:a16="http://schemas.microsoft.com/office/drawing/2014/main" xmlns="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bmt.booking-service01.com</a:t>
              </a:r>
              <a:endParaRPr lang="en-IN" dirty="0"/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xmlns="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527" y="2468000"/>
              <a:ext cx="1674296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xmlns="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52734" y="4867098"/>
            <a:ext cx="4064417" cy="1340526"/>
            <a:chOff x="1011381" y="2407539"/>
            <a:chExt cx="4064417" cy="1340526"/>
          </a:xfrm>
        </p:grpSpPr>
        <p:sp>
          <p:nvSpPr>
            <p:cNvPr id="14" name="Rectangle: Rounded Corners 1">
              <a:extLst>
                <a:ext uri="{FF2B5EF4-FFF2-40B4-BE49-F238E27FC236}">
                  <a16:creationId xmlns:a16="http://schemas.microsoft.com/office/drawing/2014/main" xmlns="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bmt.seat-map01.com</a:t>
              </a:r>
              <a:endParaRPr lang="en-IN" dirty="0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xmlns="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801" y="2407539"/>
              <a:ext cx="1822997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xmlns="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7" name="Elbow Connector 16"/>
          <p:cNvCxnSpPr>
            <a:stCxn id="14" idx="0"/>
            <a:endCxn id="6" idx="3"/>
          </p:cNvCxnSpPr>
          <p:nvPr/>
        </p:nvCxnSpPr>
        <p:spPr>
          <a:xfrm rot="16200000" flipV="1">
            <a:off x="6793765" y="2651846"/>
            <a:ext cx="2156372" cy="2277284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2"/>
            <a:endCxn id="6" idx="3"/>
          </p:cNvCxnSpPr>
          <p:nvPr/>
        </p:nvCxnSpPr>
        <p:spPr>
          <a:xfrm rot="5400000">
            <a:off x="7377750" y="1079458"/>
            <a:ext cx="988403" cy="2277284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34233" y="2859336"/>
            <a:ext cx="16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Register Service</a:t>
            </a:r>
          </a:p>
        </p:txBody>
      </p:sp>
      <p:sp>
        <p:nvSpPr>
          <p:cNvPr id="20" name="Oval 19"/>
          <p:cNvSpPr/>
          <p:nvPr/>
        </p:nvSpPr>
        <p:spPr>
          <a:xfrm>
            <a:off x="7759469" y="2133457"/>
            <a:ext cx="457200" cy="46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Elbow Connector 20"/>
          <p:cNvCxnSpPr>
            <a:endCxn id="6" idx="0"/>
          </p:cNvCxnSpPr>
          <p:nvPr/>
        </p:nvCxnSpPr>
        <p:spPr>
          <a:xfrm rot="10800000" flipV="1">
            <a:off x="5043769" y="886692"/>
            <a:ext cx="2008968" cy="860386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86338" y="517359"/>
            <a:ext cx="16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Service Lookup</a:t>
            </a: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xmlns="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800" y="298786"/>
            <a:ext cx="1674296" cy="2616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LoadBalanced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xmlns="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8504" y="1061507"/>
            <a:ext cx="1748646" cy="2616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@Bean {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RestTemplate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13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D0F62175-D24D-4B45-B9CA-E8C1FAAC2857}"/>
              </a:ext>
            </a:extLst>
          </p:cNvPr>
          <p:cNvGrpSpPr/>
          <p:nvPr/>
        </p:nvGrpSpPr>
        <p:grpSpPr>
          <a:xfrm>
            <a:off x="4826502" y="3983337"/>
            <a:ext cx="5669952" cy="1338950"/>
            <a:chOff x="1365957" y="2465406"/>
            <a:chExt cx="5669952" cy="133895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62E720DB-FF62-4E7A-86CD-1CAE2B2D6238}"/>
                </a:ext>
              </a:extLst>
            </p:cNvPr>
            <p:cNvGrpSpPr/>
            <p:nvPr/>
          </p:nvGrpSpPr>
          <p:grpSpPr>
            <a:xfrm>
              <a:off x="1365957" y="2465406"/>
              <a:ext cx="2684040" cy="1338950"/>
              <a:chOff x="1365957" y="2465406"/>
              <a:chExt cx="2684040" cy="133895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xmlns="" id="{229043B8-923C-4A63-923B-ED47AB6F3179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bmt.registry01.com</a:t>
                </a:r>
                <a:endParaRPr lang="en-IN" dirty="0"/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xmlns="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8262" y="2495902"/>
                <a:ext cx="149013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@EnableEurekaServer</a:t>
                </a: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xmlns="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93DBFA10-C83E-4DEF-8CD1-BADBC16FE155}"/>
                </a:ext>
              </a:extLst>
            </p:cNvPr>
            <p:cNvGrpSpPr/>
            <p:nvPr/>
          </p:nvGrpSpPr>
          <p:grpSpPr>
            <a:xfrm>
              <a:off x="4351869" y="2465406"/>
              <a:ext cx="2684040" cy="1338950"/>
              <a:chOff x="1365957" y="2465406"/>
              <a:chExt cx="2684040" cy="133895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BE150171-1A7B-4D64-B55E-DB783C08E7C2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bmt.registry02.com</a:t>
                </a:r>
                <a:endParaRPr lang="en-IN" dirty="0"/>
              </a:p>
            </p:txBody>
          </p:sp>
          <p:sp>
            <p:nvSpPr>
              <p:cNvPr id="13" name="Rectangle 1">
                <a:extLst>
                  <a:ext uri="{FF2B5EF4-FFF2-40B4-BE49-F238E27FC236}">
                    <a16:creationId xmlns:a16="http://schemas.microsoft.com/office/drawing/2014/main" xmlns="" id="{26A7B01C-670A-4B9E-8775-5248BB8B3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8262" y="2495902"/>
                <a:ext cx="149013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@EnableEurekaServer</a:t>
                </a: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1">
                <a:extLst>
                  <a:ext uri="{FF2B5EF4-FFF2-40B4-BE49-F238E27FC236}">
                    <a16:creationId xmlns:a16="http://schemas.microsoft.com/office/drawing/2014/main" xmlns="" id="{AE53C4F4-C196-4B4D-894F-243091241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7426D4FD-31C2-4FF9-800C-714F683EB43F}"/>
              </a:ext>
            </a:extLst>
          </p:cNvPr>
          <p:cNvGrpSpPr/>
          <p:nvPr/>
        </p:nvGrpSpPr>
        <p:grpSpPr>
          <a:xfrm>
            <a:off x="3215976" y="2473798"/>
            <a:ext cx="8664218" cy="1338950"/>
            <a:chOff x="1365957" y="2465406"/>
            <a:chExt cx="8607992" cy="133895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926D488A-0224-468D-8DFC-EA65ABDDAB28}"/>
                </a:ext>
              </a:extLst>
            </p:cNvPr>
            <p:cNvGrpSpPr/>
            <p:nvPr/>
          </p:nvGrpSpPr>
          <p:grpSpPr>
            <a:xfrm>
              <a:off x="1365957" y="2465406"/>
              <a:ext cx="2684040" cy="1338950"/>
              <a:chOff x="1365957" y="2465406"/>
              <a:chExt cx="2684040" cy="1338950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xmlns="" id="{7BF73A8A-9B63-4346-8677-7B7F802184A1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bmt.bookingservice01.com</a:t>
                </a:r>
                <a:endParaRPr lang="en-IN" dirty="0"/>
              </a:p>
            </p:txBody>
          </p:sp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xmlns="" id="{B2465705-8D1F-4610-B4EC-D9B332646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912" y="2495902"/>
                <a:ext cx="173148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Rectangle 1">
                <a:extLst>
                  <a:ext uri="{FF2B5EF4-FFF2-40B4-BE49-F238E27FC236}">
                    <a16:creationId xmlns:a16="http://schemas.microsoft.com/office/drawing/2014/main" xmlns="" id="{2B208D04-9B0C-4194-8D6D-150281E8F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0677CBBA-4B05-4E26-ABCE-C634BA606830}"/>
                </a:ext>
              </a:extLst>
            </p:cNvPr>
            <p:cNvGrpSpPr/>
            <p:nvPr/>
          </p:nvGrpSpPr>
          <p:grpSpPr>
            <a:xfrm>
              <a:off x="4351869" y="2465406"/>
              <a:ext cx="2684040" cy="1338950"/>
              <a:chOff x="1365957" y="2465406"/>
              <a:chExt cx="2684040" cy="1338950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xmlns="" id="{9E63CD82-7E71-4367-8277-574E557EA990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bmt.bookingservice02.com</a:t>
                </a:r>
                <a:endParaRPr lang="en-IN" dirty="0"/>
              </a:p>
            </p:txBody>
          </p:sp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xmlns="" id="{0A88CE75-95F4-499E-842B-075807A82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390" y="2495902"/>
                <a:ext cx="1792005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1">
                <a:extLst>
                  <a:ext uri="{FF2B5EF4-FFF2-40B4-BE49-F238E27FC236}">
                    <a16:creationId xmlns:a16="http://schemas.microsoft.com/office/drawing/2014/main" xmlns="" id="{E0C71518-ACB1-46C3-80EE-972E9FD18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0003B74D-B8C7-4414-9D7E-8A06C42A0CAA}"/>
                </a:ext>
              </a:extLst>
            </p:cNvPr>
            <p:cNvGrpSpPr/>
            <p:nvPr/>
          </p:nvGrpSpPr>
          <p:grpSpPr>
            <a:xfrm>
              <a:off x="7289909" y="2465406"/>
              <a:ext cx="2684040" cy="1338950"/>
              <a:chOff x="1365957" y="2465406"/>
              <a:chExt cx="2684040" cy="133895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xmlns="" id="{97CECC83-8D18-45D9-B7DD-EA416689E01B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bmt.bookingservice03.com</a:t>
                </a:r>
                <a:endParaRPr lang="en-IN" dirty="0"/>
              </a:p>
            </p:txBody>
          </p:sp>
          <p:sp>
            <p:nvSpPr>
              <p:cNvPr id="25" name="Rectangle 1">
                <a:extLst>
                  <a:ext uri="{FF2B5EF4-FFF2-40B4-BE49-F238E27FC236}">
                    <a16:creationId xmlns:a16="http://schemas.microsoft.com/office/drawing/2014/main" xmlns="" id="{04212A30-EC2B-4ABF-8921-51C5D19C1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3492" y="2495902"/>
                <a:ext cx="169490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" name="Rectangle 1">
                <a:extLst>
                  <a:ext uri="{FF2B5EF4-FFF2-40B4-BE49-F238E27FC236}">
                    <a16:creationId xmlns:a16="http://schemas.microsoft.com/office/drawing/2014/main" xmlns="" id="{6704B4F6-A682-486C-BA1E-C35C74B3D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6FB1CA6F-487B-445A-AE17-DE06D734C19D}"/>
              </a:ext>
            </a:extLst>
          </p:cNvPr>
          <p:cNvGrpSpPr/>
          <p:nvPr/>
        </p:nvGrpSpPr>
        <p:grpSpPr>
          <a:xfrm>
            <a:off x="3215976" y="968517"/>
            <a:ext cx="8650214" cy="1338950"/>
            <a:chOff x="1365957" y="2465406"/>
            <a:chExt cx="8607992" cy="133895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9A74CAB0-9F63-45CB-B953-6006D17ADF18}"/>
                </a:ext>
              </a:extLst>
            </p:cNvPr>
            <p:cNvGrpSpPr/>
            <p:nvPr/>
          </p:nvGrpSpPr>
          <p:grpSpPr>
            <a:xfrm>
              <a:off x="1365957" y="2465406"/>
              <a:ext cx="2684040" cy="1338950"/>
              <a:chOff x="1365957" y="2465406"/>
              <a:chExt cx="2684040" cy="133895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xmlns="" id="{F3DF1273-F300-4BD0-8FB7-48FEC0DB1F09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bmt.partner01.com</a:t>
                </a:r>
                <a:endParaRPr lang="en-IN" dirty="0"/>
              </a:p>
            </p:txBody>
          </p:sp>
          <p:sp>
            <p:nvSpPr>
              <p:cNvPr id="44" name="Rectangle 1">
                <a:extLst>
                  <a:ext uri="{FF2B5EF4-FFF2-40B4-BE49-F238E27FC236}">
                    <a16:creationId xmlns:a16="http://schemas.microsoft.com/office/drawing/2014/main" xmlns="" id="{B5D102D8-2F53-4ECD-AC34-13D13E6B3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2908" y="2526679"/>
                <a:ext cx="1745488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" name="Rectangle 1">
                <a:extLst>
                  <a:ext uri="{FF2B5EF4-FFF2-40B4-BE49-F238E27FC236}">
                    <a16:creationId xmlns:a16="http://schemas.microsoft.com/office/drawing/2014/main" xmlns="" id="{AAAEF367-96EF-4FDD-A670-DD00CDACB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7C56915C-9D0F-4B22-BEBB-943ED8C902CC}"/>
                </a:ext>
              </a:extLst>
            </p:cNvPr>
            <p:cNvGrpSpPr/>
            <p:nvPr/>
          </p:nvGrpSpPr>
          <p:grpSpPr>
            <a:xfrm>
              <a:off x="4351869" y="2465406"/>
              <a:ext cx="2684040" cy="1338950"/>
              <a:chOff x="1365957" y="2465406"/>
              <a:chExt cx="2684040" cy="1338950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xmlns="" id="{B358541E-A59E-4315-9377-A1344B4DBD6D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bmt.partner02.com</a:t>
                </a:r>
                <a:endParaRPr lang="en-IN" dirty="0"/>
              </a:p>
            </p:txBody>
          </p:sp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xmlns="" id="{636FAF22-4BB5-4789-9C21-4115B0581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790" y="2495902"/>
                <a:ext cx="1893606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" name="Rectangle 1">
                <a:extLst>
                  <a:ext uri="{FF2B5EF4-FFF2-40B4-BE49-F238E27FC236}">
                    <a16:creationId xmlns:a16="http://schemas.microsoft.com/office/drawing/2014/main" xmlns="" id="{81D9FE2A-0944-401B-80F6-90BF83A79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D08755B5-F548-4E7B-9C19-BC94E91B6FDC}"/>
                </a:ext>
              </a:extLst>
            </p:cNvPr>
            <p:cNvGrpSpPr/>
            <p:nvPr/>
          </p:nvGrpSpPr>
          <p:grpSpPr>
            <a:xfrm>
              <a:off x="7289909" y="2465406"/>
              <a:ext cx="2684040" cy="1338950"/>
              <a:chOff x="1365957" y="2465406"/>
              <a:chExt cx="2684040" cy="133895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xmlns="" id="{C1DF5C8E-17D1-4B23-A199-D6699B3F708F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bmt.partner03.com</a:t>
                </a:r>
                <a:endParaRPr lang="en-IN" dirty="0"/>
              </a:p>
            </p:txBody>
          </p:sp>
          <p:sp>
            <p:nvSpPr>
              <p:cNvPr id="38" name="Rectangle 1">
                <a:extLst>
                  <a:ext uri="{FF2B5EF4-FFF2-40B4-BE49-F238E27FC236}">
                    <a16:creationId xmlns:a16="http://schemas.microsoft.com/office/drawing/2014/main" xmlns="" id="{E446ED41-7EA5-4CF8-9B3B-F403F4BEA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022" y="2495902"/>
                <a:ext cx="184437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Rectangle 1">
                <a:extLst>
                  <a:ext uri="{FF2B5EF4-FFF2-40B4-BE49-F238E27FC236}">
                    <a16:creationId xmlns:a16="http://schemas.microsoft.com/office/drawing/2014/main" xmlns="" id="{446F9F88-3567-492F-B064-2E4E05208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F7F38C5C-23CF-4BA8-A2AC-0F6D4A94C5FB}"/>
              </a:ext>
            </a:extLst>
          </p:cNvPr>
          <p:cNvGrpSpPr/>
          <p:nvPr/>
        </p:nvGrpSpPr>
        <p:grpSpPr>
          <a:xfrm rot="16200000">
            <a:off x="-2099147" y="3023397"/>
            <a:ext cx="5887475" cy="1338950"/>
            <a:chOff x="2427006" y="2484114"/>
            <a:chExt cx="5887475" cy="133895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9FEC8F30-CCD9-427E-8BD9-94338A73764D}"/>
                </a:ext>
              </a:extLst>
            </p:cNvPr>
            <p:cNvGrpSpPr/>
            <p:nvPr/>
          </p:nvGrpSpPr>
          <p:grpSpPr>
            <a:xfrm>
              <a:off x="2427006" y="2484114"/>
              <a:ext cx="2695433" cy="1338950"/>
              <a:chOff x="2427006" y="2484114"/>
              <a:chExt cx="2695433" cy="1338950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xmlns="" id="{5DE68EBF-5609-427D-8752-9C7D7AB8D69F}"/>
                  </a:ext>
                </a:extLst>
              </p:cNvPr>
              <p:cNvSpPr/>
              <p:nvPr/>
            </p:nvSpPr>
            <p:spPr>
              <a:xfrm>
                <a:off x="2427006" y="2484114"/>
                <a:ext cx="2684040" cy="133895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bmt.gateway01.com</a:t>
                </a:r>
                <a:endParaRPr lang="en-IN" dirty="0"/>
              </a:p>
            </p:txBody>
          </p:sp>
          <p:sp>
            <p:nvSpPr>
              <p:cNvPr id="57" name="Rectangle 1">
                <a:extLst>
                  <a:ext uri="{FF2B5EF4-FFF2-40B4-BE49-F238E27FC236}">
                    <a16:creationId xmlns:a16="http://schemas.microsoft.com/office/drawing/2014/main" xmlns="" id="{47668FA9-B3FB-4F25-9A18-9B02A8CD4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5106" y="2529769"/>
                <a:ext cx="1857019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 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EnableDiscoveryService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 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Rectangle 1">
                <a:extLst>
                  <a:ext uri="{FF2B5EF4-FFF2-40B4-BE49-F238E27FC236}">
                    <a16:creationId xmlns:a16="http://schemas.microsoft.com/office/drawing/2014/main" xmlns="" id="{251D002E-1514-406E-AA51-8DF02F248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400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sclient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45B73D20-D477-4E43-B702-16A07BD9C694}"/>
                </a:ext>
              </a:extLst>
            </p:cNvPr>
            <p:cNvGrpSpPr/>
            <p:nvPr/>
          </p:nvGrpSpPr>
          <p:grpSpPr>
            <a:xfrm>
              <a:off x="5616223" y="2484114"/>
              <a:ext cx="2698258" cy="1338950"/>
              <a:chOff x="-307729" y="2484114"/>
              <a:chExt cx="2698258" cy="1338950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xmlns="" id="{B170B691-EA42-4BFD-A992-1F5518981BEB}"/>
                  </a:ext>
                </a:extLst>
              </p:cNvPr>
              <p:cNvSpPr/>
              <p:nvPr/>
            </p:nvSpPr>
            <p:spPr>
              <a:xfrm>
                <a:off x="-307729" y="2484114"/>
                <a:ext cx="2684040" cy="133895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bmt.gateway03.com</a:t>
                </a:r>
                <a:endParaRPr lang="en-IN" dirty="0"/>
              </a:p>
            </p:txBody>
          </p:sp>
          <p:sp>
            <p:nvSpPr>
              <p:cNvPr id="51" name="Rectangle 1">
                <a:extLst>
                  <a:ext uri="{FF2B5EF4-FFF2-40B4-BE49-F238E27FC236}">
                    <a16:creationId xmlns:a16="http://schemas.microsoft.com/office/drawing/2014/main" xmlns="" id="{DFCA592B-3B29-4EBA-8C14-AED2A4AB0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36" y="2507191"/>
                <a:ext cx="1855667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 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EnableDiscoveryService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 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1">
                <a:extLst>
                  <a:ext uri="{FF2B5EF4-FFF2-40B4-BE49-F238E27FC236}">
                    <a16:creationId xmlns:a16="http://schemas.microsoft.com/office/drawing/2014/main" xmlns="" id="{3FE0A815-F9BF-4CB9-963C-406C649AA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93510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09E3B45E-13F7-4086-9B3D-3BCA0D5B3E40}"/>
              </a:ext>
            </a:extLst>
          </p:cNvPr>
          <p:cNvGrpSpPr/>
          <p:nvPr/>
        </p:nvGrpSpPr>
        <p:grpSpPr>
          <a:xfrm>
            <a:off x="6095998" y="5449657"/>
            <a:ext cx="2684040" cy="1338950"/>
            <a:chOff x="5978822" y="5328355"/>
            <a:chExt cx="2684040" cy="1338950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xmlns="" id="{F0AE653F-8BF7-47BE-9D74-F937E73AFDA0}"/>
                </a:ext>
              </a:extLst>
            </p:cNvPr>
            <p:cNvSpPr/>
            <p:nvPr/>
          </p:nvSpPr>
          <p:spPr>
            <a:xfrm>
              <a:off x="5978822" y="5328355"/>
              <a:ext cx="2684040" cy="13389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bmt.config01.com</a:t>
              </a:r>
              <a:endParaRPr lang="en-IN" dirty="0"/>
            </a:p>
          </p:txBody>
        </p:sp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xmlns="" id="{6658BA08-4343-4456-91D8-6D8B9ADFA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27" y="5358851"/>
              <a:ext cx="1490133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1">
              <a:extLst>
                <a:ext uri="{FF2B5EF4-FFF2-40B4-BE49-F238E27FC236}">
                  <a16:creationId xmlns:a16="http://schemas.microsoft.com/office/drawing/2014/main" xmlns="" id="{04C4E7C5-5365-4AB0-AFE1-BB6CEBCD5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822" y="6334643"/>
              <a:ext cx="268403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61D3D070-24FE-4EF4-AD82-4932219E03A8}"/>
              </a:ext>
            </a:extLst>
          </p:cNvPr>
          <p:cNvSpPr/>
          <p:nvPr/>
        </p:nvSpPr>
        <p:spPr>
          <a:xfrm>
            <a:off x="3215976" y="5449657"/>
            <a:ext cx="2726263" cy="1338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bmt.zipkin01.com</a:t>
            </a:r>
            <a:endParaRPr lang="en-IN" dirty="0"/>
          </a:p>
        </p:txBody>
      </p:sp>
      <p:sp>
        <p:nvSpPr>
          <p:cNvPr id="64" name="Rectangle 1">
            <a:extLst>
              <a:ext uri="{FF2B5EF4-FFF2-40B4-BE49-F238E27FC236}">
                <a16:creationId xmlns:a16="http://schemas.microsoft.com/office/drawing/2014/main" xmlns="" id="{12DF6876-8E45-45F6-9D46-30B611A0A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0504" y="5480153"/>
            <a:ext cx="1490133" cy="32316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@EnableEurekaClient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1">
            <a:extLst>
              <a:ext uri="{FF2B5EF4-FFF2-40B4-BE49-F238E27FC236}">
                <a16:creationId xmlns:a16="http://schemas.microsoft.com/office/drawing/2014/main" xmlns="" id="{DE6C8D79-F8C3-405D-8876-50EB382F6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199" y="6455945"/>
            <a:ext cx="2684039" cy="2616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100" b="0" i="0" dirty="0">
                <a:solidFill>
                  <a:srgbClr val="24292F"/>
                </a:solidFill>
                <a:effectLst/>
                <a:latin typeface="ui-monospace"/>
              </a:rPr>
              <a:t>spring-cloud-starter-</a:t>
            </a:r>
            <a:r>
              <a:rPr lang="en-IN" sz="1100" b="0" i="0" dirty="0" err="1">
                <a:solidFill>
                  <a:srgbClr val="24292F"/>
                </a:solidFill>
                <a:effectLst/>
                <a:latin typeface="ui-monospace"/>
              </a:rPr>
              <a:t>netflix</a:t>
            </a:r>
            <a:r>
              <a:rPr lang="en-IN" sz="1100" b="0" i="0" dirty="0">
                <a:solidFill>
                  <a:srgbClr val="24292F"/>
                </a:solidFill>
                <a:effectLst/>
                <a:latin typeface="ui-monospace"/>
              </a:rPr>
              <a:t>-eureka-client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0CF2143C-7C92-4818-ADFA-BDE4349E1825}"/>
              </a:ext>
            </a:extLst>
          </p:cNvPr>
          <p:cNvGrpSpPr/>
          <p:nvPr/>
        </p:nvGrpSpPr>
        <p:grpSpPr>
          <a:xfrm>
            <a:off x="8925430" y="5436511"/>
            <a:ext cx="2954765" cy="1338950"/>
            <a:chOff x="5978822" y="5328355"/>
            <a:chExt cx="2684040" cy="1338950"/>
          </a:xfrm>
          <a:solidFill>
            <a:srgbClr val="FF0000"/>
          </a:solidFill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xmlns="" id="{8D8080FF-967C-423E-B1A9-F6D1D70B89D8}"/>
                </a:ext>
              </a:extLst>
            </p:cNvPr>
            <p:cNvSpPr/>
            <p:nvPr/>
          </p:nvSpPr>
          <p:spPr>
            <a:xfrm>
              <a:off x="5978822" y="5328355"/>
              <a:ext cx="2684040" cy="133895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bmt.hysterix-dashboard01.com</a:t>
              </a:r>
              <a:endParaRPr lang="en-IN" dirty="0"/>
            </a:p>
          </p:txBody>
        </p:sp>
        <p:sp>
          <p:nvSpPr>
            <p:cNvPr id="69" name="Rectangle 1">
              <a:extLst>
                <a:ext uri="{FF2B5EF4-FFF2-40B4-BE49-F238E27FC236}">
                  <a16:creationId xmlns:a16="http://schemas.microsoft.com/office/drawing/2014/main" xmlns="" id="{2D1036B3-14D4-4E42-BDC0-EF1330ED6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27" y="5358851"/>
              <a:ext cx="1490133" cy="3231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xmlns="" id="{3A5F1E59-3453-47CD-B19B-9843A655C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822" y="6334643"/>
              <a:ext cx="2684039" cy="2616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1B929D54-D563-4F15-8B27-C490F01D4FF7}"/>
              </a:ext>
            </a:extLst>
          </p:cNvPr>
          <p:cNvGrpSpPr/>
          <p:nvPr/>
        </p:nvGrpSpPr>
        <p:grpSpPr>
          <a:xfrm rot="16200000">
            <a:off x="1023001" y="4504169"/>
            <a:ext cx="2684040" cy="1338950"/>
            <a:chOff x="5978822" y="5328355"/>
            <a:chExt cx="2684040" cy="1338950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xmlns="" id="{5539BA8E-AD87-4389-911B-F1DAACA1C519}"/>
                </a:ext>
              </a:extLst>
            </p:cNvPr>
            <p:cNvSpPr/>
            <p:nvPr/>
          </p:nvSpPr>
          <p:spPr>
            <a:xfrm>
              <a:off x="5978822" y="5328355"/>
              <a:ext cx="2684040" cy="133895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bmt.hysterix01.com</a:t>
              </a:r>
              <a:endParaRPr lang="en-IN" dirty="0"/>
            </a:p>
          </p:txBody>
        </p:sp>
        <p:sp>
          <p:nvSpPr>
            <p:cNvPr id="73" name="Rectangle 1">
              <a:extLst>
                <a:ext uri="{FF2B5EF4-FFF2-40B4-BE49-F238E27FC236}">
                  <a16:creationId xmlns:a16="http://schemas.microsoft.com/office/drawing/2014/main" xmlns="" id="{B5E2551B-EA26-446E-997D-AD866C189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27" y="5358851"/>
              <a:ext cx="1490133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1">
              <a:extLst>
                <a:ext uri="{FF2B5EF4-FFF2-40B4-BE49-F238E27FC236}">
                  <a16:creationId xmlns:a16="http://schemas.microsoft.com/office/drawing/2014/main" xmlns="" id="{B29AAE37-FFC0-4C6B-8A9E-D07C787E2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822" y="6334643"/>
              <a:ext cx="268403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sclient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909F8865-02E7-44D5-B223-A62A03CA6165}"/>
              </a:ext>
            </a:extLst>
          </p:cNvPr>
          <p:cNvGrpSpPr/>
          <p:nvPr/>
        </p:nvGrpSpPr>
        <p:grpSpPr>
          <a:xfrm>
            <a:off x="6345995" y="148049"/>
            <a:ext cx="5420235" cy="816210"/>
            <a:chOff x="3359802" y="90311"/>
            <a:chExt cx="5420235" cy="816210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xmlns="" id="{603A3EF2-4ADC-4873-BEDD-10429C3A5A99}"/>
                </a:ext>
              </a:extLst>
            </p:cNvPr>
            <p:cNvSpPr/>
            <p:nvPr/>
          </p:nvSpPr>
          <p:spPr>
            <a:xfrm>
              <a:off x="3476978" y="191911"/>
              <a:ext cx="1535289" cy="37957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Elastic Search</a:t>
              </a:r>
              <a:endParaRPr lang="en-IN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xmlns="" id="{4F4E4D06-7366-43E2-A3E9-24B77733ADB9}"/>
                </a:ext>
              </a:extLst>
            </p:cNvPr>
            <p:cNvSpPr/>
            <p:nvPr/>
          </p:nvSpPr>
          <p:spPr>
            <a:xfrm>
              <a:off x="5276196" y="186266"/>
              <a:ext cx="1535289" cy="3795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 Stash</a:t>
              </a:r>
              <a:endParaRPr lang="en-IN" dirty="0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xmlns="" id="{21419A83-FF9E-4D1B-B8CC-8F1EED06E8AE}"/>
                </a:ext>
              </a:extLst>
            </p:cNvPr>
            <p:cNvSpPr/>
            <p:nvPr/>
          </p:nvSpPr>
          <p:spPr>
            <a:xfrm>
              <a:off x="6975178" y="194248"/>
              <a:ext cx="1535289" cy="3795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Kibana</a:t>
              </a:r>
              <a:endParaRPr lang="en-IN" dirty="0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xmlns="" id="{84DB7298-9C40-4EE6-B477-5989A3E6E7E9}"/>
                </a:ext>
              </a:extLst>
            </p:cNvPr>
            <p:cNvSpPr/>
            <p:nvPr/>
          </p:nvSpPr>
          <p:spPr>
            <a:xfrm>
              <a:off x="3359802" y="90311"/>
              <a:ext cx="5420235" cy="8162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ELK STACK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" name="Elbow Connector 3"/>
          <p:cNvCxnSpPr>
            <a:stCxn id="50" idx="2"/>
            <a:endCxn id="30" idx="1"/>
          </p:cNvCxnSpPr>
          <p:nvPr/>
        </p:nvCxnSpPr>
        <p:spPr>
          <a:xfrm>
            <a:off x="1514065" y="2105372"/>
            <a:ext cx="1701911" cy="103790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0" idx="2"/>
            <a:endCxn id="43" idx="1"/>
          </p:cNvCxnSpPr>
          <p:nvPr/>
        </p:nvCxnSpPr>
        <p:spPr>
          <a:xfrm flipV="1">
            <a:off x="1514065" y="1637992"/>
            <a:ext cx="1701911" cy="46738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58200" y="1268660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/partner/**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887624" y="3110754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/booking/**</a:t>
            </a:r>
          </a:p>
        </p:txBody>
      </p:sp>
      <p:cxnSp>
        <p:nvCxnSpPr>
          <p:cNvPr id="54" name="Elbow Connector 53"/>
          <p:cNvCxnSpPr>
            <a:stCxn id="50" idx="2"/>
          </p:cNvCxnSpPr>
          <p:nvPr/>
        </p:nvCxnSpPr>
        <p:spPr>
          <a:xfrm>
            <a:off x="1514065" y="2105372"/>
            <a:ext cx="661099" cy="1726252"/>
          </a:xfrm>
          <a:prstGeom prst="bentConnector4">
            <a:avLst>
              <a:gd name="adj1" fmla="val 34579"/>
              <a:gd name="adj2" fmla="val 69391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 rot="5400000">
            <a:off x="1175902" y="2642714"/>
            <a:ext cx="11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/circuit/**</a:t>
            </a:r>
          </a:p>
        </p:txBody>
      </p:sp>
    </p:spTree>
    <p:extLst>
      <p:ext uri="{BB962C8B-B14F-4D97-AF65-F5344CB8AC3E}">
        <p14:creationId xmlns:p14="http://schemas.microsoft.com/office/powerpoint/2010/main" val="415835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291882" y="3408920"/>
            <a:ext cx="7900118" cy="2633187"/>
            <a:chOff x="4291882" y="3408920"/>
            <a:chExt cx="7900118" cy="26331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BDCA9327-DE2D-4E7A-A00A-85320C3369BE}"/>
                </a:ext>
              </a:extLst>
            </p:cNvPr>
            <p:cNvGrpSpPr/>
            <p:nvPr/>
          </p:nvGrpSpPr>
          <p:grpSpPr>
            <a:xfrm>
              <a:off x="6148936" y="3408920"/>
              <a:ext cx="6043064" cy="2633187"/>
              <a:chOff x="5978822" y="5328355"/>
              <a:chExt cx="3429105" cy="1338950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xmlns="" id="{9F7B732F-8628-492C-8389-3AF309F2B350}"/>
                  </a:ext>
                </a:extLst>
              </p:cNvPr>
              <p:cNvSpPr/>
              <p:nvPr/>
            </p:nvSpPr>
            <p:spPr>
              <a:xfrm>
                <a:off x="5978822" y="5328355"/>
                <a:ext cx="2684040" cy="133895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bmt.config01.com</a:t>
                </a:r>
                <a:endParaRPr lang="en-IN" dirty="0"/>
              </a:p>
            </p:txBody>
          </p:sp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xmlns="" id="{7ACE0809-F724-4F82-8F30-59BB9374E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7794" y="5458501"/>
                <a:ext cx="1490133" cy="16432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 smtClean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 smtClean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EnableSpringBootApplication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91224FA-ADA9-4075-AE2B-E0C6E149E540}"/>
                </a:ext>
              </a:extLst>
            </p:cNvPr>
            <p:cNvSpPr txBox="1"/>
            <p:nvPr/>
          </p:nvSpPr>
          <p:spPr>
            <a:xfrm>
              <a:off x="4291882" y="4849239"/>
              <a:ext cx="2441426" cy="43088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err="1" smtClean="0"/>
                <a:t>org.springframework.cloud:spring-cloud-config-server</a:t>
              </a:r>
              <a:endParaRPr lang="en-US" sz="11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91224FA-ADA9-4075-AE2B-E0C6E149E540}"/>
                </a:ext>
              </a:extLst>
            </p:cNvPr>
            <p:cNvSpPr txBox="1"/>
            <p:nvPr/>
          </p:nvSpPr>
          <p:spPr>
            <a:xfrm>
              <a:off x="4693665" y="5507185"/>
              <a:ext cx="2441426" cy="43088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sz="1100" dirty="0">
                  <a:solidFill>
                    <a:srgbClr val="24292F"/>
                  </a:solidFill>
                  <a:latin typeface="ui-monospace"/>
                </a:rPr>
                <a:t>spring-cloud-starter-</a:t>
              </a:r>
              <a:r>
                <a:rPr lang="en-IN" sz="1100" dirty="0" err="1">
                  <a:solidFill>
                    <a:srgbClr val="24292F"/>
                  </a:solidFill>
                  <a:latin typeface="ui-monospace"/>
                </a:rPr>
                <a:t>netflix</a:t>
              </a:r>
              <a:r>
                <a:rPr lang="en-IN" sz="1100" dirty="0">
                  <a:solidFill>
                    <a:srgbClr val="24292F"/>
                  </a:solidFill>
                  <a:latin typeface="ui-monospace"/>
                </a:rPr>
                <a:t>-eureka-client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xmlns="" id="{7ACE0809-F724-4F82-8F30-59BB9374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6485" y="4320098"/>
              <a:ext cx="1758933" cy="32316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xmlns="" id="{7ACE0809-F724-4F82-8F30-59BB9374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7879" y="5260974"/>
              <a:ext cx="1942205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EnableConfigServer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28441" y="2013986"/>
            <a:ext cx="4660701" cy="1812690"/>
            <a:chOff x="620497" y="555339"/>
            <a:chExt cx="4660701" cy="1812690"/>
          </a:xfrm>
        </p:grpSpPr>
        <p:grpSp>
          <p:nvGrpSpPr>
            <p:cNvPr id="13" name="Group 12"/>
            <p:cNvGrpSpPr/>
            <p:nvPr/>
          </p:nvGrpSpPr>
          <p:grpSpPr>
            <a:xfrm>
              <a:off x="1365481" y="555339"/>
              <a:ext cx="3915717" cy="1812690"/>
              <a:chOff x="1011381" y="2409115"/>
              <a:chExt cx="3915717" cy="1338950"/>
            </a:xfrm>
          </p:grpSpPr>
          <p:sp>
            <p:nvSpPr>
              <p:cNvPr id="14" name="Rectangle: Rounded Corners 1">
                <a:extLst>
                  <a:ext uri="{FF2B5EF4-FFF2-40B4-BE49-F238E27FC236}">
                    <a16:creationId xmlns:a16="http://schemas.microsoft.com/office/drawing/2014/main" xmlns="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bmt.seat-map01.com</a:t>
                </a:r>
                <a:endParaRPr lang="en-IN" dirty="0"/>
              </a:p>
            </p:txBody>
          </p:sp>
          <p:sp>
            <p:nvSpPr>
              <p:cNvPr id="15" name="Rectangle 1">
                <a:extLst>
                  <a:ext uri="{FF2B5EF4-FFF2-40B4-BE49-F238E27FC236}">
                    <a16:creationId xmlns:a16="http://schemas.microsoft.com/office/drawing/2014/main" xmlns="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802" y="2449768"/>
                <a:ext cx="1674296" cy="23870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Rectangle 1">
                <a:extLst>
                  <a:ext uri="{FF2B5EF4-FFF2-40B4-BE49-F238E27FC236}">
                    <a16:creationId xmlns:a16="http://schemas.microsoft.com/office/drawing/2014/main" xmlns="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579" y="3472706"/>
                <a:ext cx="300131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C91224FA-ADA9-4075-AE2B-E0C6E149E540}"/>
                </a:ext>
              </a:extLst>
            </p:cNvPr>
            <p:cNvSpPr txBox="1"/>
            <p:nvPr/>
          </p:nvSpPr>
          <p:spPr>
            <a:xfrm>
              <a:off x="620497" y="1579470"/>
              <a:ext cx="1745604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err="1"/>
                <a:t>s</a:t>
              </a:r>
              <a:r>
                <a:rPr lang="en-US" sz="1100" dirty="0" err="1" smtClean="0"/>
                <a:t>pring.cloug.starter.config</a:t>
              </a:r>
              <a:endParaRPr lang="en-US" sz="11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231387" y="4609215"/>
            <a:ext cx="2314575" cy="1064657"/>
            <a:chOff x="2379090" y="2528450"/>
            <a:chExt cx="2314575" cy="1064657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9090" y="2528450"/>
              <a:ext cx="2314575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563091" y="3223775"/>
              <a:ext cx="1489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bootstrap.yml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25244" y="184666"/>
            <a:ext cx="1847850" cy="1667330"/>
            <a:chOff x="142875" y="2528450"/>
            <a:chExt cx="1847850" cy="166733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5" y="2528450"/>
              <a:ext cx="1847850" cy="1276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42875" y="3826448"/>
              <a:ext cx="161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application.yml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732396" y="0"/>
            <a:ext cx="3667125" cy="2389755"/>
            <a:chOff x="7732396" y="610376"/>
            <a:chExt cx="3667125" cy="2389755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396" y="990356"/>
              <a:ext cx="3667125" cy="2009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8853055" y="610376"/>
              <a:ext cx="161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application.yml</a:t>
              </a:r>
              <a:endParaRPr lang="en-US" dirty="0"/>
            </a:p>
          </p:txBody>
        </p:sp>
      </p:grpSp>
      <p:cxnSp>
        <p:nvCxnSpPr>
          <p:cNvPr id="23" name="Elbow Connector 22"/>
          <p:cNvCxnSpPr>
            <a:stCxn id="27" idx="0"/>
            <a:endCxn id="1030" idx="2"/>
          </p:cNvCxnSpPr>
          <p:nvPr/>
        </p:nvCxnSpPr>
        <p:spPr>
          <a:xfrm rot="5400000" flipH="1" flipV="1">
            <a:off x="8530377" y="2373338"/>
            <a:ext cx="1019165" cy="1052000"/>
          </a:xfrm>
          <a:prstGeom prst="bentConnector3">
            <a:avLst/>
          </a:prstGeom>
          <a:ln w="3492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4" idx="0"/>
            <a:endCxn id="1029" idx="1"/>
          </p:cNvCxnSpPr>
          <p:nvPr/>
        </p:nvCxnSpPr>
        <p:spPr>
          <a:xfrm rot="5400000" flipH="1" flipV="1">
            <a:off x="3732692" y="1221434"/>
            <a:ext cx="1191145" cy="393960"/>
          </a:xfrm>
          <a:prstGeom prst="bentConnector2">
            <a:avLst/>
          </a:prstGeom>
          <a:ln w="3492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7" idx="1"/>
            <a:endCxn id="1031" idx="0"/>
          </p:cNvCxnSpPr>
          <p:nvPr/>
        </p:nvCxnSpPr>
        <p:spPr>
          <a:xfrm rot="10800000">
            <a:off x="2388676" y="4609216"/>
            <a:ext cx="3760261" cy="116299"/>
          </a:xfrm>
          <a:prstGeom prst="bentConnector4">
            <a:avLst>
              <a:gd name="adj1" fmla="val 34612"/>
              <a:gd name="adj2" fmla="val 296562"/>
            </a:avLst>
          </a:prstGeom>
          <a:ln w="3492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4" idx="2"/>
            <a:endCxn id="1031" idx="0"/>
          </p:cNvCxnSpPr>
          <p:nvPr/>
        </p:nvCxnSpPr>
        <p:spPr>
          <a:xfrm rot="5400000">
            <a:off x="2868711" y="3346641"/>
            <a:ext cx="782539" cy="1742609"/>
          </a:xfrm>
          <a:prstGeom prst="bentConnector3">
            <a:avLst>
              <a:gd name="adj1" fmla="val 50000"/>
            </a:avLst>
          </a:prstGeom>
          <a:ln w="3492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15166" y="38555"/>
            <a:ext cx="3676650" cy="1966361"/>
            <a:chOff x="115166" y="38555"/>
            <a:chExt cx="3676650" cy="1966361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6" y="38555"/>
              <a:ext cx="3676650" cy="1628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125171" y="1635584"/>
              <a:ext cx="3666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https://github.com/bmt/config-sever</a:t>
              </a:r>
              <a:endParaRPr lang="en-US" dirty="0"/>
            </a:p>
          </p:txBody>
        </p:sp>
      </p:grpSp>
      <p:cxnSp>
        <p:nvCxnSpPr>
          <p:cNvPr id="42" name="Straight Connector 41"/>
          <p:cNvCxnSpPr>
            <a:stCxn id="1033" idx="3"/>
            <a:endCxn id="1030" idx="1"/>
          </p:cNvCxnSpPr>
          <p:nvPr/>
        </p:nvCxnSpPr>
        <p:spPr>
          <a:xfrm>
            <a:off x="3791816" y="852943"/>
            <a:ext cx="3940580" cy="53192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1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3167A70-D79D-4D85-AEA7-1CA2B1A28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49" y="547158"/>
            <a:ext cx="3695700" cy="325755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BDEC2234-C593-46D7-A09D-965324770E33}"/>
              </a:ext>
            </a:extLst>
          </p:cNvPr>
          <p:cNvGrpSpPr/>
          <p:nvPr/>
        </p:nvGrpSpPr>
        <p:grpSpPr>
          <a:xfrm>
            <a:off x="3346144" y="593771"/>
            <a:ext cx="7904245" cy="2429239"/>
            <a:chOff x="2125932" y="1128889"/>
            <a:chExt cx="7904245" cy="242923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xmlns="" id="{0A8D1A3E-C8CE-4A70-B689-F10C4ED22677}"/>
                </a:ext>
              </a:extLst>
            </p:cNvPr>
            <p:cNvSpPr/>
            <p:nvPr/>
          </p:nvSpPr>
          <p:spPr>
            <a:xfrm>
              <a:off x="4217963" y="1128889"/>
              <a:ext cx="4429326" cy="242923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bmt.hysterix-dashboard01.com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89C507E-52A0-4F92-B001-FEDECD410A32}"/>
                </a:ext>
              </a:extLst>
            </p:cNvPr>
            <p:cNvSpPr txBox="1"/>
            <p:nvPr/>
          </p:nvSpPr>
          <p:spPr>
            <a:xfrm>
              <a:off x="2458954" y="3118299"/>
              <a:ext cx="2856389" cy="31634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0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0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0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xmlns="" id="{50AA8AAB-ED86-4D2F-8748-1C7BFD388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93" y="1254011"/>
              <a:ext cx="1891695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@SpringBootApplication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A17EA349-AC0A-446B-AEE0-779D36DDAF64}"/>
                </a:ext>
              </a:extLst>
            </p:cNvPr>
            <p:cNvSpPr txBox="1"/>
            <p:nvPr/>
          </p:nvSpPr>
          <p:spPr>
            <a:xfrm>
              <a:off x="2125932" y="2658585"/>
              <a:ext cx="2856389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spring-cloud-starter-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netflix</a:t>
              </a: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hystrix</a:t>
              </a: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-dashboard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xmlns="" id="{A57ECC02-3F7D-4063-8332-06DC39DF8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93" y="2704604"/>
              <a:ext cx="1891695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lang="en-IN" sz="1100" b="0" i="0" dirty="0" err="1">
                  <a:solidFill>
                    <a:srgbClr val="000099"/>
                  </a:solidFill>
                  <a:effectLst/>
                  <a:latin typeface="Monaco"/>
                </a:rPr>
                <a:t>EnableHystrixDashboard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xmlns="" id="{8A7167F9-783C-4FA3-AAC4-9D4B8017C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8482" y="1840734"/>
              <a:ext cx="1891695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 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 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628507AC-4B47-481E-BA54-CE89E74F1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144" y="3870259"/>
            <a:ext cx="7273925" cy="253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4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60C134D-D853-4890-A707-F7A79768B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80" y="504825"/>
            <a:ext cx="4171950" cy="635317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021E5D5-9E22-42BB-A558-1583C4BA6068}"/>
              </a:ext>
            </a:extLst>
          </p:cNvPr>
          <p:cNvGrpSpPr/>
          <p:nvPr/>
        </p:nvGrpSpPr>
        <p:grpSpPr>
          <a:xfrm>
            <a:off x="4728020" y="3381539"/>
            <a:ext cx="5206201" cy="2851878"/>
            <a:chOff x="1488109" y="1776567"/>
            <a:chExt cx="5206201" cy="28518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A260F702-5BB2-48C7-B3DC-050165CFD60D}"/>
                </a:ext>
              </a:extLst>
            </p:cNvPr>
            <p:cNvGrpSpPr/>
            <p:nvPr/>
          </p:nvGrpSpPr>
          <p:grpSpPr>
            <a:xfrm>
              <a:off x="1488109" y="1776567"/>
              <a:ext cx="5206201" cy="2851878"/>
              <a:chOff x="705180" y="670255"/>
              <a:chExt cx="4607890" cy="2219701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xmlns="" id="{07F0E954-3E53-4667-B4D5-BDEC08D29884}"/>
                  </a:ext>
                </a:extLst>
              </p:cNvPr>
              <p:cNvSpPr/>
              <p:nvPr/>
            </p:nvSpPr>
            <p:spPr>
              <a:xfrm>
                <a:off x="1417343" y="670255"/>
                <a:ext cx="3414301" cy="221970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bmt.gateway01.com</a:t>
                </a:r>
                <a:endParaRPr lang="en-IN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FA7E6838-2355-4CA1-9CC0-9AE2F4EBC3D6}"/>
                  </a:ext>
                </a:extLst>
              </p:cNvPr>
              <p:cNvSpPr txBox="1"/>
              <p:nvPr/>
            </p:nvSpPr>
            <p:spPr>
              <a:xfrm>
                <a:off x="705181" y="2256310"/>
                <a:ext cx="2528125" cy="24622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>
                <a:spAutoFit/>
              </a:bodyPr>
              <a:lstStyle/>
              <a:p>
                <a:r>
                  <a:rPr lang="en-IN" sz="1000" b="0" i="0" dirty="0">
                    <a:effectLst/>
                    <a:latin typeface="Monaco"/>
                  </a:rPr>
                  <a:t>spring-cloud-services-starter-circuit-breaker</a:t>
                </a:r>
                <a:endParaRPr lang="en-IN" sz="10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54154064-8ADD-46A0-A39D-07A76EBA3FA7}"/>
                  </a:ext>
                </a:extLst>
              </p:cNvPr>
              <p:cNvSpPr txBox="1"/>
              <p:nvPr/>
            </p:nvSpPr>
            <p:spPr>
              <a:xfrm>
                <a:off x="705180" y="2493235"/>
                <a:ext cx="2528125" cy="2462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0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0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0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1">
                <a:extLst>
                  <a:ext uri="{FF2B5EF4-FFF2-40B4-BE49-F238E27FC236}">
                    <a16:creationId xmlns:a16="http://schemas.microsoft.com/office/drawing/2014/main" xmlns="" id="{B56114E7-113E-4367-95A3-EE11DE90E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774" y="814893"/>
                <a:ext cx="1674296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Rectangle 1">
                <a:extLst>
                  <a:ext uri="{FF2B5EF4-FFF2-40B4-BE49-F238E27FC236}">
                    <a16:creationId xmlns:a16="http://schemas.microsoft.com/office/drawing/2014/main" xmlns="" id="{48106B67-8B66-4E83-8897-B4B818F00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6333" y="1282696"/>
                <a:ext cx="1226737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@EnableHystrix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05888D46-9281-4A14-9C8D-95AAAD2235C7}"/>
                </a:ext>
              </a:extLst>
            </p:cNvPr>
            <p:cNvSpPr txBox="1"/>
            <p:nvPr/>
          </p:nvSpPr>
          <p:spPr>
            <a:xfrm>
              <a:off x="1488111" y="3448091"/>
              <a:ext cx="2528125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spring-cloud-starter-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netflix</a:t>
              </a: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hystrix</a:t>
              </a:r>
              <a:endParaRPr lang="en-IN" sz="10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91224FA-ADA9-4075-AE2B-E0C6E149E540}"/>
                </a:ext>
              </a:extLst>
            </p:cNvPr>
            <p:cNvSpPr txBox="1"/>
            <p:nvPr/>
          </p:nvSpPr>
          <p:spPr>
            <a:xfrm>
              <a:off x="1488111" y="2454668"/>
              <a:ext cx="2528125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spring-boot-starter-data-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redis</a:t>
              </a: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-reactive</a:t>
              </a:r>
              <a:endParaRPr lang="en-IN" sz="1000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68A22B1-9003-428D-ACDE-E385F771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023" y="504825"/>
            <a:ext cx="3181350" cy="2286000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xmlns="" id="{11137976-87B3-4320-B508-32CD22EA0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134" y="5241531"/>
            <a:ext cx="1891695" cy="32316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@EnableCircuitBreaker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15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465176" y="2067679"/>
            <a:ext cx="3915717" cy="1409776"/>
            <a:chOff x="1011381" y="2338289"/>
            <a:chExt cx="3915717" cy="1409776"/>
          </a:xfrm>
        </p:grpSpPr>
        <p:sp>
          <p:nvSpPr>
            <p:cNvPr id="48" name="Rectangle: Rounded Corners 1">
              <a:extLst>
                <a:ext uri="{FF2B5EF4-FFF2-40B4-BE49-F238E27FC236}">
                  <a16:creationId xmlns:a16="http://schemas.microsoft.com/office/drawing/2014/main" xmlns="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bmt.api-gateway01.com</a:t>
              </a:r>
              <a:endParaRPr lang="en-IN" dirty="0"/>
            </a:p>
          </p:txBody>
        </p:sp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xmlns="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802" y="2338289"/>
              <a:ext cx="1674296" cy="4616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xmlns="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56" name="Elbow Connector 55"/>
          <p:cNvCxnSpPr>
            <a:stCxn id="48" idx="3"/>
            <a:endCxn id="44" idx="1"/>
          </p:cNvCxnSpPr>
          <p:nvPr/>
        </p:nvCxnSpPr>
        <p:spPr>
          <a:xfrm>
            <a:off x="4380893" y="2807980"/>
            <a:ext cx="3300186" cy="2000515"/>
          </a:xfrm>
          <a:prstGeom prst="bentConnector3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73628" y="3292789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/booking/**</a:t>
            </a:r>
          </a:p>
        </p:txBody>
      </p:sp>
      <p:grpSp>
        <p:nvGrpSpPr>
          <p:cNvPr id="1025" name="Group 1024"/>
          <p:cNvGrpSpPr/>
          <p:nvPr/>
        </p:nvGrpSpPr>
        <p:grpSpPr>
          <a:xfrm>
            <a:off x="7681079" y="3577607"/>
            <a:ext cx="3915717" cy="2461776"/>
            <a:chOff x="7633853" y="3745059"/>
            <a:chExt cx="3915717" cy="2461776"/>
          </a:xfrm>
        </p:grpSpPr>
        <p:grpSp>
          <p:nvGrpSpPr>
            <p:cNvPr id="43" name="Group 42"/>
            <p:cNvGrpSpPr/>
            <p:nvPr/>
          </p:nvGrpSpPr>
          <p:grpSpPr>
            <a:xfrm>
              <a:off x="7633853" y="3745059"/>
              <a:ext cx="3915717" cy="2461776"/>
              <a:chOff x="1011381" y="2409115"/>
              <a:chExt cx="3915717" cy="1338950"/>
            </a:xfrm>
          </p:grpSpPr>
          <p:sp>
            <p:nvSpPr>
              <p:cNvPr id="44" name="Rectangle: Rounded Corners 1">
                <a:extLst>
                  <a:ext uri="{FF2B5EF4-FFF2-40B4-BE49-F238E27FC236}">
                    <a16:creationId xmlns:a16="http://schemas.microsoft.com/office/drawing/2014/main" xmlns="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en-IN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en-IN" sz="18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en-IN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bmt.bookingservice.com</a:t>
                </a:r>
                <a:endParaRPr lang="en-IN" dirty="0"/>
              </a:p>
            </p:txBody>
          </p:sp>
          <p:sp>
            <p:nvSpPr>
              <p:cNvPr id="45" name="Rectangle 1">
                <a:extLst>
                  <a:ext uri="{FF2B5EF4-FFF2-40B4-BE49-F238E27FC236}">
                    <a16:creationId xmlns:a16="http://schemas.microsoft.com/office/drawing/2014/main" xmlns="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397" y="2541524"/>
                <a:ext cx="1674296" cy="17576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24" name="Rectangle 1023"/>
            <p:cNvSpPr/>
            <p:nvPr/>
          </p:nvSpPr>
          <p:spPr>
            <a:xfrm>
              <a:off x="7855533" y="5795938"/>
              <a:ext cx="3566810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spring-cloud-starter-</a:t>
              </a:r>
              <a:r>
                <a:rPr lang="en-US" sz="1600" dirty="0" err="1">
                  <a:solidFill>
                    <a:schemeClr val="bg1"/>
                  </a:solidFill>
                </a:rPr>
                <a:t>netflix</a:t>
              </a:r>
              <a:r>
                <a:rPr lang="en-US" sz="1600" dirty="0">
                  <a:solidFill>
                    <a:schemeClr val="bg1"/>
                  </a:solidFill>
                </a:rPr>
                <a:t>-eureka-client</a:t>
              </a:r>
            </a:p>
          </p:txBody>
        </p:sp>
      </p:grpSp>
      <p:sp>
        <p:nvSpPr>
          <p:cNvPr id="1030" name="Rounded Rectangle 1029"/>
          <p:cNvSpPr/>
          <p:nvPr/>
        </p:nvSpPr>
        <p:spPr>
          <a:xfrm>
            <a:off x="3935088" y="720436"/>
            <a:ext cx="2770909" cy="637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bmt</a:t>
            </a:r>
            <a:r>
              <a:rPr lang="en-US" dirty="0"/>
              <a:t>-eureka-cluster</a:t>
            </a:r>
          </a:p>
        </p:txBody>
      </p:sp>
    </p:spTree>
    <p:extLst>
      <p:ext uri="{BB962C8B-B14F-4D97-AF65-F5344CB8AC3E}">
        <p14:creationId xmlns:p14="http://schemas.microsoft.com/office/powerpoint/2010/main" val="231654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62">
            <a:extLst>
              <a:ext uri="{FF2B5EF4-FFF2-40B4-BE49-F238E27FC236}">
                <a16:creationId xmlns:a16="http://schemas.microsoft.com/office/drawing/2014/main" xmlns="" id="{61D3D070-24FE-4EF4-AD82-4932219E03A8}"/>
              </a:ext>
            </a:extLst>
          </p:cNvPr>
          <p:cNvSpPr/>
          <p:nvPr/>
        </p:nvSpPr>
        <p:spPr>
          <a:xfrm>
            <a:off x="2005244" y="912353"/>
            <a:ext cx="2726263" cy="1338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bmt.zipkin01.com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6222114" y="873717"/>
            <a:ext cx="4660701" cy="1812690"/>
            <a:chOff x="620497" y="555339"/>
            <a:chExt cx="4660701" cy="1812690"/>
          </a:xfrm>
        </p:grpSpPr>
        <p:grpSp>
          <p:nvGrpSpPr>
            <p:cNvPr id="4" name="Group 3"/>
            <p:cNvGrpSpPr/>
            <p:nvPr/>
          </p:nvGrpSpPr>
          <p:grpSpPr>
            <a:xfrm>
              <a:off x="1365481" y="555339"/>
              <a:ext cx="3915717" cy="1812690"/>
              <a:chOff x="1011381" y="2409115"/>
              <a:chExt cx="3915717" cy="1338950"/>
            </a:xfrm>
          </p:grpSpPr>
          <p:sp>
            <p:nvSpPr>
              <p:cNvPr id="6" name="Rectangle: Rounded Corners 1">
                <a:extLst>
                  <a:ext uri="{FF2B5EF4-FFF2-40B4-BE49-F238E27FC236}">
                    <a16:creationId xmlns:a16="http://schemas.microsoft.com/office/drawing/2014/main" xmlns="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bmt.seat-map01.com</a:t>
                </a:r>
                <a:endParaRPr lang="en-IN" dirty="0"/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xmlns="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802" y="2449768"/>
                <a:ext cx="1674296" cy="23870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xmlns="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579" y="3472706"/>
                <a:ext cx="300131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91224FA-ADA9-4075-AE2B-E0C6E149E540}"/>
                </a:ext>
              </a:extLst>
            </p:cNvPr>
            <p:cNvSpPr txBox="1"/>
            <p:nvPr/>
          </p:nvSpPr>
          <p:spPr>
            <a:xfrm>
              <a:off x="620497" y="1579470"/>
              <a:ext cx="1745604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err="1"/>
                <a:t>s</a:t>
              </a:r>
              <a:r>
                <a:rPr lang="en-US" sz="1100" dirty="0" err="1" smtClean="0"/>
                <a:t>pring.cloug.starter.config</a:t>
              </a:r>
              <a:endParaRPr lang="en-US" sz="11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1224FA-ADA9-4075-AE2B-E0C6E149E540}"/>
              </a:ext>
            </a:extLst>
          </p:cNvPr>
          <p:cNvSpPr txBox="1"/>
          <p:nvPr/>
        </p:nvSpPr>
        <p:spPr>
          <a:xfrm>
            <a:off x="5923033" y="1513122"/>
            <a:ext cx="1745604" cy="2616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100" dirty="0" smtClean="0"/>
              <a:t>spring-cloud-sleuth-</a:t>
            </a:r>
            <a:r>
              <a:rPr lang="en-US" sz="1100" dirty="0" err="1" smtClean="0"/>
              <a:t>zipkin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91224FA-ADA9-4075-AE2B-E0C6E149E540}"/>
              </a:ext>
            </a:extLst>
          </p:cNvPr>
          <p:cNvSpPr txBox="1"/>
          <p:nvPr/>
        </p:nvSpPr>
        <p:spPr>
          <a:xfrm>
            <a:off x="5923033" y="1151439"/>
            <a:ext cx="1745604" cy="2616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spring-cloud-starter-sleuth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xmlns="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7609" y="1627837"/>
            <a:ext cx="981569" cy="2616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@Slf4j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102" y="135729"/>
            <a:ext cx="25241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621033" y="2687262"/>
            <a:ext cx="9279118" cy="2373277"/>
            <a:chOff x="468633" y="2618726"/>
            <a:chExt cx="9279118" cy="2373277"/>
          </a:xfrm>
        </p:grpSpPr>
        <p:sp>
          <p:nvSpPr>
            <p:cNvPr id="14" name="TextBox 13"/>
            <p:cNvSpPr txBox="1"/>
            <p:nvPr/>
          </p:nvSpPr>
          <p:spPr>
            <a:xfrm>
              <a:off x="846693" y="4114797"/>
              <a:ext cx="114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SEAT-MAP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34838" y="4197925"/>
              <a:ext cx="1847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c187f81915377fff</a:t>
              </a:r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68633" y="2618726"/>
              <a:ext cx="9279118" cy="2029508"/>
              <a:chOff x="290943" y="2581682"/>
              <a:chExt cx="9279118" cy="2029508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0943" y="3657597"/>
                <a:ext cx="2258291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application id</a:t>
                </a:r>
                <a:endParaRPr lang="en-US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798617" y="3574471"/>
                <a:ext cx="2119745" cy="6234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  <a:r>
                  <a:rPr lang="en-US" dirty="0" smtClean="0"/>
                  <a:t>race id</a:t>
                </a:r>
              </a:p>
              <a:p>
                <a:pPr algn="ctr"/>
                <a:r>
                  <a:rPr lang="en-US" dirty="0" smtClean="0"/>
                  <a:t>(per request chain)</a:t>
                </a:r>
                <a:endParaRPr lang="en-US" dirty="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522268" y="2951014"/>
                <a:ext cx="2146369" cy="6234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span id</a:t>
                </a:r>
              </a:p>
              <a:p>
                <a:pPr algn="ctr"/>
                <a:r>
                  <a:rPr lang="en-US" dirty="0" smtClean="0"/>
                  <a:t>(per micro service)</a:t>
                </a:r>
                <a:endParaRPr lang="en-US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8279850" y="3530535"/>
                <a:ext cx="1290211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export</a:t>
                </a:r>
                <a:endParaRPr lang="en-US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674668" y="3987735"/>
                <a:ext cx="2146369" cy="6234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span id</a:t>
                </a:r>
              </a:p>
              <a:p>
                <a:pPr algn="ctr"/>
                <a:r>
                  <a:rPr lang="en-US" dirty="0" smtClean="0"/>
                  <a:t>(per micro service)</a:t>
                </a:r>
                <a:endParaRPr lang="en-US" dirty="0"/>
              </a:p>
            </p:txBody>
          </p:sp>
          <p:cxnSp>
            <p:nvCxnSpPr>
              <p:cNvPr id="22" name="Elbow Connector 21"/>
              <p:cNvCxnSpPr>
                <a:stCxn id="15" idx="0"/>
                <a:endCxn id="16" idx="1"/>
              </p:cNvCxnSpPr>
              <p:nvPr/>
            </p:nvCxnSpPr>
            <p:spPr>
              <a:xfrm rot="5400000" flipH="1" flipV="1">
                <a:off x="4534515" y="2586718"/>
                <a:ext cx="311729" cy="1663778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/>
              <p:cNvCxnSpPr>
                <a:stCxn id="16" idx="2"/>
                <a:endCxn id="21" idx="0"/>
              </p:cNvCxnSpPr>
              <p:nvPr/>
            </p:nvCxnSpPr>
            <p:spPr>
              <a:xfrm rot="16200000" flipH="1">
                <a:off x="6465020" y="3704902"/>
                <a:ext cx="413266" cy="15240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736801" y="2581682"/>
                <a:ext cx="1847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c187f81915377fff</a:t>
                </a:r>
                <a:endParaRPr lang="en-US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741827" y="4622671"/>
              <a:ext cx="1926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8a9f3f097dca6a9e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714509" y="39877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7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261</Words>
  <Application>Microsoft Office PowerPoint</Application>
  <PresentationFormat>Custom</PresentationFormat>
  <Paragraphs>166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Rupak</cp:lastModifiedBy>
  <cp:revision>101</cp:revision>
  <dcterms:created xsi:type="dcterms:W3CDTF">2021-11-01T11:52:28Z</dcterms:created>
  <dcterms:modified xsi:type="dcterms:W3CDTF">2021-11-04T07:42:59Z</dcterms:modified>
</cp:coreProperties>
</file>