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4CC82-8D6F-41E3-B7D6-B16EE23DC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4A6942-5EB2-4699-A8F2-2DAE91A0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0E49B-9D2D-45C9-A8AC-FF0D41C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98343-3ADA-4437-AD7B-D938F07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EEDA11-201A-4018-98A4-D13CB3EB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91D8-7C0F-436E-900B-5ADDF5C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499A46-2DF4-4E6B-82F2-F8EBE524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F3ABDF-542E-4B0B-B115-82C2BC9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E8F9B6-14D8-4DA0-A38A-C1591A50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EC3098-6B42-4CA3-A9EA-0CEE6D4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AE34B9-E7E1-404B-A656-7F5FB631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DACAAF-07ED-4BDB-AE9D-268D767C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7A4C4-77A9-45DF-AD60-2282B03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2B154-5274-4175-9A89-2092122C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919B0-5E57-4739-B46F-B31616A8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E150B-E216-469C-9EF3-1F0F571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3EA675-99A2-468B-93D1-46FEEA55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53DAF-9232-4FD2-96EB-ADCCA58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4BB921-BC61-44F2-825D-140F6DAF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0574DB-BEEF-4E0A-ACC6-3A5EF3C0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0C1F-3EAE-4443-B715-1BA91E4F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EF6FF1-CE13-478E-BF6D-0510F93A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1C887-51B6-46E7-B473-67C37094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F367F-E2DF-412A-A011-DD02BEE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88DD6F-34F7-48EA-B36C-332824F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BAE2B-F990-490A-8A2B-DC1B468C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D8D17-D484-4209-B469-1D028CAC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9EF4EA-AC12-4C1E-A56A-BAAF05F4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BD33E5-559F-4A20-9F2A-0F1CF39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83C9C-A604-439E-86FB-B2F61C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423502-111A-4C6F-83C4-726C9E53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6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2B311-339D-448B-9205-82CDDB66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33EB1A-8EB6-4F5A-B8A3-F041A992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5DCA69-6333-45A7-8E6A-295095A8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CF98AE-2080-4E4C-BB5C-529F768F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3879DC-B4F2-4F7C-BC69-4736E8EB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9113094-6823-472F-AC58-290DBA7A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07856D-26E0-48C8-A124-370D5E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FEA9EB-1F9A-462D-8A1C-EF53ED16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D253-82B2-40BA-B7C6-BD1D1AE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DE193-25BE-462D-ADC2-D55F4C3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74FAE-7F84-43E2-A1F1-7C4A3774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8E7890-162B-4DD6-A6F3-5BBC205B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9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32E3B0-E78B-47E2-B3D9-0FB9351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D20DC8-C42C-4A18-9CDE-0B8C423B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BFB77B-0F13-424B-BC1F-B39E544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03FCE-5B4D-43CC-9891-7A06EF85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708FD-3FF3-4AC1-AF70-F1E31827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172CC0-FEEA-445E-B0A4-E5B72DB9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158AC7-4E41-4D1A-B22A-ACEA67A4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CC2E0-A178-4156-BD8C-D994B014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3812-3065-420A-AE8C-358A93D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F3EB-231D-4389-AFA0-2FD6506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7A3C75-CC07-46D6-97BF-6356F4713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3DD846-2088-4D12-A5B9-37C03597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2DDB2F-EDA4-458F-9BB6-0D82E07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0F08DD-EBFB-4266-B076-A2F98075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25345A-F86A-4960-A1C4-8E881A62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5E84-4BEA-4B29-97D5-FC88A9C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957B72-BF62-4141-AEB4-3E44153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62E18-EEC3-4089-929A-52B043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AC47-5BC2-484C-80BA-24EFF513DD12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717E09-6E10-4B05-81B6-5E6F6EE6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35183-ECEA-49C4-85B1-B104BD80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C806-FF09-41F2-A25A-BE0B97D37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E5316B8-2CDC-470B-BBC3-7B3BB48F917E}"/>
              </a:ext>
            </a:extLst>
          </p:cNvPr>
          <p:cNvSpPr/>
          <p:nvPr/>
        </p:nvSpPr>
        <p:spPr>
          <a:xfrm>
            <a:off x="733777" y="4563533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API GATEWAY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31644F9-1251-438C-BEB7-F907C2B49D54}"/>
              </a:ext>
            </a:extLst>
          </p:cNvPr>
          <p:cNvSpPr/>
          <p:nvPr/>
        </p:nvSpPr>
        <p:spPr>
          <a:xfrm>
            <a:off x="2381952" y="781756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416CFAD-AF52-4649-A332-71DEE7426C23}"/>
              </a:ext>
            </a:extLst>
          </p:cNvPr>
          <p:cNvSpPr/>
          <p:nvPr/>
        </p:nvSpPr>
        <p:spPr>
          <a:xfrm>
            <a:off x="6242754" y="3428999"/>
            <a:ext cx="3036711" cy="891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 Micro Service</a:t>
            </a:r>
          </a:p>
          <a:p>
            <a:pPr algn="ctr"/>
            <a:r>
              <a:rPr lang="en-US" dirty="0"/>
              <a:t>(Instance 1)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F81607E8-5979-4B1D-BCDC-0CDDE92D28C5}"/>
              </a:ext>
            </a:extLst>
          </p:cNvPr>
          <p:cNvSpPr/>
          <p:nvPr/>
        </p:nvSpPr>
        <p:spPr>
          <a:xfrm>
            <a:off x="7524043" y="5314244"/>
            <a:ext cx="2856089" cy="62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ConfigServer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93F1191-805C-4602-B403-FBC4B23FDEE5}"/>
              </a:ext>
            </a:extLst>
          </p:cNvPr>
          <p:cNvSpPr/>
          <p:nvPr/>
        </p:nvSpPr>
        <p:spPr>
          <a:xfrm>
            <a:off x="3488265" y="1763460"/>
            <a:ext cx="2754489" cy="441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Eurekha</a:t>
            </a:r>
            <a:r>
              <a:rPr lang="en-US" dirty="0"/>
              <a:t> Discovery Client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F8E1CA97-7225-45D0-A081-33F98BF5BD88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>
            <a:off x="5418663" y="1227667"/>
            <a:ext cx="824091" cy="756355"/>
          </a:xfrm>
          <a:prstGeom prst="bentConnector3">
            <a:avLst>
              <a:gd name="adj1" fmla="val 1277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BAF5724-2440-46B2-B4E0-C35E05FEFDFA}"/>
              </a:ext>
            </a:extLst>
          </p:cNvPr>
          <p:cNvSpPr/>
          <p:nvPr/>
        </p:nvSpPr>
        <p:spPr>
          <a:xfrm>
            <a:off x="7349923" y="1041722"/>
            <a:ext cx="2731625" cy="63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onaco"/>
              </a:rPr>
              <a:t>@EnableEurekaServer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5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 smtClean="0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7019220" y="227871"/>
            <a:ext cx="3915717" cy="1340526"/>
            <a:chOff x="1011381" y="2407539"/>
            <a:chExt cx="3915717" cy="134052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407539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28429" y="4846418"/>
            <a:ext cx="4064417" cy="1340526"/>
            <a:chOff x="1011381" y="2407539"/>
            <a:chExt cx="4064417" cy="1340526"/>
          </a:xfrm>
        </p:grpSpPr>
        <p:sp>
          <p:nvSpPr>
            <p:cNvPr id="19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3" name="Elbow Connector 22"/>
          <p:cNvCxnSpPr>
            <a:stCxn id="19" idx="0"/>
            <a:endCxn id="5" idx="3"/>
          </p:cNvCxnSpPr>
          <p:nvPr/>
        </p:nvCxnSpPr>
        <p:spPr>
          <a:xfrm rot="16200000" flipV="1">
            <a:off x="6891953" y="2553658"/>
            <a:ext cx="2135692" cy="2452979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5" idx="3"/>
          </p:cNvCxnSpPr>
          <p:nvPr/>
        </p:nvCxnSpPr>
        <p:spPr>
          <a:xfrm rot="5400000">
            <a:off x="7283242" y="1018464"/>
            <a:ext cx="1143905" cy="2243770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01345" y="2753865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752" y="1984179"/>
            <a:ext cx="37338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4028" y="478552"/>
            <a:ext cx="6329281" cy="5506612"/>
            <a:chOff x="3018778" y="1282994"/>
            <a:chExt cx="7727943" cy="381936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778" y="1282994"/>
              <a:ext cx="6713330" cy="381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6620922" y="2162838"/>
              <a:ext cx="4125799" cy="1338950"/>
              <a:chOff x="1011381" y="2409115"/>
              <a:chExt cx="3915717" cy="1338950"/>
            </a:xfrm>
          </p:grpSpPr>
          <p:sp>
            <p:nvSpPr>
              <p:cNvPr id="6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bmt.eurekaserver01.com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7378" y="2436037"/>
                <a:ext cx="20241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EnableEurekaServer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294" y="3438953"/>
                <a:ext cx="3319775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 smtClean="0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 smtClean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7052734" y="189751"/>
            <a:ext cx="3915717" cy="1534147"/>
            <a:chOff x="1011381" y="2409115"/>
            <a:chExt cx="3915717" cy="1338950"/>
          </a:xfrm>
        </p:grpSpPr>
        <p:sp>
          <p:nvSpPr>
            <p:cNvPr id="10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bmt.booking-service01.com</a:t>
              </a:r>
              <a:endParaRPr lang="en-IN" dirty="0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27" y="2468000"/>
              <a:ext cx="1674296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52734" y="4867098"/>
            <a:ext cx="4064417" cy="1340526"/>
            <a:chOff x="1011381" y="2407539"/>
            <a:chExt cx="4064417" cy="1340526"/>
          </a:xfrm>
        </p:grpSpPr>
        <p:sp>
          <p:nvSpPr>
            <p:cNvPr id="14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bmt.seat-map01.com</a:t>
              </a:r>
              <a:endParaRPr lang="en-IN" dirty="0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1" y="2407539"/>
              <a:ext cx="1822997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>
            <a:stCxn id="14" idx="0"/>
            <a:endCxn id="6" idx="3"/>
          </p:cNvCxnSpPr>
          <p:nvPr/>
        </p:nvCxnSpPr>
        <p:spPr>
          <a:xfrm rot="16200000" flipV="1">
            <a:off x="6793765" y="2651846"/>
            <a:ext cx="2156372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6" idx="3"/>
          </p:cNvCxnSpPr>
          <p:nvPr/>
        </p:nvCxnSpPr>
        <p:spPr>
          <a:xfrm rot="5400000">
            <a:off x="7377750" y="1079458"/>
            <a:ext cx="988403" cy="2277284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233" y="2859336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Register Service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59469" y="2133457"/>
            <a:ext cx="457200" cy="46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1" name="Elbow Connector 20"/>
          <p:cNvCxnSpPr>
            <a:endCxn id="6" idx="0"/>
          </p:cNvCxnSpPr>
          <p:nvPr/>
        </p:nvCxnSpPr>
        <p:spPr>
          <a:xfrm rot="10800000" flipV="1">
            <a:off x="5043769" y="886692"/>
            <a:ext cx="2008968" cy="860386"/>
          </a:xfrm>
          <a:prstGeom prst="bentConnector2">
            <a:avLst/>
          </a:prstGeom>
          <a:ln w="317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6338" y="517359"/>
            <a:ext cx="16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Service Lookup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00" y="298786"/>
            <a:ext cx="167429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LoadBalanced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xmlns="" id="{FFE5BAF0-90A9-481D-AAC3-4466B273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504" y="1061507"/>
            <a:ext cx="1748646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@Bean {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RestTemplate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0F62175-D24D-4B45-B9CA-E8C1FAAC2857}"/>
              </a:ext>
            </a:extLst>
          </p:cNvPr>
          <p:cNvGrpSpPr/>
          <p:nvPr/>
        </p:nvGrpSpPr>
        <p:grpSpPr>
          <a:xfrm>
            <a:off x="4826502" y="3983337"/>
            <a:ext cx="5669952" cy="1338950"/>
            <a:chOff x="1365957" y="2465406"/>
            <a:chExt cx="5669952" cy="13389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2E720DB-FF62-4E7A-86CD-1CAE2B2D623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bmt.registry01.com</a:t>
                </a:r>
                <a:endParaRPr lang="en-IN" dirty="0"/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xmlns="" id="{4A5862E7-0045-43EA-8731-76AF0AFF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3DBFA10-C83E-4DEF-8CD1-BADBC16FE155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BE150171-1A7B-4D64-B55E-DB783C08E7C2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bmt.registry02.com</a:t>
                </a:r>
                <a:endParaRPr lang="en-IN" dirty="0"/>
              </a:p>
            </p:txBody>
          </p:sp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xmlns="" id="{26A7B01C-670A-4B9E-8775-5248BB8B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262" y="2495902"/>
                <a:ext cx="149013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@EnableEurekaServer</a:t>
                </a:r>
                <a:r>
                  <a:rPr kumimoji="0" lang="en-US" altLang="en-US" sz="1500" b="0" i="0" u="none" strike="noStrike" cap="none" normalizeH="0" baseline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">
                <a:extLst>
                  <a:ext uri="{FF2B5EF4-FFF2-40B4-BE49-F238E27FC236}">
                    <a16:creationId xmlns:a16="http://schemas.microsoft.com/office/drawing/2014/main" xmlns="" id="{AE53C4F4-C196-4B4D-894F-24309124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-eureka-server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426D4FD-31C2-4FF9-800C-714F683EB43F}"/>
              </a:ext>
            </a:extLst>
          </p:cNvPr>
          <p:cNvGrpSpPr/>
          <p:nvPr/>
        </p:nvGrpSpPr>
        <p:grpSpPr>
          <a:xfrm>
            <a:off x="3215976" y="2473798"/>
            <a:ext cx="8664218" cy="1338950"/>
            <a:chOff x="1365957" y="2465406"/>
            <a:chExt cx="8607992" cy="13389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26D488A-0224-468D-8DFC-EA65ABDDAB2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7BF73A8A-9B63-4346-8677-7B7F802184A1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bmt.bookingservice01.com</a:t>
                </a:r>
                <a:endParaRPr lang="en-IN" dirty="0"/>
              </a:p>
            </p:txBody>
          </p:sp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xmlns="" id="{B2465705-8D1F-4610-B4EC-D9B332646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912" y="2495902"/>
                <a:ext cx="173148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">
                <a:extLst>
                  <a:ext uri="{FF2B5EF4-FFF2-40B4-BE49-F238E27FC236}">
                    <a16:creationId xmlns:a16="http://schemas.microsoft.com/office/drawing/2014/main" xmlns="" id="{2B208D04-9B0C-4194-8D6D-150281E8F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0677CBBA-4B05-4E26-ABCE-C634BA606830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9E63CD82-7E71-4367-8277-574E557EA990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bmt.bookingservice02.com</a:t>
                </a:r>
                <a:endParaRPr lang="en-IN" dirty="0"/>
              </a:p>
            </p:txBody>
          </p:sp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xmlns="" id="{0A88CE75-95F4-499E-842B-075807A82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390" y="2495902"/>
                <a:ext cx="1792005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1">
                <a:extLst>
                  <a:ext uri="{FF2B5EF4-FFF2-40B4-BE49-F238E27FC236}">
                    <a16:creationId xmlns:a16="http://schemas.microsoft.com/office/drawing/2014/main" xmlns="" id="{E0C71518-ACB1-46C3-80EE-972E9FD1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003B74D-B8C7-4414-9D7E-8A06C42A0CAA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97CECC83-8D18-45D9-B7DD-EA416689E01B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bmt.bookingservice03.com</a:t>
                </a:r>
                <a:endParaRPr lang="en-IN" dirty="0"/>
              </a:p>
            </p:txBody>
          </p:sp>
          <p:sp>
            <p:nvSpPr>
              <p:cNvPr id="25" name="Rectangle 1">
                <a:extLst>
                  <a:ext uri="{FF2B5EF4-FFF2-40B4-BE49-F238E27FC236}">
                    <a16:creationId xmlns:a16="http://schemas.microsoft.com/office/drawing/2014/main" xmlns="" id="{04212A30-EC2B-4ABF-8921-51C5D19C1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492" y="2495902"/>
                <a:ext cx="169490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xmlns="" id="{6704B4F6-A682-486C-BA1E-C35C74B3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6FB1CA6F-487B-445A-AE17-DE06D734C19D}"/>
              </a:ext>
            </a:extLst>
          </p:cNvPr>
          <p:cNvGrpSpPr/>
          <p:nvPr/>
        </p:nvGrpSpPr>
        <p:grpSpPr>
          <a:xfrm>
            <a:off x="3215976" y="968517"/>
            <a:ext cx="8650214" cy="1338950"/>
            <a:chOff x="1365957" y="2465406"/>
            <a:chExt cx="8607992" cy="13389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9A74CAB0-9F63-45CB-B953-6006D17ADF18}"/>
                </a:ext>
              </a:extLst>
            </p:cNvPr>
            <p:cNvGrpSpPr/>
            <p:nvPr/>
          </p:nvGrpSpPr>
          <p:grpSpPr>
            <a:xfrm>
              <a:off x="1365957" y="2465406"/>
              <a:ext cx="2684040" cy="1338950"/>
              <a:chOff x="1365957" y="2465406"/>
              <a:chExt cx="2684040" cy="13389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xmlns="" id="{F3DF1273-F300-4BD0-8FB7-48FEC0DB1F09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bmt.partner01.com</a:t>
                </a:r>
                <a:endParaRPr lang="en-IN" dirty="0"/>
              </a:p>
            </p:txBody>
          </p:sp>
          <p:sp>
            <p:nvSpPr>
              <p:cNvPr id="44" name="Rectangle 1">
                <a:extLst>
                  <a:ext uri="{FF2B5EF4-FFF2-40B4-BE49-F238E27FC236}">
                    <a16:creationId xmlns:a16="http://schemas.microsoft.com/office/drawing/2014/main" xmlns="" id="{B5D102D8-2F53-4ECD-AC34-13D13E6B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908" y="2526679"/>
                <a:ext cx="1745488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AAAEF367-96EF-4FDD-A670-DD00CDAC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C56915C-9D0F-4B22-BEBB-943ED8C902CC}"/>
                </a:ext>
              </a:extLst>
            </p:cNvPr>
            <p:cNvGrpSpPr/>
            <p:nvPr/>
          </p:nvGrpSpPr>
          <p:grpSpPr>
            <a:xfrm>
              <a:off x="4351869" y="2465406"/>
              <a:ext cx="2684040" cy="1338950"/>
              <a:chOff x="1365957" y="2465406"/>
              <a:chExt cx="2684040" cy="1338950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xmlns="" id="{B358541E-A59E-4315-9377-A1344B4DBD6D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bmt.partner02.com</a:t>
                </a:r>
                <a:endParaRPr lang="en-IN" dirty="0"/>
              </a:p>
            </p:txBody>
          </p:sp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xmlns="" id="{636FAF22-4BB5-4789-9C21-4115B058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790" y="2495902"/>
                <a:ext cx="1893606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">
                <a:extLst>
                  <a:ext uri="{FF2B5EF4-FFF2-40B4-BE49-F238E27FC236}">
                    <a16:creationId xmlns:a16="http://schemas.microsoft.com/office/drawing/2014/main" xmlns="" id="{81D9FE2A-0944-401B-80F6-90BF83A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D08755B5-F548-4E7B-9C19-BC94E91B6FDC}"/>
                </a:ext>
              </a:extLst>
            </p:cNvPr>
            <p:cNvGrpSpPr/>
            <p:nvPr/>
          </p:nvGrpSpPr>
          <p:grpSpPr>
            <a:xfrm>
              <a:off x="7289909" y="2465406"/>
              <a:ext cx="2684040" cy="1338950"/>
              <a:chOff x="1365957" y="2465406"/>
              <a:chExt cx="2684040" cy="133895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xmlns="" id="{C1DF5C8E-17D1-4B23-A199-D6699B3F708F}"/>
                  </a:ext>
                </a:extLst>
              </p:cNvPr>
              <p:cNvSpPr/>
              <p:nvPr/>
            </p:nvSpPr>
            <p:spPr>
              <a:xfrm>
                <a:off x="1365957" y="2465406"/>
                <a:ext cx="2684040" cy="1338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bmt.partner03.com</a:t>
                </a:r>
                <a:endParaRPr lang="en-IN" dirty="0"/>
              </a:p>
            </p:txBody>
          </p:sp>
          <p:sp>
            <p:nvSpPr>
              <p:cNvPr id="38" name="Rectangle 1">
                <a:extLst>
                  <a:ext uri="{FF2B5EF4-FFF2-40B4-BE49-F238E27FC236}">
                    <a16:creationId xmlns:a16="http://schemas.microsoft.com/office/drawing/2014/main" xmlns="" id="{E446ED41-7EA5-4CF8-9B3B-F403F4BE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022" y="2495902"/>
                <a:ext cx="1844373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@EnableDiscoveryService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">
                <a:extLst>
                  <a:ext uri="{FF2B5EF4-FFF2-40B4-BE49-F238E27FC236}">
                    <a16:creationId xmlns:a16="http://schemas.microsoft.com/office/drawing/2014/main" xmlns="" id="{446F9F88-3567-492F-B064-2E4E0520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957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7F38C5C-23CF-4BA8-A2AC-0F6D4A94C5FB}"/>
              </a:ext>
            </a:extLst>
          </p:cNvPr>
          <p:cNvGrpSpPr/>
          <p:nvPr/>
        </p:nvGrpSpPr>
        <p:grpSpPr>
          <a:xfrm rot="16200000">
            <a:off x="-2099147" y="3023397"/>
            <a:ext cx="5887475" cy="1338950"/>
            <a:chOff x="2427006" y="2484114"/>
            <a:chExt cx="5887475" cy="13389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9FEC8F30-CCD9-427E-8BD9-94338A73764D}"/>
                </a:ext>
              </a:extLst>
            </p:cNvPr>
            <p:cNvGrpSpPr/>
            <p:nvPr/>
          </p:nvGrpSpPr>
          <p:grpSpPr>
            <a:xfrm>
              <a:off x="2427006" y="2484114"/>
              <a:ext cx="2695433" cy="1338950"/>
              <a:chOff x="2427006" y="2484114"/>
              <a:chExt cx="2695433" cy="133895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xmlns="" id="{5DE68EBF-5609-427D-8752-9C7D7AB8D69F}"/>
                  </a:ext>
                </a:extLst>
              </p:cNvPr>
              <p:cNvSpPr/>
              <p:nvPr/>
            </p:nvSpPr>
            <p:spPr>
              <a:xfrm>
                <a:off x="2427006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bmt.gateway01.com</a:t>
                </a:r>
                <a:endParaRPr lang="en-IN" dirty="0"/>
              </a:p>
            </p:txBody>
          </p:sp>
          <p:sp>
            <p:nvSpPr>
              <p:cNvPr id="57" name="Rectangle 1">
                <a:extLst>
                  <a:ext uri="{FF2B5EF4-FFF2-40B4-BE49-F238E27FC236}">
                    <a16:creationId xmlns:a16="http://schemas.microsoft.com/office/drawing/2014/main" xmlns="" id="{47668FA9-B3FB-4F25-9A18-9B02A8CD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106" y="2529769"/>
                <a:ext cx="1857019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1">
                <a:extLst>
                  <a:ext uri="{FF2B5EF4-FFF2-40B4-BE49-F238E27FC236}">
                    <a16:creationId xmlns:a16="http://schemas.microsoft.com/office/drawing/2014/main" xmlns="" id="{251D002E-1514-406E-AA51-8DF02F248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sclient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45B73D20-D477-4E43-B702-16A07BD9C694}"/>
                </a:ext>
              </a:extLst>
            </p:cNvPr>
            <p:cNvGrpSpPr/>
            <p:nvPr/>
          </p:nvGrpSpPr>
          <p:grpSpPr>
            <a:xfrm>
              <a:off x="5616223" y="2484114"/>
              <a:ext cx="2698258" cy="1338950"/>
              <a:chOff x="-307729" y="2484114"/>
              <a:chExt cx="2698258" cy="133895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B170B691-EA42-4BFD-A992-1F5518981BEB}"/>
                  </a:ext>
                </a:extLst>
              </p:cNvPr>
              <p:cNvSpPr/>
              <p:nvPr/>
            </p:nvSpPr>
            <p:spPr>
              <a:xfrm>
                <a:off x="-307729" y="2484114"/>
                <a:ext cx="2684040" cy="133895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8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bmt.gateway03.com</a:t>
                </a:r>
                <a:endParaRPr lang="en-IN" dirty="0"/>
              </a:p>
            </p:txBody>
          </p:sp>
          <p:sp>
            <p:nvSpPr>
              <p:cNvPr id="51" name="Rectangle 1">
                <a:extLst>
                  <a:ext uri="{FF2B5EF4-FFF2-40B4-BE49-F238E27FC236}">
                    <a16:creationId xmlns:a16="http://schemas.microsoft.com/office/drawing/2014/main" xmlns="" id="{DFCA592B-3B29-4EBA-8C14-AED2A4AB0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36" y="2507191"/>
                <a:ext cx="1855667" cy="32316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@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EnableDiscoveryService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Menlo"/>
                  </a:rPr>
                  <a:t> 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xmlns="" id="{3FE0A815-F9BF-4CB9-963C-406C649A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93510" y="3471694"/>
                <a:ext cx="2684039" cy="26161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spring-cloud-starter-</a:t>
                </a:r>
                <a:r>
                  <a:rPr lang="en-IN" sz="1100" b="0" i="0" dirty="0" err="1">
                    <a:solidFill>
                      <a:srgbClr val="24292F"/>
                    </a:solidFill>
                    <a:effectLst/>
                    <a:latin typeface="ui-monospace"/>
                  </a:rPr>
                  <a:t>netflix</a:t>
                </a:r>
                <a:r>
                  <a:rPr lang="en-IN" sz="1100" b="0" i="0" dirty="0">
                    <a:solidFill>
                      <a:srgbClr val="24292F"/>
                    </a:solidFill>
                    <a:effectLst/>
                    <a:latin typeface="ui-monospace"/>
                  </a:rPr>
                  <a:t>-eureka-client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09E3B45E-13F7-4086-9B3D-3BCA0D5B3E40}"/>
              </a:ext>
            </a:extLst>
          </p:cNvPr>
          <p:cNvGrpSpPr/>
          <p:nvPr/>
        </p:nvGrpSpPr>
        <p:grpSpPr>
          <a:xfrm>
            <a:off x="6095998" y="5449657"/>
            <a:ext cx="2684040" cy="1338950"/>
            <a:chOff x="5978822" y="5328355"/>
            <a:chExt cx="2684040" cy="133895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F0AE653F-8BF7-47BE-9D74-F937E73AFDA0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bmt.config01.com</a:t>
              </a:r>
              <a:endParaRPr lang="en-IN" dirty="0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xmlns="" id="{6658BA08-4343-4456-91D8-6D8B9ADF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">
              <a:extLst>
                <a:ext uri="{FF2B5EF4-FFF2-40B4-BE49-F238E27FC236}">
                  <a16:creationId xmlns:a16="http://schemas.microsoft.com/office/drawing/2014/main" xmlns="" id="{04C4E7C5-5365-4AB0-AFE1-BB6CEBCD5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61D3D070-24FE-4EF4-AD82-4932219E03A8}"/>
              </a:ext>
            </a:extLst>
          </p:cNvPr>
          <p:cNvSpPr/>
          <p:nvPr/>
        </p:nvSpPr>
        <p:spPr>
          <a:xfrm>
            <a:off x="3215976" y="5449657"/>
            <a:ext cx="2726263" cy="1338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bmt.zipkin01.com</a:t>
            </a:r>
            <a:endParaRPr lang="en-IN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xmlns="" id="{12DF6876-8E45-45F6-9D46-30B611A0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04" y="5480153"/>
            <a:ext cx="1490133" cy="3231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@EnableEurekaClient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xmlns="" id="{DE6C8D79-F8C3-405D-8876-50EB382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99" y="6455945"/>
            <a:ext cx="2684039" cy="2616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spring-cloud-starter-</a:t>
            </a:r>
            <a:r>
              <a:rPr lang="en-IN" sz="1100" b="0" i="0" dirty="0" err="1">
                <a:solidFill>
                  <a:srgbClr val="24292F"/>
                </a:solidFill>
                <a:effectLst/>
                <a:latin typeface="ui-monospace"/>
              </a:rPr>
              <a:t>netflix</a:t>
            </a:r>
            <a:r>
              <a:rPr lang="en-IN" sz="1100" b="0" i="0" dirty="0">
                <a:solidFill>
                  <a:srgbClr val="24292F"/>
                </a:solidFill>
                <a:effectLst/>
                <a:latin typeface="ui-monospace"/>
              </a:rPr>
              <a:t>-eureka-client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CF2143C-7C92-4818-ADFA-BDE4349E1825}"/>
              </a:ext>
            </a:extLst>
          </p:cNvPr>
          <p:cNvGrpSpPr/>
          <p:nvPr/>
        </p:nvGrpSpPr>
        <p:grpSpPr>
          <a:xfrm>
            <a:off x="8925430" y="5436511"/>
            <a:ext cx="2954765" cy="1338950"/>
            <a:chOff x="5978822" y="5328355"/>
            <a:chExt cx="2684040" cy="1338950"/>
          </a:xfrm>
          <a:solidFill>
            <a:srgbClr val="FF0000"/>
          </a:solidFill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8D8080FF-967C-423E-B1A9-F6D1D70B89D8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bmt.hysterix-dashboard01.com</a:t>
              </a:r>
              <a:endParaRPr lang="en-IN" dirty="0"/>
            </a:p>
          </p:txBody>
        </p:sp>
        <p:sp>
          <p:nvSpPr>
            <p:cNvPr id="69" name="Rectangle 1">
              <a:extLst>
                <a:ext uri="{FF2B5EF4-FFF2-40B4-BE49-F238E27FC236}">
                  <a16:creationId xmlns:a16="http://schemas.microsoft.com/office/drawing/2014/main" xmlns="" id="{2D1036B3-14D4-4E42-BDC0-EF1330ED6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xmlns="" id="{3A5F1E59-3453-47CD-B19B-9843A655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B929D54-D563-4F15-8B27-C490F01D4FF7}"/>
              </a:ext>
            </a:extLst>
          </p:cNvPr>
          <p:cNvGrpSpPr/>
          <p:nvPr/>
        </p:nvGrpSpPr>
        <p:grpSpPr>
          <a:xfrm rot="16200000">
            <a:off x="1023001" y="4504169"/>
            <a:ext cx="2684040" cy="1338950"/>
            <a:chOff x="5978822" y="5328355"/>
            <a:chExt cx="2684040" cy="1338950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5539BA8E-AD87-4389-911B-F1DAACA1C519}"/>
                </a:ext>
              </a:extLst>
            </p:cNvPr>
            <p:cNvSpPr/>
            <p:nvPr/>
          </p:nvSpPr>
          <p:spPr>
            <a:xfrm>
              <a:off x="5978822" y="5328355"/>
              <a:ext cx="2684040" cy="133895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bmt.hysterix01.com</a:t>
              </a:r>
              <a:endParaRPr lang="en-IN" dirty="0"/>
            </a:p>
          </p:txBody>
        </p:sp>
        <p:sp>
          <p:nvSpPr>
            <p:cNvPr id="73" name="Rectangle 1">
              <a:extLst>
                <a:ext uri="{FF2B5EF4-FFF2-40B4-BE49-F238E27FC236}">
                  <a16:creationId xmlns:a16="http://schemas.microsoft.com/office/drawing/2014/main" xmlns="" id="{B5E2551B-EA26-446E-997D-AD866C189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27" y="5358851"/>
              <a:ext cx="1490133" cy="3231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">
              <a:extLst>
                <a:ext uri="{FF2B5EF4-FFF2-40B4-BE49-F238E27FC236}">
                  <a16:creationId xmlns:a16="http://schemas.microsoft.com/office/drawing/2014/main" xmlns="" id="{B29AAE37-FFC0-4C6B-8A9E-D07C787E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822" y="6334643"/>
              <a:ext cx="268403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>
                  <a:solidFill>
                    <a:srgbClr val="24292F"/>
                  </a:solidFill>
                  <a:effectLst/>
                  <a:latin typeface="ui-monospace"/>
                </a:rPr>
                <a:t>-eureka-</a:t>
              </a:r>
              <a:r>
                <a:rPr lang="en-IN" sz="1100" b="0" i="0" dirty="0" err="1">
                  <a:solidFill>
                    <a:srgbClr val="24292F"/>
                  </a:solidFill>
                  <a:effectLst/>
                  <a:latin typeface="ui-monospace"/>
                </a:rPr>
                <a:t>sclient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909F8865-02E7-44D5-B223-A62A03CA6165}"/>
              </a:ext>
            </a:extLst>
          </p:cNvPr>
          <p:cNvGrpSpPr/>
          <p:nvPr/>
        </p:nvGrpSpPr>
        <p:grpSpPr>
          <a:xfrm>
            <a:off x="6345995" y="148049"/>
            <a:ext cx="5420235" cy="816210"/>
            <a:chOff x="3359802" y="90311"/>
            <a:chExt cx="5420235" cy="81621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603A3EF2-4ADC-4873-BEDD-10429C3A5A99}"/>
                </a:ext>
              </a:extLst>
            </p:cNvPr>
            <p:cNvSpPr/>
            <p:nvPr/>
          </p:nvSpPr>
          <p:spPr>
            <a:xfrm>
              <a:off x="3476978" y="191911"/>
              <a:ext cx="1535289" cy="3795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Elastic Search</a:t>
              </a:r>
              <a:endParaRPr lang="en-IN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4F4E4D06-7366-43E2-A3E9-24B77733ADB9}"/>
                </a:ext>
              </a:extLst>
            </p:cNvPr>
            <p:cNvSpPr/>
            <p:nvPr/>
          </p:nvSpPr>
          <p:spPr>
            <a:xfrm>
              <a:off x="5276196" y="186266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 Stash</a:t>
              </a:r>
              <a:endParaRPr lang="en-IN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21419A83-FF9E-4D1B-B8CC-8F1EED06E8AE}"/>
                </a:ext>
              </a:extLst>
            </p:cNvPr>
            <p:cNvSpPr/>
            <p:nvPr/>
          </p:nvSpPr>
          <p:spPr>
            <a:xfrm>
              <a:off x="6975178" y="194248"/>
              <a:ext cx="1535289" cy="3795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Kibana</a:t>
              </a:r>
              <a:endParaRPr lang="en-IN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84DB7298-9C40-4EE6-B477-5989A3E6E7E9}"/>
                </a:ext>
              </a:extLst>
            </p:cNvPr>
            <p:cNvSpPr/>
            <p:nvPr/>
          </p:nvSpPr>
          <p:spPr>
            <a:xfrm>
              <a:off x="3359802" y="90311"/>
              <a:ext cx="5420235" cy="8162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ELK STACK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" name="Elbow Connector 3"/>
          <p:cNvCxnSpPr>
            <a:stCxn id="50" idx="2"/>
            <a:endCxn id="30" idx="1"/>
          </p:cNvCxnSpPr>
          <p:nvPr/>
        </p:nvCxnSpPr>
        <p:spPr>
          <a:xfrm>
            <a:off x="1514065" y="2105372"/>
            <a:ext cx="1701911" cy="103790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0" idx="2"/>
            <a:endCxn id="43" idx="1"/>
          </p:cNvCxnSpPr>
          <p:nvPr/>
        </p:nvCxnSpPr>
        <p:spPr>
          <a:xfrm flipV="1">
            <a:off x="1514065" y="1637992"/>
            <a:ext cx="1701911" cy="46738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58200" y="126866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/partner/**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7624" y="3110754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/booking/**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4" name="Elbow Connector 53"/>
          <p:cNvCxnSpPr>
            <a:stCxn id="50" idx="2"/>
          </p:cNvCxnSpPr>
          <p:nvPr/>
        </p:nvCxnSpPr>
        <p:spPr>
          <a:xfrm>
            <a:off x="1514065" y="2105372"/>
            <a:ext cx="661099" cy="1726252"/>
          </a:xfrm>
          <a:prstGeom prst="bentConnector4">
            <a:avLst>
              <a:gd name="adj1" fmla="val 34579"/>
              <a:gd name="adj2" fmla="val 693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1175902" y="2642714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/circuit/**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65176" y="2067679"/>
            <a:ext cx="3915717" cy="1409776"/>
            <a:chOff x="1011381" y="2338289"/>
            <a:chExt cx="3915717" cy="1409776"/>
          </a:xfrm>
        </p:grpSpPr>
        <p:sp>
          <p:nvSpPr>
            <p:cNvPr id="48" name="Rectangle: Rounded Corners 1">
              <a:extLst>
                <a:ext uri="{FF2B5EF4-FFF2-40B4-BE49-F238E27FC236}">
                  <a16:creationId xmlns:a16="http://schemas.microsoft.com/office/drawing/2014/main" xmlns="" id="{229043B8-923C-4A63-923B-ED47AB6F3179}"/>
                </a:ext>
              </a:extLst>
            </p:cNvPr>
            <p:cNvSpPr/>
            <p:nvPr/>
          </p:nvSpPr>
          <p:spPr>
            <a:xfrm>
              <a:off x="1011381" y="2409115"/>
              <a:ext cx="3915717" cy="1338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bmt.api-gateway01.com</a:t>
              </a:r>
              <a:endParaRPr lang="en-IN" dirty="0"/>
            </a:p>
          </p:txBody>
        </p: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xmlns="" id="{FFE5BAF0-90A9-481D-AAC3-4466B27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802" y="2338289"/>
              <a:ext cx="1674296" cy="46166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@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292929"/>
                  </a:solidFill>
                  <a:effectLst/>
                  <a:latin typeface="Menlo"/>
                </a:rPr>
                <a:t>EnableEurekaClient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rgbClr val="292929"/>
                  </a:solidFill>
                  <a:effectLst/>
                  <a:latin typeface="charter"/>
                </a:rPr>
                <a:t> 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xmlns="" id="{4A5862E7-0045-43EA-8731-76AF0AFF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579" y="3472706"/>
              <a:ext cx="3001319" cy="2616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spring-cloud-starter-</a:t>
              </a:r>
              <a:r>
                <a:rPr lang="en-IN" sz="1100" b="0" i="0" dirty="0" err="1" smtClean="0">
                  <a:solidFill>
                    <a:srgbClr val="24292F"/>
                  </a:solidFill>
                  <a:effectLst/>
                  <a:latin typeface="ui-monospace"/>
                </a:rPr>
                <a:t>netflix</a:t>
              </a:r>
              <a:r>
                <a:rPr lang="en-IN" sz="1100" b="0" i="0" dirty="0" smtClean="0">
                  <a:solidFill>
                    <a:srgbClr val="24292F"/>
                  </a:solidFill>
                  <a:effectLst/>
                  <a:latin typeface="ui-monospace"/>
                </a:rPr>
                <a:t>-eureka-client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Elbow Connector 55"/>
          <p:cNvCxnSpPr>
            <a:stCxn id="48" idx="3"/>
            <a:endCxn id="44" idx="1"/>
          </p:cNvCxnSpPr>
          <p:nvPr/>
        </p:nvCxnSpPr>
        <p:spPr>
          <a:xfrm>
            <a:off x="4380893" y="2807980"/>
            <a:ext cx="3300186" cy="2000515"/>
          </a:xfrm>
          <a:prstGeom prst="bentConnector3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3628" y="3292789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/booking/**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025" name="Group 1024"/>
          <p:cNvGrpSpPr/>
          <p:nvPr/>
        </p:nvGrpSpPr>
        <p:grpSpPr>
          <a:xfrm>
            <a:off x="7681079" y="3577607"/>
            <a:ext cx="3915717" cy="2461776"/>
            <a:chOff x="7633853" y="3745059"/>
            <a:chExt cx="3915717" cy="2461776"/>
          </a:xfrm>
        </p:grpSpPr>
        <p:grpSp>
          <p:nvGrpSpPr>
            <p:cNvPr id="43" name="Group 42"/>
            <p:cNvGrpSpPr/>
            <p:nvPr/>
          </p:nvGrpSpPr>
          <p:grpSpPr>
            <a:xfrm>
              <a:off x="7633853" y="3745059"/>
              <a:ext cx="3915717" cy="2461776"/>
              <a:chOff x="1011381" y="2409115"/>
              <a:chExt cx="3915717" cy="1338950"/>
            </a:xfrm>
          </p:grpSpPr>
          <p:sp>
            <p:nvSpPr>
              <p:cNvPr id="44" name="Rectangle: Rounded Corners 1">
                <a:extLst>
                  <a:ext uri="{FF2B5EF4-FFF2-40B4-BE49-F238E27FC236}">
                    <a16:creationId xmlns:a16="http://schemas.microsoft.com/office/drawing/2014/main" xmlns="" id="{229043B8-923C-4A63-923B-ED47AB6F3179}"/>
                  </a:ext>
                </a:extLst>
              </p:cNvPr>
              <p:cNvSpPr/>
              <p:nvPr/>
            </p:nvSpPr>
            <p:spPr>
              <a:xfrm>
                <a:off x="1011381" y="2409115"/>
                <a:ext cx="3915717" cy="133895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sz="180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endParaRPr lang="en-I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IN" sz="18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bmt.bookingservice.com</a:t>
                </a:r>
                <a:endParaRPr lang="en-IN" dirty="0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xmlns="" id="{FFE5BAF0-90A9-481D-AAC3-4466B273C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397" y="2541524"/>
                <a:ext cx="1674296" cy="17576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@</a:t>
                </a:r>
                <a:r>
                  <a:rPr kumimoji="0" lang="en-US" altLang="en-US" sz="11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enlo"/>
                  </a:rPr>
                  <a:t>EnableEurekaClient</a:t>
                </a:r>
                <a:r>
                  <a:rPr kumimoji="0" lang="en-US" altLang="en-US" sz="15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harter"/>
                  </a:rPr>
                  <a:t> </a:t>
                </a:r>
                <a:r>
                  <a:rPr kumimoji="0" lang="en-US" alt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" name="Rectangle 1023"/>
            <p:cNvSpPr/>
            <p:nvPr/>
          </p:nvSpPr>
          <p:spPr>
            <a:xfrm>
              <a:off x="7855533" y="5795938"/>
              <a:ext cx="3566810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spring-cloud-starter-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netflix</a:t>
              </a:r>
              <a:r>
                <a:rPr lang="en-US" sz="1600" dirty="0" smtClean="0">
                  <a:solidFill>
                    <a:schemeClr val="bg1"/>
                  </a:solidFill>
                </a:rPr>
                <a:t>-eureka-client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30" name="Rounded Rectangle 1029"/>
          <p:cNvSpPr/>
          <p:nvPr/>
        </p:nvSpPr>
        <p:spPr>
          <a:xfrm>
            <a:off x="3935088" y="720436"/>
            <a:ext cx="2770909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bmt</a:t>
            </a:r>
            <a:r>
              <a:rPr lang="en-US" dirty="0" smtClean="0"/>
              <a:t>-eureka-cluster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148</Words>
  <Application>Microsoft Office PowerPoint</Application>
  <PresentationFormat>Custom</PresentationFormat>
  <Paragraphs>94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Rupak</cp:lastModifiedBy>
  <cp:revision>61</cp:revision>
  <dcterms:created xsi:type="dcterms:W3CDTF">2021-11-01T11:52:28Z</dcterms:created>
  <dcterms:modified xsi:type="dcterms:W3CDTF">2021-11-03T09:59:20Z</dcterms:modified>
</cp:coreProperties>
</file>