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5" r:id="rId8"/>
    <p:sldId id="261" r:id="rId9"/>
    <p:sldId id="259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SQL (Structured Query Language)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Data Query Language (DQL)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Query DB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Data Definition Language (DDL)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Define DB Schema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Data Control Language (DCL)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User Permission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Data Manipulation Language (DML)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Insert, Update &amp; Delete Data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0934" y="2286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TRIGGER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1062"/>
            <a:ext cx="47244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43200"/>
            <a:ext cx="51720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6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44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70004"/>
              </p:ext>
            </p:extLst>
          </p:nvPr>
        </p:nvGraphicFramePr>
        <p:xfrm>
          <a:off x="1447800" y="533400"/>
          <a:ext cx="685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DATA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VARCHAR(LENGTH)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r>
                        <a:rPr lang="en-US" baseline="0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DECIMAL(M,N)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6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5528"/>
            <a:ext cx="7567234" cy="4917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1" y="4114800"/>
            <a:ext cx="1905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90580"/>
            <a:ext cx="46291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191250"/>
            <a:ext cx="65627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209" y="0"/>
            <a:ext cx="21145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7" y="1641764"/>
            <a:ext cx="2106084" cy="2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35927"/>
            <a:ext cx="28479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5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27146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95349"/>
            <a:ext cx="28003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3" y="2362200"/>
            <a:ext cx="26860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71725"/>
            <a:ext cx="37147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50240"/>
            <a:ext cx="25717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29050"/>
            <a:ext cx="33813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70934" y="228600"/>
            <a:ext cx="503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0934" y="228600"/>
            <a:ext cx="503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34194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04184"/>
            <a:ext cx="29051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2514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63661"/>
            <a:ext cx="24288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4724400"/>
            <a:ext cx="2628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0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0934" y="228600"/>
            <a:ext cx="503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Wild Cards &amp; Unions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37147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9800"/>
            <a:ext cx="36480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98" y="2933700"/>
            <a:ext cx="38004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54" y="4343400"/>
            <a:ext cx="31718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4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22" y="3259075"/>
            <a:ext cx="22955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70934" y="228600"/>
            <a:ext cx="503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INNER JOIN (simple join</a:t>
            </a:r>
            <a:r>
              <a:rPr lang="en-US" b="1" dirty="0" smtClean="0"/>
              <a:t>) </a:t>
            </a:r>
            <a:r>
              <a:rPr lang="en-US" dirty="0" smtClean="0"/>
              <a:t>(Intersection)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2" y="4564000"/>
            <a:ext cx="32575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45148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85887"/>
            <a:ext cx="2743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6" y="3957638"/>
            <a:ext cx="19716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07577" y="5068825"/>
            <a:ext cx="296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Records matching both tables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0934" y="22860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LEFT OUTER </a:t>
            </a:r>
            <a:r>
              <a:rPr lang="en-US" b="1" dirty="0" smtClean="0"/>
              <a:t>JOIN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45148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85887"/>
            <a:ext cx="2743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2" y="2895600"/>
            <a:ext cx="23336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31" y="4572000"/>
            <a:ext cx="32670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20383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98678" y="4962525"/>
            <a:ext cx="3768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 employee records and only records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branch with matching criteria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0934" y="228600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RIGHT OUTER JOIN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45148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85887"/>
            <a:ext cx="2743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98678" y="4962525"/>
            <a:ext cx="376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 branch records and only records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employee with matching criteria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24288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61" y="4538662"/>
            <a:ext cx="32670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720" y="3767138"/>
            <a:ext cx="1895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2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119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Rupak</dc:creator>
  <cp:lastModifiedBy>Rupak</cp:lastModifiedBy>
  <cp:revision>26</cp:revision>
  <dcterms:created xsi:type="dcterms:W3CDTF">2006-08-16T00:00:00Z</dcterms:created>
  <dcterms:modified xsi:type="dcterms:W3CDTF">2021-11-16T07:37:39Z</dcterms:modified>
</cp:coreProperties>
</file>