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CC82-8D6F-41E3-B7D6-B16EE23DC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A6942-5EB2-4699-A8F2-2DAE91A05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0E49B-9D2D-45C9-A8AC-FF0D41C7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98343-3ADA-4437-AD7B-D938F077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EDA11-201A-4018-98A4-D13CB3EB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8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91D8-7C0F-436E-900B-5ADDF5CE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99A46-2DF4-4E6B-82F2-F8EBE524A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ABDF-542E-4B0B-B115-82C2BC90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F9B6-14D8-4DA0-A38A-C1591A50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C3098-6B42-4CA3-A9EA-0CEE6D48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3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E34B9-E7E1-404B-A656-7F5FB6317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ACAAF-07ED-4BDB-AE9D-268D767CD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A4C4-77A9-45DF-AD60-2282B037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2B154-5274-4175-9A89-2092122C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19B0-5E57-4739-B46F-B31616A8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7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150B-E216-469C-9EF3-1F0F5714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A675-99A2-468B-93D1-46FEEA55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3DAF-9232-4FD2-96EB-ADCCA585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BB921-BC61-44F2-825D-140F6DAF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574DB-BEEF-4E0A-ACC6-3A5EF3C0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7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0C1F-3EAE-4443-B715-1BA91E4F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F6FF1-CE13-478E-BF6D-0510F93AF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1C887-51B6-46E7-B473-67C37094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F367F-E2DF-412A-A011-DD02BEE5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8DD6F-34F7-48EA-B36C-332824F3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3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AE2B-F990-490A-8A2B-DC1B468C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8D17-D484-4209-B469-1D028CACC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EF4EA-AC12-4C1E-A56A-BAAF05F4B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D33E5-559F-4A20-9F2A-0F1CF393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83C9C-A604-439E-86FB-B2F61C2D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23502-111A-4C6F-83C4-726C9E53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6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B311-339D-448B-9205-82CDDB66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3EB1A-8EB6-4F5A-B8A3-F041A9924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DCA69-6333-45A7-8E6A-295095A83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F98AE-2080-4E4C-BB5C-529F768F8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879DC-B4F2-4F7C-BC69-4736E8EBD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13094-6823-472F-AC58-290DBA7A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7856D-26E0-48C8-A124-370D5E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EA9EB-1F9A-462D-8A1C-EF53ED16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4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D253-82B2-40BA-B7C6-BD1D1AEF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DE193-25BE-462D-ADC2-D55F4C33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74FAE-7F84-43E2-A1F1-7C4A3774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E7890-162B-4DD6-A6F3-5BBC205B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69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2E3B0-E78B-47E2-B3D9-0FB9351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20DC8-C42C-4A18-9CDE-0B8C423B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FB77B-0F13-424B-BC1F-B39E5444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0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3FCE-5B4D-43CC-9891-7A06EF85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708FD-3FF3-4AC1-AF70-F1E31827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72CC0-FEEA-445E-B0A4-E5B72DB9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58AC7-4E41-4D1A-B22A-ACEA67A4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CC2E0-A178-4156-BD8C-D994B014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43812-3065-420A-AE8C-358A93D6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70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F3EB-231D-4389-AFA0-2FD65066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A3C75-CC07-46D6-97BF-6356F4713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DD846-2088-4D12-A5B9-37C03597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DDB2F-EDA4-458F-9BB6-0D82E072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F08DD-EBFB-4266-B076-A2F98075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5345A-F86A-4960-A1C4-8E881A62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70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75E84-4BEA-4B29-97D5-FC88A9CE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57B72-BF62-4141-AEB4-3E44153F6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2E18-EEC3-4089-929A-52B043802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17E09-6E10-4B05-81B6-5E6F6EE6F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35183-ECEA-49C4-85B1-B104BD80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03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5316B8-2CDC-470B-BBC3-7B3BB48F917E}"/>
              </a:ext>
            </a:extLst>
          </p:cNvPr>
          <p:cNvSpPr/>
          <p:nvPr/>
        </p:nvSpPr>
        <p:spPr>
          <a:xfrm>
            <a:off x="733777" y="4563533"/>
            <a:ext cx="2856089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API GATEWAY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1644F9-1251-438C-BEB7-F907C2B49D54}"/>
              </a:ext>
            </a:extLst>
          </p:cNvPr>
          <p:cNvSpPr/>
          <p:nvPr/>
        </p:nvSpPr>
        <p:spPr>
          <a:xfrm>
            <a:off x="2381952" y="781756"/>
            <a:ext cx="3036711" cy="89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  Micro Service</a:t>
            </a:r>
          </a:p>
          <a:p>
            <a:pPr algn="ctr"/>
            <a:r>
              <a:rPr lang="en-US" dirty="0"/>
              <a:t>(Instance 1)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16CFAD-AF52-4649-A332-71DEE7426C23}"/>
              </a:ext>
            </a:extLst>
          </p:cNvPr>
          <p:cNvSpPr/>
          <p:nvPr/>
        </p:nvSpPr>
        <p:spPr>
          <a:xfrm>
            <a:off x="6242754" y="3428999"/>
            <a:ext cx="3036711" cy="89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  Micro Service</a:t>
            </a:r>
          </a:p>
          <a:p>
            <a:pPr algn="ctr"/>
            <a:r>
              <a:rPr lang="en-US" dirty="0"/>
              <a:t>(Instance 1)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1607E8-5979-4B1D-BCDC-0CDDE92D28C5}"/>
              </a:ext>
            </a:extLst>
          </p:cNvPr>
          <p:cNvSpPr/>
          <p:nvPr/>
        </p:nvSpPr>
        <p:spPr>
          <a:xfrm>
            <a:off x="7524043" y="5314244"/>
            <a:ext cx="2856089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ConfigServer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3F1191-805C-4602-B403-FBC4B23FDEE5}"/>
              </a:ext>
            </a:extLst>
          </p:cNvPr>
          <p:cNvSpPr/>
          <p:nvPr/>
        </p:nvSpPr>
        <p:spPr>
          <a:xfrm>
            <a:off x="3488265" y="1763460"/>
            <a:ext cx="2754489" cy="4411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Eurekha</a:t>
            </a:r>
            <a:r>
              <a:rPr lang="en-US" dirty="0"/>
              <a:t> Discovery Client</a:t>
            </a:r>
            <a:endParaRPr lang="en-IN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8E1CA97-7225-45D0-A081-33F98BF5BD88}"/>
              </a:ext>
            </a:extLst>
          </p:cNvPr>
          <p:cNvCxnSpPr>
            <a:cxnSpLocks/>
            <a:stCxn id="7" idx="3"/>
            <a:endCxn id="14" idx="3"/>
          </p:cNvCxnSpPr>
          <p:nvPr/>
        </p:nvCxnSpPr>
        <p:spPr>
          <a:xfrm>
            <a:off x="5418663" y="1227667"/>
            <a:ext cx="824091" cy="756355"/>
          </a:xfrm>
          <a:prstGeom prst="bentConnector3">
            <a:avLst>
              <a:gd name="adj1" fmla="val 12774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AF5724-2440-46B2-B4E0-C35E05FEFDFA}"/>
              </a:ext>
            </a:extLst>
          </p:cNvPr>
          <p:cNvSpPr/>
          <p:nvPr/>
        </p:nvSpPr>
        <p:spPr>
          <a:xfrm>
            <a:off x="7349923" y="1041722"/>
            <a:ext cx="2731625" cy="631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@EnableEurekaServer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19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B91840-4C6D-4593-9BF2-B3D8765A0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76" y="467254"/>
            <a:ext cx="7439025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7C06CF-BD08-4329-833D-81860851C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176" y="2078566"/>
            <a:ext cx="8486775" cy="533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C77DCE-CC71-4532-8F93-DE6C20B70FB2}"/>
              </a:ext>
            </a:extLst>
          </p:cNvPr>
          <p:cNvSpPr txBox="1"/>
          <p:nvPr/>
        </p:nvSpPr>
        <p:spPr>
          <a:xfrm>
            <a:off x="1270176" y="310885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server.port</a:t>
            </a:r>
            <a:r>
              <a:rPr lang="en-IN" dirty="0"/>
              <a:t>=8761</a:t>
            </a:r>
          </a:p>
          <a:p>
            <a:r>
              <a:rPr lang="en-IN" dirty="0"/>
              <a:t>// false for server itself</a:t>
            </a:r>
          </a:p>
          <a:p>
            <a:r>
              <a:rPr lang="en-IN" dirty="0" err="1"/>
              <a:t>eureka.client.register</a:t>
            </a:r>
            <a:r>
              <a:rPr lang="en-IN" dirty="0"/>
              <a:t>-with-eureka=false</a:t>
            </a:r>
          </a:p>
          <a:p>
            <a:r>
              <a:rPr lang="en-IN" dirty="0" err="1"/>
              <a:t>eureka.client.fetch</a:t>
            </a:r>
            <a:r>
              <a:rPr lang="en-IN" dirty="0"/>
              <a:t>-registry=false</a:t>
            </a:r>
          </a:p>
          <a:p>
            <a:endParaRPr lang="en-IN" dirty="0"/>
          </a:p>
          <a:p>
            <a:r>
              <a:rPr lang="en-IN" dirty="0" err="1"/>
              <a:t>logging.level.com.netflix.eureka</a:t>
            </a:r>
            <a:r>
              <a:rPr lang="en-IN" dirty="0"/>
              <a:t>=OFF</a:t>
            </a:r>
          </a:p>
          <a:p>
            <a:r>
              <a:rPr lang="en-IN" dirty="0" err="1"/>
              <a:t>logging.level.com.netflix.discovery</a:t>
            </a:r>
            <a:r>
              <a:rPr lang="en-IN" dirty="0"/>
              <a:t>=OFF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E645F5A-4F9A-4710-8056-208C1E9DC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868" y="3167390"/>
            <a:ext cx="16933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@EnableEurekaServer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07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0F62175-D24D-4B45-B9CA-E8C1FAAC2857}"/>
              </a:ext>
            </a:extLst>
          </p:cNvPr>
          <p:cNvGrpSpPr/>
          <p:nvPr/>
        </p:nvGrpSpPr>
        <p:grpSpPr>
          <a:xfrm>
            <a:off x="4826502" y="3983337"/>
            <a:ext cx="5669952" cy="1338950"/>
            <a:chOff x="1365957" y="2465406"/>
            <a:chExt cx="5669952" cy="13389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2E720DB-FF62-4E7A-86CD-1CAE2B2D623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bmt.registry01.com</a:t>
                </a:r>
                <a:endParaRPr lang="en-IN" dirty="0"/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262" y="2495902"/>
                <a:ext cx="149013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@EnableEurekaServer</a:t>
                </a: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DBFA10-C83E-4DEF-8CD1-BADBC16FE155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E150171-1A7B-4D64-B55E-DB783C08E7C2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bmt.registry02.com</a:t>
                </a:r>
                <a:endParaRPr lang="en-IN" dirty="0"/>
              </a:p>
            </p:txBody>
          </p:sp>
          <p:sp>
            <p:nvSpPr>
              <p:cNvPr id="13" name="Rectangle 1">
                <a:extLst>
                  <a:ext uri="{FF2B5EF4-FFF2-40B4-BE49-F238E27FC236}">
                    <a16:creationId xmlns:a16="http://schemas.microsoft.com/office/drawing/2014/main" id="{26A7B01C-670A-4B9E-8775-5248BB8B3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262" y="2495902"/>
                <a:ext cx="149013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@EnableEurekaServer</a:t>
                </a: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1">
                <a:extLst>
                  <a:ext uri="{FF2B5EF4-FFF2-40B4-BE49-F238E27FC236}">
                    <a16:creationId xmlns:a16="http://schemas.microsoft.com/office/drawing/2014/main" id="{AE53C4F4-C196-4B4D-894F-243091241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26D4FD-31C2-4FF9-800C-714F683EB43F}"/>
              </a:ext>
            </a:extLst>
          </p:cNvPr>
          <p:cNvGrpSpPr/>
          <p:nvPr/>
        </p:nvGrpSpPr>
        <p:grpSpPr>
          <a:xfrm>
            <a:off x="3215976" y="2473798"/>
            <a:ext cx="8664218" cy="1338950"/>
            <a:chOff x="1365957" y="2465406"/>
            <a:chExt cx="8607992" cy="13389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26D488A-0224-468D-8DFC-EA65ABDDAB2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7BF73A8A-9B63-4346-8677-7B7F802184A1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bmt.bookingservice01.com</a:t>
                </a:r>
                <a:endParaRPr lang="en-IN" dirty="0"/>
              </a:p>
            </p:txBody>
          </p:sp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B2465705-8D1F-4610-B4EC-D9B332646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912" y="2495902"/>
                <a:ext cx="17314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1">
                <a:extLst>
                  <a:ext uri="{FF2B5EF4-FFF2-40B4-BE49-F238E27FC236}">
                    <a16:creationId xmlns:a16="http://schemas.microsoft.com/office/drawing/2014/main" id="{2B208D04-9B0C-4194-8D6D-150281E8F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677CBBA-4B05-4E26-ABCE-C634BA606830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E63CD82-7E71-4367-8277-574E557EA990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bmt.bookingservice02.com</a:t>
                </a:r>
                <a:endParaRPr lang="en-IN" dirty="0"/>
              </a:p>
            </p:txBody>
          </p:sp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0A88CE75-95F4-499E-842B-075807A82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390" y="2495902"/>
                <a:ext cx="1792005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1">
                <a:extLst>
                  <a:ext uri="{FF2B5EF4-FFF2-40B4-BE49-F238E27FC236}">
                    <a16:creationId xmlns:a16="http://schemas.microsoft.com/office/drawing/2014/main" id="{E0C71518-ACB1-46C3-80EE-972E9FD18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003B74D-B8C7-4414-9D7E-8A06C42A0CAA}"/>
                </a:ext>
              </a:extLst>
            </p:cNvPr>
            <p:cNvGrpSpPr/>
            <p:nvPr/>
          </p:nvGrpSpPr>
          <p:grpSpPr>
            <a:xfrm>
              <a:off x="7289909" y="2465406"/>
              <a:ext cx="2684040" cy="1338950"/>
              <a:chOff x="1365957" y="2465406"/>
              <a:chExt cx="2684040" cy="133895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97CECC83-8D18-45D9-B7DD-EA416689E01B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bmt.bookingservice03.com</a:t>
                </a:r>
                <a:endParaRPr lang="en-IN" dirty="0"/>
              </a:p>
            </p:txBody>
          </p:sp>
          <p:sp>
            <p:nvSpPr>
              <p:cNvPr id="25" name="Rectangle 1">
                <a:extLst>
                  <a:ext uri="{FF2B5EF4-FFF2-40B4-BE49-F238E27FC236}">
                    <a16:creationId xmlns:a16="http://schemas.microsoft.com/office/drawing/2014/main" id="{04212A30-EC2B-4ABF-8921-51C5D19C1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3492" y="2495902"/>
                <a:ext cx="169490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1">
                <a:extLst>
                  <a:ext uri="{FF2B5EF4-FFF2-40B4-BE49-F238E27FC236}">
                    <a16:creationId xmlns:a16="http://schemas.microsoft.com/office/drawing/2014/main" id="{6704B4F6-A682-486C-BA1E-C35C74B3D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B1CA6F-487B-445A-AE17-DE06D734C19D}"/>
              </a:ext>
            </a:extLst>
          </p:cNvPr>
          <p:cNvGrpSpPr/>
          <p:nvPr/>
        </p:nvGrpSpPr>
        <p:grpSpPr>
          <a:xfrm>
            <a:off x="3215976" y="968517"/>
            <a:ext cx="8650214" cy="1338950"/>
            <a:chOff x="1365957" y="2465406"/>
            <a:chExt cx="8607992" cy="133895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A74CAB0-9F63-45CB-B953-6006D17ADF1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F3DF1273-F300-4BD0-8FB7-48FEC0DB1F09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bmt.partner01.com</a:t>
                </a:r>
                <a:endParaRPr lang="en-IN" dirty="0"/>
              </a:p>
            </p:txBody>
          </p:sp>
          <p:sp>
            <p:nvSpPr>
              <p:cNvPr id="44" name="Rectangle 1">
                <a:extLst>
                  <a:ext uri="{FF2B5EF4-FFF2-40B4-BE49-F238E27FC236}">
                    <a16:creationId xmlns:a16="http://schemas.microsoft.com/office/drawing/2014/main" id="{B5D102D8-2F53-4ECD-AC34-13D13E6B3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2908" y="2526679"/>
                <a:ext cx="1745488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" name="Rectangle 1">
                <a:extLst>
                  <a:ext uri="{FF2B5EF4-FFF2-40B4-BE49-F238E27FC236}">
                    <a16:creationId xmlns:a16="http://schemas.microsoft.com/office/drawing/2014/main" id="{AAAEF367-96EF-4FDD-A670-DD00CDACB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C56915C-9D0F-4B22-BEBB-943ED8C902CC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B358541E-A59E-4315-9377-A1344B4DBD6D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bmt.partner02.com</a:t>
                </a:r>
                <a:endParaRPr lang="en-IN" dirty="0"/>
              </a:p>
            </p:txBody>
          </p:sp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636FAF22-4BB5-4789-9C21-4115B0581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790" y="2495902"/>
                <a:ext cx="1893606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1">
                <a:extLst>
                  <a:ext uri="{FF2B5EF4-FFF2-40B4-BE49-F238E27FC236}">
                    <a16:creationId xmlns:a16="http://schemas.microsoft.com/office/drawing/2014/main" id="{81D9FE2A-0944-401B-80F6-90BF83A79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08755B5-F548-4E7B-9C19-BC94E91B6FDC}"/>
                </a:ext>
              </a:extLst>
            </p:cNvPr>
            <p:cNvGrpSpPr/>
            <p:nvPr/>
          </p:nvGrpSpPr>
          <p:grpSpPr>
            <a:xfrm>
              <a:off x="7289909" y="2465406"/>
              <a:ext cx="2684040" cy="1338950"/>
              <a:chOff x="1365957" y="2465406"/>
              <a:chExt cx="2684040" cy="133895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1DF5C8E-17D1-4B23-A199-D6699B3F708F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bmt.partner03.com</a:t>
                </a:r>
                <a:endParaRPr lang="en-IN" dirty="0"/>
              </a:p>
            </p:txBody>
          </p:sp>
          <p:sp>
            <p:nvSpPr>
              <p:cNvPr id="38" name="Rectangle 1">
                <a:extLst>
                  <a:ext uri="{FF2B5EF4-FFF2-40B4-BE49-F238E27FC236}">
                    <a16:creationId xmlns:a16="http://schemas.microsoft.com/office/drawing/2014/main" id="{E446ED41-7EA5-4CF8-9B3B-F403F4BEA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022" y="2495902"/>
                <a:ext cx="184437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1">
                <a:extLst>
                  <a:ext uri="{FF2B5EF4-FFF2-40B4-BE49-F238E27FC236}">
                    <a16:creationId xmlns:a16="http://schemas.microsoft.com/office/drawing/2014/main" id="{446F9F88-3567-492F-B064-2E4E05208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7F38C5C-23CF-4BA8-A2AC-0F6D4A94C5FB}"/>
              </a:ext>
            </a:extLst>
          </p:cNvPr>
          <p:cNvGrpSpPr/>
          <p:nvPr/>
        </p:nvGrpSpPr>
        <p:grpSpPr>
          <a:xfrm rot="16200000">
            <a:off x="-2099146" y="2680926"/>
            <a:ext cx="5887475" cy="1338950"/>
            <a:chOff x="2427006" y="2484114"/>
            <a:chExt cx="5887475" cy="133895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FEC8F30-CCD9-427E-8BD9-94338A73764D}"/>
                </a:ext>
              </a:extLst>
            </p:cNvPr>
            <p:cNvGrpSpPr/>
            <p:nvPr/>
          </p:nvGrpSpPr>
          <p:grpSpPr>
            <a:xfrm>
              <a:off x="2427006" y="2484114"/>
              <a:ext cx="2695433" cy="1338950"/>
              <a:chOff x="2427006" y="2484114"/>
              <a:chExt cx="2695433" cy="1338950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5DE68EBF-5609-427D-8752-9C7D7AB8D69F}"/>
                  </a:ext>
                </a:extLst>
              </p:cNvPr>
              <p:cNvSpPr/>
              <p:nvPr/>
            </p:nvSpPr>
            <p:spPr>
              <a:xfrm>
                <a:off x="2427006" y="2484114"/>
                <a:ext cx="2684040" cy="133895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bmt.gateway01.com</a:t>
                </a:r>
                <a:endParaRPr lang="en-IN" dirty="0"/>
              </a:p>
            </p:txBody>
          </p:sp>
          <p:sp>
            <p:nvSpPr>
              <p:cNvPr id="57" name="Rectangle 1">
                <a:extLst>
                  <a:ext uri="{FF2B5EF4-FFF2-40B4-BE49-F238E27FC236}">
                    <a16:creationId xmlns:a16="http://schemas.microsoft.com/office/drawing/2014/main" id="{47668FA9-B3FB-4F25-9A18-9B02A8CD4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5106" y="2529769"/>
                <a:ext cx="1857019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 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EnableDiscoveryService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 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1">
                <a:extLst>
                  <a:ext uri="{FF2B5EF4-FFF2-40B4-BE49-F238E27FC236}">
                    <a16:creationId xmlns:a16="http://schemas.microsoft.com/office/drawing/2014/main" id="{251D002E-1514-406E-AA51-8DF02F248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400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sclient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5B73D20-D477-4E43-B702-16A07BD9C694}"/>
                </a:ext>
              </a:extLst>
            </p:cNvPr>
            <p:cNvGrpSpPr/>
            <p:nvPr/>
          </p:nvGrpSpPr>
          <p:grpSpPr>
            <a:xfrm>
              <a:off x="5616223" y="2484114"/>
              <a:ext cx="2698258" cy="1338950"/>
              <a:chOff x="-307729" y="2484114"/>
              <a:chExt cx="2698258" cy="1338950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170B691-EA42-4BFD-A992-1F5518981BEB}"/>
                  </a:ext>
                </a:extLst>
              </p:cNvPr>
              <p:cNvSpPr/>
              <p:nvPr/>
            </p:nvSpPr>
            <p:spPr>
              <a:xfrm>
                <a:off x="-307729" y="2484114"/>
                <a:ext cx="2684040" cy="133895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bmt.gateway03.com</a:t>
                </a:r>
                <a:endParaRPr lang="en-IN" dirty="0"/>
              </a:p>
            </p:txBody>
          </p:sp>
          <p:sp>
            <p:nvSpPr>
              <p:cNvPr id="51" name="Rectangle 1">
                <a:extLst>
                  <a:ext uri="{FF2B5EF4-FFF2-40B4-BE49-F238E27FC236}">
                    <a16:creationId xmlns:a16="http://schemas.microsoft.com/office/drawing/2014/main" id="{DFCA592B-3B29-4EBA-8C14-AED2A4AB0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36" y="2507191"/>
                <a:ext cx="1855667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 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EnableDiscoveryService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 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">
                <a:extLst>
                  <a:ext uri="{FF2B5EF4-FFF2-40B4-BE49-F238E27FC236}">
                    <a16:creationId xmlns:a16="http://schemas.microsoft.com/office/drawing/2014/main" id="{3FE0A815-F9BF-4CB9-963C-406C649AA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93510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9E3B45E-13F7-4086-9B3D-3BCA0D5B3E40}"/>
              </a:ext>
            </a:extLst>
          </p:cNvPr>
          <p:cNvGrpSpPr/>
          <p:nvPr/>
        </p:nvGrpSpPr>
        <p:grpSpPr>
          <a:xfrm>
            <a:off x="6095998" y="5449657"/>
            <a:ext cx="2684040" cy="1338950"/>
            <a:chOff x="5978822" y="5328355"/>
            <a:chExt cx="2684040" cy="133895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0AE653F-8BF7-47BE-9D74-F937E73AFDA0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bmt.config01.com</a:t>
              </a:r>
              <a:endParaRPr lang="en-IN" dirty="0"/>
            </a:p>
          </p:txBody>
        </p:sp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6658BA08-4343-4456-91D8-6D8B9ADFA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1">
              <a:extLst>
                <a:ext uri="{FF2B5EF4-FFF2-40B4-BE49-F238E27FC236}">
                  <a16:creationId xmlns:a16="http://schemas.microsoft.com/office/drawing/2014/main" id="{04C4E7C5-5365-4AB0-AFE1-BB6CEBCD5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1D3D070-24FE-4EF4-AD82-4932219E03A8}"/>
              </a:ext>
            </a:extLst>
          </p:cNvPr>
          <p:cNvSpPr/>
          <p:nvPr/>
        </p:nvSpPr>
        <p:spPr>
          <a:xfrm>
            <a:off x="3215976" y="5449657"/>
            <a:ext cx="2726263" cy="1338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bmt.zipkin01.com</a:t>
            </a:r>
            <a:endParaRPr lang="en-IN" dirty="0"/>
          </a:p>
        </p:txBody>
      </p:sp>
      <p:sp>
        <p:nvSpPr>
          <p:cNvPr id="64" name="Rectangle 1">
            <a:extLst>
              <a:ext uri="{FF2B5EF4-FFF2-40B4-BE49-F238E27FC236}">
                <a16:creationId xmlns:a16="http://schemas.microsoft.com/office/drawing/2014/main" id="{12DF6876-8E45-45F6-9D46-30B611A0A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504" y="5480153"/>
            <a:ext cx="1490133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@EnableEurekaClient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1">
            <a:extLst>
              <a:ext uri="{FF2B5EF4-FFF2-40B4-BE49-F238E27FC236}">
                <a16:creationId xmlns:a16="http://schemas.microsoft.com/office/drawing/2014/main" id="{DE6C8D79-F8C3-405D-8876-50EB382F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199" y="6455945"/>
            <a:ext cx="2684039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100" b="0" i="0" dirty="0">
                <a:solidFill>
                  <a:srgbClr val="24292F"/>
                </a:solidFill>
                <a:effectLst/>
                <a:latin typeface="ui-monospace"/>
              </a:rPr>
              <a:t>spring-cloud-starter-</a:t>
            </a:r>
            <a:r>
              <a:rPr lang="en-IN" sz="1100" b="0" i="0" dirty="0" err="1">
                <a:solidFill>
                  <a:srgbClr val="24292F"/>
                </a:solidFill>
                <a:effectLst/>
                <a:latin typeface="ui-monospace"/>
              </a:rPr>
              <a:t>netflix</a:t>
            </a:r>
            <a:r>
              <a:rPr lang="en-IN" sz="1100" b="0" i="0" dirty="0">
                <a:solidFill>
                  <a:srgbClr val="24292F"/>
                </a:solidFill>
                <a:effectLst/>
                <a:latin typeface="ui-monospace"/>
              </a:rPr>
              <a:t>-eureka-client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CF2143C-7C92-4818-ADFA-BDE4349E1825}"/>
              </a:ext>
            </a:extLst>
          </p:cNvPr>
          <p:cNvGrpSpPr/>
          <p:nvPr/>
        </p:nvGrpSpPr>
        <p:grpSpPr>
          <a:xfrm>
            <a:off x="8925430" y="5436511"/>
            <a:ext cx="2954765" cy="1338950"/>
            <a:chOff x="5978822" y="5328355"/>
            <a:chExt cx="2684040" cy="1338950"/>
          </a:xfrm>
          <a:solidFill>
            <a:srgbClr val="FF0000"/>
          </a:solidFill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8D8080FF-967C-423E-B1A9-F6D1D70B89D8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bmt.hysterix-dashboard01.com</a:t>
              </a:r>
              <a:endParaRPr lang="en-IN" dirty="0"/>
            </a:p>
          </p:txBody>
        </p:sp>
        <p:sp>
          <p:nvSpPr>
            <p:cNvPr id="69" name="Rectangle 1">
              <a:extLst>
                <a:ext uri="{FF2B5EF4-FFF2-40B4-BE49-F238E27FC236}">
                  <a16:creationId xmlns:a16="http://schemas.microsoft.com/office/drawing/2014/main" id="{2D1036B3-14D4-4E42-BDC0-EF1330ED6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3A5F1E59-3453-47CD-B19B-9843A655C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B929D54-D563-4F15-8B27-C490F01D4FF7}"/>
              </a:ext>
            </a:extLst>
          </p:cNvPr>
          <p:cNvGrpSpPr/>
          <p:nvPr/>
        </p:nvGrpSpPr>
        <p:grpSpPr>
          <a:xfrm rot="16200000">
            <a:off x="1023001" y="2606034"/>
            <a:ext cx="2684040" cy="1338950"/>
            <a:chOff x="5978822" y="5328355"/>
            <a:chExt cx="2684040" cy="1338950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5539BA8E-AD87-4389-911B-F1DAACA1C519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bmt.hysterix01.com</a:t>
              </a:r>
              <a:endParaRPr lang="en-IN" dirty="0"/>
            </a:p>
          </p:txBody>
        </p:sp>
        <p:sp>
          <p:nvSpPr>
            <p:cNvPr id="73" name="Rectangle 1">
              <a:extLst>
                <a:ext uri="{FF2B5EF4-FFF2-40B4-BE49-F238E27FC236}">
                  <a16:creationId xmlns:a16="http://schemas.microsoft.com/office/drawing/2014/main" id="{B5E2551B-EA26-446E-997D-AD866C189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1">
              <a:extLst>
                <a:ext uri="{FF2B5EF4-FFF2-40B4-BE49-F238E27FC236}">
                  <a16:creationId xmlns:a16="http://schemas.microsoft.com/office/drawing/2014/main" id="{B29AAE37-FFC0-4C6B-8A9E-D07C787E2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sclient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09F8865-02E7-44D5-B223-A62A03CA6165}"/>
              </a:ext>
            </a:extLst>
          </p:cNvPr>
          <p:cNvGrpSpPr/>
          <p:nvPr/>
        </p:nvGrpSpPr>
        <p:grpSpPr>
          <a:xfrm>
            <a:off x="6345995" y="148049"/>
            <a:ext cx="5420235" cy="816210"/>
            <a:chOff x="3359802" y="90311"/>
            <a:chExt cx="5420235" cy="81621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603A3EF2-4ADC-4873-BEDD-10429C3A5A99}"/>
                </a:ext>
              </a:extLst>
            </p:cNvPr>
            <p:cNvSpPr/>
            <p:nvPr/>
          </p:nvSpPr>
          <p:spPr>
            <a:xfrm>
              <a:off x="3476978" y="191911"/>
              <a:ext cx="1535289" cy="3795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Elastic Search</a:t>
              </a:r>
              <a:endParaRPr lang="en-IN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F4E4D06-7366-43E2-A3E9-24B77733ADB9}"/>
                </a:ext>
              </a:extLst>
            </p:cNvPr>
            <p:cNvSpPr/>
            <p:nvPr/>
          </p:nvSpPr>
          <p:spPr>
            <a:xfrm>
              <a:off x="5276196" y="186266"/>
              <a:ext cx="1535289" cy="3795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 Stash</a:t>
              </a:r>
              <a:endParaRPr lang="en-IN" dirty="0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1419A83-FF9E-4D1B-B8CC-8F1EED06E8AE}"/>
                </a:ext>
              </a:extLst>
            </p:cNvPr>
            <p:cNvSpPr/>
            <p:nvPr/>
          </p:nvSpPr>
          <p:spPr>
            <a:xfrm>
              <a:off x="6975178" y="194248"/>
              <a:ext cx="1535289" cy="3795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Kibana</a:t>
              </a:r>
              <a:endParaRPr lang="en-IN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84DB7298-9C40-4EE6-B477-5989A3E6E7E9}"/>
                </a:ext>
              </a:extLst>
            </p:cNvPr>
            <p:cNvSpPr/>
            <p:nvPr/>
          </p:nvSpPr>
          <p:spPr>
            <a:xfrm>
              <a:off x="3359802" y="90311"/>
              <a:ext cx="5420235" cy="8162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ELK STACK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835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190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charter</vt:lpstr>
      <vt:lpstr>Consolas</vt:lpstr>
      <vt:lpstr>Menlo</vt:lpstr>
      <vt:lpstr>Monaco</vt:lpstr>
      <vt:lpstr>ui-monospace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33</cp:revision>
  <dcterms:created xsi:type="dcterms:W3CDTF">2021-11-01T11:52:28Z</dcterms:created>
  <dcterms:modified xsi:type="dcterms:W3CDTF">2021-11-02T11:01:44Z</dcterms:modified>
</cp:coreProperties>
</file>