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 Service</a:t>
            </a: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Service Lookup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/partner/**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/circuit/**</a:t>
            </a: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A9327-DE2D-4E7A-A00A-85320C3369BE}"/>
              </a:ext>
            </a:extLst>
          </p:cNvPr>
          <p:cNvGrpSpPr/>
          <p:nvPr/>
        </p:nvGrpSpPr>
        <p:grpSpPr>
          <a:xfrm>
            <a:off x="2946398" y="2841923"/>
            <a:ext cx="7521909" cy="2633187"/>
            <a:chOff x="5139659" y="5328355"/>
            <a:chExt cx="4268268" cy="133895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F7B732F-8628-492C-8389-3AF309F2B35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7ACE0809-F724-4F82-8F30-59BB9374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7794" y="5379082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048E19C7-3FA8-4A65-8FA7-D188D1B1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659" y="6444857"/>
              <a:ext cx="1518181" cy="13302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6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167A70-D79D-4D85-AEA7-1CA2B1A2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9" y="547158"/>
            <a:ext cx="3695700" cy="32575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EC2234-C593-46D7-A09D-965324770E33}"/>
              </a:ext>
            </a:extLst>
          </p:cNvPr>
          <p:cNvGrpSpPr/>
          <p:nvPr/>
        </p:nvGrpSpPr>
        <p:grpSpPr>
          <a:xfrm>
            <a:off x="3346144" y="593771"/>
            <a:ext cx="7904245" cy="2429239"/>
            <a:chOff x="2125932" y="1128889"/>
            <a:chExt cx="7904245" cy="242923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8D1A3E-C8CE-4A70-B689-F10C4ED22677}"/>
                </a:ext>
              </a:extLst>
            </p:cNvPr>
            <p:cNvSpPr/>
            <p:nvPr/>
          </p:nvSpPr>
          <p:spPr>
            <a:xfrm>
              <a:off x="4217963" y="1128889"/>
              <a:ext cx="4429326" cy="24292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9C507E-52A0-4F92-B001-FEDECD410A32}"/>
                </a:ext>
              </a:extLst>
            </p:cNvPr>
            <p:cNvSpPr txBox="1"/>
            <p:nvPr/>
          </p:nvSpPr>
          <p:spPr>
            <a:xfrm>
              <a:off x="2458954" y="3118299"/>
              <a:ext cx="2856389" cy="316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0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0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50AA8AAB-ED86-4D2F-8748-1C7BFD38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1254011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@SpringBootApplication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EA349-AC0A-446B-AEE0-779D36DDAF64}"/>
                </a:ext>
              </a:extLst>
            </p:cNvPr>
            <p:cNvSpPr txBox="1"/>
            <p:nvPr/>
          </p:nvSpPr>
          <p:spPr>
            <a:xfrm>
              <a:off x="2125932" y="2658585"/>
              <a:ext cx="2856389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-dashboard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A57ECC02-3F7D-4063-8332-06DC39DF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93" y="270460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lang="en-IN" sz="1100" b="0" i="0" dirty="0" err="1">
                  <a:solidFill>
                    <a:srgbClr val="000099"/>
                  </a:solidFill>
                  <a:effectLst/>
                  <a:latin typeface="Monaco"/>
                </a:rPr>
                <a:t>EnableHystrixDashboard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8A7167F9-783C-4FA3-AAC4-9D4B8017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482" y="1840734"/>
              <a:ext cx="1891695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28507AC-4B47-481E-BA54-CE89E74F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44" y="3870259"/>
            <a:ext cx="7273925" cy="25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C134D-D853-4890-A707-F7A7976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" y="504825"/>
            <a:ext cx="4171950" cy="63531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21E5D5-9E22-42BB-A558-1583C4BA6068}"/>
              </a:ext>
            </a:extLst>
          </p:cNvPr>
          <p:cNvGrpSpPr/>
          <p:nvPr/>
        </p:nvGrpSpPr>
        <p:grpSpPr>
          <a:xfrm>
            <a:off x="4728020" y="3381539"/>
            <a:ext cx="5206201" cy="2851878"/>
            <a:chOff x="1488109" y="1776567"/>
            <a:chExt cx="5206201" cy="2851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60F702-5BB2-48C7-B3DC-050165CFD60D}"/>
                </a:ext>
              </a:extLst>
            </p:cNvPr>
            <p:cNvGrpSpPr/>
            <p:nvPr/>
          </p:nvGrpSpPr>
          <p:grpSpPr>
            <a:xfrm>
              <a:off x="1488109" y="1776567"/>
              <a:ext cx="5206201" cy="2851878"/>
              <a:chOff x="705180" y="670255"/>
              <a:chExt cx="4607890" cy="221970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7F0E954-3E53-4667-B4D5-BDEC08D29884}"/>
                  </a:ext>
                </a:extLst>
              </p:cNvPr>
              <p:cNvSpPr/>
              <p:nvPr/>
            </p:nvSpPr>
            <p:spPr>
              <a:xfrm>
                <a:off x="1417343" y="670255"/>
                <a:ext cx="3414301" cy="2219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7E6838-2355-4CA1-9CC0-9AE2F4EBC3D6}"/>
                  </a:ext>
                </a:extLst>
              </p:cNvPr>
              <p:cNvSpPr txBox="1"/>
              <p:nvPr/>
            </p:nvSpPr>
            <p:spPr>
              <a:xfrm>
                <a:off x="705181" y="2256310"/>
                <a:ext cx="2528125" cy="2462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000" b="0" i="0" dirty="0">
                    <a:effectLst/>
                    <a:latin typeface="Monaco"/>
                  </a:rPr>
                  <a:t>spring-cloud-services-starter-circuit-breaker</a:t>
                </a:r>
                <a:endParaRPr lang="en-IN" sz="10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154064-8ADD-46A0-A39D-07A76EBA3FA7}"/>
                  </a:ext>
                </a:extLst>
              </p:cNvPr>
              <p:cNvSpPr txBox="1"/>
              <p:nvPr/>
            </p:nvSpPr>
            <p:spPr>
              <a:xfrm>
                <a:off x="705180" y="2493235"/>
                <a:ext cx="2528125" cy="2462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0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0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B56114E7-113E-4367-95A3-EE11DE90E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774" y="814893"/>
                <a:ext cx="167429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48106B67-8B66-4E83-8897-B4B818F0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333" y="1282696"/>
                <a:ext cx="122673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@EnableHystrix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888D46-9281-4A14-9C8D-95AAAD2235C7}"/>
                </a:ext>
              </a:extLst>
            </p:cNvPr>
            <p:cNvSpPr txBox="1"/>
            <p:nvPr/>
          </p:nvSpPr>
          <p:spPr>
            <a:xfrm>
              <a:off x="1488111" y="3448091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spring-cloud-starter-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netflix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hystrix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224FA-ADA9-4075-AE2B-E0C6E149E540}"/>
                </a:ext>
              </a:extLst>
            </p:cNvPr>
            <p:cNvSpPr txBox="1"/>
            <p:nvPr/>
          </p:nvSpPr>
          <p:spPr>
            <a:xfrm>
              <a:off x="1488111" y="2454668"/>
              <a:ext cx="2528125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spring-boot-starter-data-</a:t>
              </a:r>
              <a:r>
                <a:rPr lang="en-IN" sz="1000" b="0" i="0" dirty="0" err="1">
                  <a:solidFill>
                    <a:srgbClr val="000099"/>
                  </a:solidFill>
                  <a:effectLst/>
                  <a:latin typeface="Monaco"/>
                </a:rPr>
                <a:t>redis</a:t>
              </a:r>
              <a:r>
                <a:rPr lang="en-IN" sz="1000" b="0" i="0" dirty="0">
                  <a:solidFill>
                    <a:srgbClr val="000099"/>
                  </a:solidFill>
                  <a:effectLst/>
                  <a:latin typeface="Monaco"/>
                </a:rPr>
                <a:t>-reactive</a:t>
              </a:r>
              <a:endParaRPr lang="en-IN" sz="10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68A22B1-9003-428D-ACDE-E385F771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23" y="504825"/>
            <a:ext cx="3181350" cy="22860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1137976-87B3-4320-B508-32CD22EA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34" y="5241531"/>
            <a:ext cx="1891695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@EnableCircuitBreaker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/booking/**</a:t>
            </a: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>
                  <a:solidFill>
                    <a:schemeClr val="bg1"/>
                  </a:solidFill>
                </a:rPr>
                <a:t>netflix</a:t>
              </a:r>
              <a:r>
                <a:rPr lang="en-US" sz="1600" dirty="0">
                  <a:solidFill>
                    <a:schemeClr val="bg1"/>
                  </a:solidFill>
                </a:rPr>
                <a:t>-eureka-client</a:t>
              </a: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bmt</a:t>
            </a:r>
            <a:r>
              <a:rPr lang="en-US" dirty="0"/>
              <a:t>-eureka-cluster</a:t>
            </a:r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273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Consolas</vt:lpstr>
      <vt:lpstr>Menlo</vt:lpstr>
      <vt:lpstr>Monaco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79</cp:revision>
  <dcterms:created xsi:type="dcterms:W3CDTF">2021-11-01T11:52:28Z</dcterms:created>
  <dcterms:modified xsi:type="dcterms:W3CDTF">2021-11-03T13:30:55Z</dcterms:modified>
</cp:coreProperties>
</file>