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B36A-752B-4F9C-82B4-E62E41BE15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DCF9-036E-4BA1-A3AA-F76134C2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6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036"/>
          <p:cNvGrpSpPr/>
          <p:nvPr/>
        </p:nvGrpSpPr>
        <p:grpSpPr>
          <a:xfrm>
            <a:off x="1173624" y="1161565"/>
            <a:ext cx="7741776" cy="4705835"/>
            <a:chOff x="263236" y="762000"/>
            <a:chExt cx="8679874" cy="5593771"/>
          </a:xfrm>
        </p:grpSpPr>
        <p:sp>
          <p:nvSpPr>
            <p:cNvPr id="4" name="Rounded Rectangle 3"/>
            <p:cNvSpPr/>
            <p:nvPr/>
          </p:nvSpPr>
          <p:spPr>
            <a:xfrm>
              <a:off x="263236" y="869371"/>
              <a:ext cx="2438400" cy="548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 anchorCtr="0"/>
            <a:lstStyle/>
            <a:p>
              <a:pPr algn="ctr"/>
              <a:r>
                <a:rPr lang="en-US" sz="3200" dirty="0" smtClean="0"/>
                <a:t>Consumer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4710" y="762000"/>
              <a:ext cx="2438400" cy="548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3200" dirty="0" smtClean="0"/>
                <a:t>Supplier</a:t>
              </a:r>
              <a:endParaRPr lang="en-US" sz="3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788" y="1066800"/>
              <a:ext cx="1641764" cy="143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708" y="3809999"/>
              <a:ext cx="1685925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3439391" y="2881745"/>
              <a:ext cx="23622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Ticket Booking </a:t>
              </a:r>
            </a:p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cxnSp>
          <p:nvCxnSpPr>
            <p:cNvPr id="26" name="Elbow Connector 25"/>
            <p:cNvCxnSpPr>
              <a:stCxn id="5" idx="1"/>
              <a:endCxn id="6" idx="0"/>
            </p:cNvCxnSpPr>
            <p:nvPr/>
          </p:nvCxnSpPr>
          <p:spPr>
            <a:xfrm rot="10800000">
              <a:off x="4620492" y="2881746"/>
              <a:ext cx="1884219" cy="623455"/>
            </a:xfrm>
            <a:prstGeom prst="bentConnector4">
              <a:avLst>
                <a:gd name="adj1" fmla="val 18658"/>
                <a:gd name="adj2" fmla="val 136667"/>
              </a:avLst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4" idx="3"/>
              <a:endCxn id="6" idx="2"/>
            </p:cNvCxnSpPr>
            <p:nvPr/>
          </p:nvCxnSpPr>
          <p:spPr>
            <a:xfrm>
              <a:off x="2701636" y="3612571"/>
              <a:ext cx="1918855" cy="945574"/>
            </a:xfrm>
            <a:prstGeom prst="bentConnector4">
              <a:avLst>
                <a:gd name="adj1" fmla="val 19224"/>
                <a:gd name="adj2" fmla="val 124176"/>
              </a:avLst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003" y="958632"/>
              <a:ext cx="1801813" cy="164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025" y="4291013"/>
              <a:ext cx="1714500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1" name="TextBox 1030"/>
            <p:cNvSpPr txBox="1"/>
            <p:nvPr/>
          </p:nvSpPr>
          <p:spPr>
            <a:xfrm>
              <a:off x="7248682" y="2420203"/>
              <a:ext cx="950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Affliates</a:t>
              </a:r>
              <a:endParaRPr lang="en-US" dirty="0"/>
            </a:p>
          </p:txBody>
        </p:sp>
        <p:sp>
          <p:nvSpPr>
            <p:cNvPr id="1035" name="TextBox 1034"/>
            <p:cNvSpPr txBox="1"/>
            <p:nvPr/>
          </p:nvSpPr>
          <p:spPr>
            <a:xfrm>
              <a:off x="7028441" y="5680137"/>
              <a:ext cx="1749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Theatre Partners</a:t>
              </a:r>
              <a:endParaRPr lang="en-US" dirty="0"/>
            </a:p>
          </p:txBody>
        </p:sp>
        <p:pic>
          <p:nvPicPr>
            <p:cNvPr id="1036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174170" y="2594263"/>
              <a:ext cx="11430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46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404938"/>
            <a:ext cx="90487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7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7332" y="4800600"/>
            <a:ext cx="6248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 Embedded Server( Tomcat/Jetty/</a:t>
            </a:r>
            <a:r>
              <a:rPr lang="en-US" dirty="0" err="1" smtClean="0"/>
              <a:t>Netty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67600" y="266700"/>
            <a:ext cx="1371600" cy="3200400"/>
            <a:chOff x="7467600" y="457200"/>
            <a:chExt cx="1371600" cy="3200400"/>
          </a:xfrm>
        </p:grpSpPr>
        <p:sp>
          <p:nvSpPr>
            <p:cNvPr id="11" name="Rounded Rectangle 10"/>
            <p:cNvSpPr/>
            <p:nvPr/>
          </p:nvSpPr>
          <p:spPr>
            <a:xfrm>
              <a:off x="7467600" y="457200"/>
              <a:ext cx="1371600" cy="3200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Replication</a:t>
              </a:r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7755082" y="965624"/>
              <a:ext cx="855518" cy="699092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7810500" y="1811763"/>
              <a:ext cx="800100" cy="699092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Slave</a:t>
              </a:r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7810500" y="2729908"/>
              <a:ext cx="800100" cy="699092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Slave</a:t>
              </a:r>
              <a:endParaRPr lang="en-US" dirty="0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34" y="3590636"/>
            <a:ext cx="1395413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7010400" y="152400"/>
            <a:ext cx="1981200" cy="6705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Sharding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3074" idx="2"/>
            <a:endCxn id="29" idx="0"/>
          </p:cNvCxnSpPr>
          <p:nvPr/>
        </p:nvCxnSpPr>
        <p:spPr>
          <a:xfrm rot="5400000">
            <a:off x="2753824" y="3139442"/>
            <a:ext cx="790138" cy="560214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64700" y="3814618"/>
            <a:ext cx="120817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</a:t>
            </a:r>
            <a:endParaRPr lang="en-US" dirty="0"/>
          </a:p>
        </p:txBody>
      </p:sp>
      <p:cxnSp>
        <p:nvCxnSpPr>
          <p:cNvPr id="33" name="Elbow Connector 32"/>
          <p:cNvCxnSpPr>
            <a:stCxn id="29" idx="3"/>
            <a:endCxn id="19" idx="1"/>
          </p:cNvCxnSpPr>
          <p:nvPr/>
        </p:nvCxnSpPr>
        <p:spPr>
          <a:xfrm flipV="1">
            <a:off x="3472871" y="3505200"/>
            <a:ext cx="3537529" cy="61421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28600" y="3812309"/>
            <a:ext cx="19602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JWT</a:t>
            </a:r>
          </a:p>
        </p:txBody>
      </p:sp>
      <p:cxnSp>
        <p:nvCxnSpPr>
          <p:cNvPr id="49" name="Elbow Connector 48"/>
          <p:cNvCxnSpPr>
            <a:stCxn id="3074" idx="2"/>
            <a:endCxn id="40" idx="0"/>
          </p:cNvCxnSpPr>
          <p:nvPr/>
        </p:nvCxnSpPr>
        <p:spPr>
          <a:xfrm rot="5400000">
            <a:off x="1924941" y="2308249"/>
            <a:ext cx="787829" cy="2220291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-1" y="152400"/>
            <a:ext cx="6858002" cy="2872080"/>
            <a:chOff x="-1" y="152400"/>
            <a:chExt cx="5553605" cy="28720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52400"/>
              <a:ext cx="5553605" cy="287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2776800" y="1068548"/>
              <a:ext cx="1392141" cy="488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Partner</a:t>
              </a:r>
            </a:p>
            <a:p>
              <a:pPr algn="ctr"/>
              <a:r>
                <a:rPr lang="en-US" dirty="0" smtClean="0"/>
                <a:t>Onboarding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05434" y="751820"/>
              <a:ext cx="1392141" cy="488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Ticket</a:t>
              </a:r>
            </a:p>
            <a:p>
              <a:pPr algn="ctr"/>
              <a:r>
                <a:rPr lang="en-US" dirty="0" smtClean="0"/>
                <a:t>Booking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69481" y="2168760"/>
              <a:ext cx="1392141" cy="488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Onboarding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291532" y="2209800"/>
              <a:ext cx="1392141" cy="488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Notification</a:t>
              </a:r>
              <a:endParaRPr lang="en-US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345029" y="3967018"/>
            <a:ext cx="120817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WebFlux</a:t>
            </a:r>
            <a:endParaRPr lang="en-US" dirty="0"/>
          </a:p>
        </p:txBody>
      </p:sp>
      <p:sp>
        <p:nvSpPr>
          <p:cNvPr id="52" name="Flowchart: Direct Access Storage 51"/>
          <p:cNvSpPr/>
          <p:nvPr/>
        </p:nvSpPr>
        <p:spPr>
          <a:xfrm>
            <a:off x="4907446" y="5846018"/>
            <a:ext cx="1752600" cy="70740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</a:t>
            </a:r>
          </a:p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 rot="5400000">
            <a:off x="5497535" y="1425416"/>
            <a:ext cx="1392141" cy="48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cxnSp>
        <p:nvCxnSpPr>
          <p:cNvPr id="54" name="Elbow Connector 53"/>
          <p:cNvCxnSpPr>
            <a:stCxn id="52" idx="4"/>
            <a:endCxn id="59" idx="0"/>
          </p:cNvCxnSpPr>
          <p:nvPr/>
        </p:nvCxnSpPr>
        <p:spPr>
          <a:xfrm flipH="1" flipV="1">
            <a:off x="6438097" y="1669908"/>
            <a:ext cx="221949" cy="4529812"/>
          </a:xfrm>
          <a:prstGeom prst="bentConnector3">
            <a:avLst>
              <a:gd name="adj1" fmla="val -206457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733800" y="2888954"/>
            <a:ext cx="3124201" cy="529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CDN(</a:t>
            </a:r>
            <a:r>
              <a:rPr lang="en-US" dirty="0" err="1" smtClean="0"/>
              <a:t>CloudFront</a:t>
            </a:r>
            <a:r>
              <a:rPr lang="en-US" dirty="0" smtClean="0"/>
              <a:t>/Etc.)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91532" y="152400"/>
            <a:ext cx="35664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Gateway(Razor Pay/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248400" y="1104900"/>
            <a:ext cx="2514600" cy="1600200"/>
            <a:chOff x="457200" y="1295400"/>
            <a:chExt cx="2514600" cy="1600200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1447800"/>
              <a:ext cx="1905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BookMyTicket</a:t>
              </a:r>
              <a:endParaRPr lang="en-US" dirty="0" smtClean="0"/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" y="1295400"/>
              <a:ext cx="2514600" cy="16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AWS Compute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9563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400800" y="3086100"/>
            <a:ext cx="2514600" cy="1600200"/>
            <a:chOff x="457200" y="1295400"/>
            <a:chExt cx="2514600" cy="1600200"/>
          </a:xfrm>
        </p:grpSpPr>
        <p:sp>
          <p:nvSpPr>
            <p:cNvPr id="11" name="Rounded Rectangle 10"/>
            <p:cNvSpPr/>
            <p:nvPr/>
          </p:nvSpPr>
          <p:spPr>
            <a:xfrm>
              <a:off x="685800" y="1447800"/>
              <a:ext cx="1905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BookMyTicket</a:t>
              </a:r>
              <a:endParaRPr lang="en-US" dirty="0" smtClean="0"/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200" y="1295400"/>
              <a:ext cx="2514600" cy="16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AWS Compute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8400" y="5105400"/>
            <a:ext cx="2514600" cy="1600200"/>
            <a:chOff x="457200" y="1295400"/>
            <a:chExt cx="2514600" cy="1600200"/>
          </a:xfrm>
        </p:grpSpPr>
        <p:sp>
          <p:nvSpPr>
            <p:cNvPr id="14" name="Rounded Rectangle 13"/>
            <p:cNvSpPr/>
            <p:nvPr/>
          </p:nvSpPr>
          <p:spPr>
            <a:xfrm>
              <a:off x="685800" y="1447800"/>
              <a:ext cx="1905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BookMyTicket</a:t>
              </a:r>
              <a:endParaRPr lang="en-US" dirty="0" smtClean="0"/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7200" y="1295400"/>
              <a:ext cx="2514600" cy="16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AWS Compute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03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8859982" cy="5791200"/>
            <a:chOff x="0" y="685800"/>
            <a:chExt cx="8859982" cy="57912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95400"/>
              <a:ext cx="5956300" cy="518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6324600" y="685800"/>
              <a:ext cx="2514600" cy="1600200"/>
              <a:chOff x="457200" y="1295400"/>
              <a:chExt cx="2514600" cy="1600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85800" y="1447800"/>
                <a:ext cx="19050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Dockerize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err="1" smtClean="0"/>
                  <a:t>BookMyTicket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Application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57200" y="1295400"/>
                <a:ext cx="2514600" cy="1600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AWS Compute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345382" y="2800350"/>
              <a:ext cx="2514600" cy="1600200"/>
              <a:chOff x="457200" y="1295400"/>
              <a:chExt cx="2514600" cy="16002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85800" y="1447800"/>
                <a:ext cx="19050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Dockerize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err="1" smtClean="0"/>
                  <a:t>BookMyTicket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Application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57200" y="1295400"/>
                <a:ext cx="2514600" cy="1600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AWS Compute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345382" y="4876800"/>
              <a:ext cx="2514600" cy="1600200"/>
              <a:chOff x="457200" y="1295400"/>
              <a:chExt cx="2514600" cy="16002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85800" y="1447800"/>
                <a:ext cx="19050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Dockerize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err="1" smtClean="0"/>
                  <a:t>BookMyTicket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Application</a:t>
                </a:r>
                <a:endParaRPr lang="en-US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57200" y="1295400"/>
                <a:ext cx="2514600" cy="1600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AWS Compute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59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70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</dc:creator>
  <cp:lastModifiedBy>Rupak</cp:lastModifiedBy>
  <cp:revision>29</cp:revision>
  <dcterms:created xsi:type="dcterms:W3CDTF">2021-10-20T08:40:50Z</dcterms:created>
  <dcterms:modified xsi:type="dcterms:W3CDTF">2021-10-20T11:16:34Z</dcterms:modified>
</cp:coreProperties>
</file>