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7A62-3F8E-74AD-FDF5-8E8307E4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2FBD-27F8-C44C-58AF-0C693A7B3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FB1E-6DD0-D7F5-70E9-D24FC7DB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E051-60DA-4A41-D32E-628A163E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6156-0E06-0E8F-84A8-301FB30C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1A95-29E5-B28B-A63F-4F6F1079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87C4-3466-FEC1-9EAC-92D17259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37BE-06F8-015A-D1D6-61B785AB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6164-C2C5-2503-648A-3C3DC262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7864-9719-69C3-930B-9CAD8487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F406D-364C-1DF4-91CF-E9CA523A4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9CD91-990B-F9B0-282F-CA56AAA5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F1E8-FDB4-B54E-63B6-6D7EF63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10BA-B523-3C9F-A795-105BBF6E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3521-E025-C07B-4565-415D2950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0E3F-7B9E-26F8-3B4F-B372044D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F055-3B29-A3B9-E03C-F6A6E6F7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2899-6CBB-D6A9-FFE8-96AFD008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C6CA-730D-07F9-F052-E46FABE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2BC9-33E4-D5FF-54D4-D740CE8B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2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0993-B1A7-92C4-FDD8-229F3250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25B7-06EC-D586-4D4D-253114CC4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CDF0-5F58-1040-8736-2220E9E0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0105-43E1-0C49-B377-41252AA1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C79B-A431-B32B-F382-774B34F8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92F1-BEE0-C3DB-C17B-47F839FF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3096-C47F-5F05-0DAE-05BF0F595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0864A-D6C5-A7B9-E5B9-9E984E0C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2088-B115-AD34-207E-CD1CED5F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EEBEB-40CA-C651-8D83-9B55FEF3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71319-92C7-CBEB-D18B-D0596510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E72E-4F5C-AB2D-3C6E-245E025A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BBCE-57B1-5D66-F8D4-7B668AFD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589A-0303-6568-3FE9-3381D3F0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1D00B-FC78-C5E2-6DDD-CE0E3AACF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65B5-E62D-73E6-5F1D-A75BA63B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07D9-269C-224B-8A16-44E744A5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04E13-A551-53E5-EB97-10FCFC7A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A501B-6764-8169-4CA4-F22484FF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0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D69A-6F4B-1E4E-9614-B48CEEE1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38DB-364D-86BB-4223-24B499B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0D88-6E69-35B4-82E5-BED20788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7FDD6-B319-135C-DEF6-3E94A69A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C5932-6AD6-05F8-E99B-E3817F8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B366D-8657-8B0D-CDBB-2E6336FA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C3E40-AB82-524C-0F67-5D3FDA0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2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DF3D-C282-E180-4268-50B0BA50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3617-20D7-C46C-C219-41445A12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52AA-54DB-8526-4FF6-9D6D2637E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2CD7B-DA3C-D19D-C02B-8459A3A9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50155-8FC6-76BD-DE87-D8B6A010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AF15-BBB0-887B-00F7-60C4DB82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52F-8CAB-694C-E557-401259C2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66CBD-F4F5-05BE-E8FC-88AAE456A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83496-4595-6274-D847-D3084D2B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E9E4-76B0-7DAC-353D-55FB23B0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9273-01E0-B112-15E2-6187AF9C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C95A-25B0-64E0-EDC7-C212BF54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8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440AF-5F11-497D-3E0F-706F510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4064-18AA-051A-EE21-A5176F14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5302-5BE0-0D40-0C68-F5631E8B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6503-DAE2-4547-B221-CFEE8942AD8E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B497-1727-9443-84EA-182F65436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A303-9E64-49CA-46D9-BCA90C19C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0DC6-DC54-47F5-9688-299473740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097-A1D0-535F-DE83-F7665A9F5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65AA-22E0-9F52-30ED-0D8A0E6E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FF1A0-6A45-0AEF-BA65-BB0835DA9F7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D44A5-DFD0-005D-17A3-5DF0FC3544F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3AD7B-19DF-4BED-AC76-56AFFB71A98B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F0B545-0D2D-A53B-F464-28FB4C22E59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FC716-B579-0B2E-D431-3403C3B0A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6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6B75-66FE-20D0-F500-4521561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933DE-35FD-3FEB-2F66-B02A8130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933DE-35FD-3FEB-2F66-B02A8130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0E9CD-93C6-53CA-32CD-6DB7719588A6}"/>
                  </a:ext>
                </a:extLst>
              </p:cNvPr>
              <p:cNvSpPr txBox="1"/>
              <p:nvPr/>
            </p:nvSpPr>
            <p:spPr>
              <a:xfrm>
                <a:off x="1535289" y="4007556"/>
                <a:ext cx="5888920" cy="1736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𝑒𝑣𝑒𝑛𝑡𝑠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𝑜𝑐𝑐𝑢𝑟𝑖𝑛𝑔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𝑜𝑐𝑐𝑢𝑟𝑖𝑛𝑔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40E9CD-93C6-53CA-32CD-6DB771958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89" y="4007556"/>
                <a:ext cx="5888920" cy="1736822"/>
              </a:xfrm>
              <a:prstGeom prst="rect">
                <a:avLst/>
              </a:prstGeom>
              <a:blipFill>
                <a:blip r:embed="rId3"/>
                <a:stretch>
                  <a:fillRect l="-725" t="-351" b="-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E67E267-C573-70D5-0C75-E93F99EAED67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4C1CF6-4336-5F08-9072-DF28A9FFBA79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F40151-8A2F-AB6B-F317-579765BFBE57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E3AEE72-7B84-5347-C2FD-3415C86CD366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50CD66-5DDD-CBAC-6A64-5A9123852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86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14E4-D3B6-4C2A-6E9B-6D1D875A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Naïve Bayes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9E1C-E3B6-D80D-7097-4CDE7EEB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</a:t>
            </a:r>
          </a:p>
          <a:p>
            <a:r>
              <a:rPr lang="en-US" dirty="0"/>
              <a:t>Gaussian</a:t>
            </a:r>
          </a:p>
          <a:p>
            <a:r>
              <a:rPr lang="en-US" dirty="0"/>
              <a:t>Complement</a:t>
            </a:r>
          </a:p>
          <a:p>
            <a:r>
              <a:rPr lang="en-US" dirty="0"/>
              <a:t>Bernoulli</a:t>
            </a:r>
          </a:p>
          <a:p>
            <a:r>
              <a:rPr lang="en-US" dirty="0"/>
              <a:t>Categorical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DA413-B185-D2FA-564D-9073C8686639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53E22D-6E60-4AE1-1A5E-E211C18AC2B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BD2EBD-D825-EDE0-86AB-95050DD3F1D4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65E7BA-368F-A3A8-FC40-8FCFFEF03824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8D3BEB-7AC1-E7E0-29F1-B424C52F7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3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Natural Language Processing</vt:lpstr>
      <vt:lpstr>Bayes Theorem</vt:lpstr>
      <vt:lpstr>Types of Naïve Bayes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DELL</dc:creator>
  <cp:lastModifiedBy>DELL</cp:lastModifiedBy>
  <cp:revision>3</cp:revision>
  <dcterms:created xsi:type="dcterms:W3CDTF">2023-02-14T14:07:55Z</dcterms:created>
  <dcterms:modified xsi:type="dcterms:W3CDTF">2023-02-14T14:16:18Z</dcterms:modified>
</cp:coreProperties>
</file>