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ACC8-958D-8C26-94C2-E197984E5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E51B2-BE3C-1F52-C92B-E2D5D791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AACC-57BA-2966-F428-C6824635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563C-9434-56CF-7B1C-82C5610E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5A8F-6C24-E217-0E0B-8072E04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C75-54D0-7315-6EDB-5A12F714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38EEE-8703-101A-351A-8418C838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48DD-10C1-54E9-E314-5CEC9E03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CE69-6AEC-B9E3-3973-40E950A1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5B7C-E6D8-A51A-8FAC-A344B35A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A69C5-66BF-6539-B2B6-AB8D8FA0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A625D-EAA4-AEDD-333A-F8B5E441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9DC2-29D6-99F0-F143-F3F165B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BDBF-4CFB-8BBB-8B9E-CE4A8716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90D2-FEAC-2C49-3B59-7C9BA09C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CA3-299B-7216-E026-C4D4CF8A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E5DC-01F2-7DF7-2A25-10F295E3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4D1C-2122-038A-0446-2DC33FB1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A8B1-5981-BF91-B239-4FC1FCD0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99C1-B80F-83F2-FD99-B741322F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2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40C4-D88D-22B0-7BFB-8F8E2716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E443-F8D5-36DE-2657-443D0DE4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FA5A-FDFF-F2F4-3EED-0994571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4C5C-B5FD-39A7-B5DE-EE92F0BD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3169-81B1-9BD5-3B5E-2F6C61DE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18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87A9-75A5-CCBD-FED3-8B812B1B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1CE7-22A8-5A7E-30FB-67643CBF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5288-9DD7-F324-70C4-8601075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6107-53E9-7A91-F302-4E3F5F1D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846B-EFA6-4FDC-BE4E-C76328E3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7968-63AF-27E4-DE78-35AE879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6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9B81-E707-AABE-8DB9-22F18DDB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7A8D-270E-84EE-9329-206B1D7E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68E6-58A3-B4BB-2FCC-65A07447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4DE20-60EA-D3B9-1A73-1D453A5C9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7DFB7-7C98-B9E2-1BEB-8B6D925FA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89CED-AE63-308C-6359-0804F912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07525-5597-56B2-9450-86C3C2FC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1304C-E52D-2049-D172-91A5870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1FB-9460-E810-B182-74FBF1BE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FD08-E1F3-63C6-CC52-3536DC2D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7ABA2-6853-F213-7A17-ED1AC1FC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2715-B0BD-3AF0-88F1-5344B5A2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E932A-8E4B-0844-8E4A-217A5CA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7A125-78C7-4744-FEBC-E82AA6EC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AF76-78F8-1054-C9B4-372E17EE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5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991-13AF-C1A3-C90A-B566B98D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497C-FCD2-52E2-0EE3-984DEAB4E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91F23-6FC4-9062-1765-4D16D554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37880-5114-FA60-5A58-E10EDE16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8C1C-44A0-A382-1BF0-1668306E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3736-CBE9-4752-ED1D-155578DD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6AD9-87D7-78AA-FBAF-38EE20F1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4B191-EFEA-A3EA-CF84-7C47BDECE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7BB8-2D53-CF50-5D4C-D0CC53DD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53CC-13A0-2625-67E0-9AD0115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8A72-103E-5FB4-E5F9-340DDAB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308E-1466-F674-9141-0BE7023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ED51A-EDA6-7405-E2E0-BF3779A6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A0A9-8A77-B596-BA2C-EA847893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C58E-D29E-3F38-40ED-3B53FCF9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EB61-8695-411E-B34E-8ACE6990C90B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05B8-E1A5-97CF-39A0-832A43BD1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2B5B-78C9-3980-DE2C-EA21B376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3D70-1F34-42C0-9F4A-D5BA3B5E8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B097-A1D0-535F-DE83-F7665A9F5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Neuron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A65AA-22E0-9F52-30ED-0D8A0E6E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FF1A0-6A45-0AEF-BA65-BB0835DA9F7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D44A5-DFD0-005D-17A3-5DF0FC3544F1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23AD7B-19DF-4BED-AC76-56AFFB71A98B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EF0B545-0D2D-A53B-F464-28FB4C22E59F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FC716-B579-0B2E-D431-3403C3B0A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68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6956-BA1D-1E84-94D3-79473FB7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36C7-2A4C-F7CC-DB7B-9F79FF92C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for regression - Line of Best Fit</a:t>
            </a:r>
          </a:p>
          <a:p>
            <a:r>
              <a:rPr lang="en-US" dirty="0"/>
              <a:t>Logistic Regression for classification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DC4A1-383A-C3C3-8740-E40AA0D6B4F1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E633E5-0C6C-98D5-BFD2-A2D973862F0A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185BF7B-4D57-6034-9FFD-8799542D28B5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064F4D-170D-8A2F-4327-BF3D2094991D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68750D-9E48-9D2C-2DFB-8B37EB47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941D18D-8EC1-4016-0D05-63FE429B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36" y="2258462"/>
            <a:ext cx="3407804" cy="2341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796AA-8143-3E63-2691-511149A93872}"/>
                  </a:ext>
                </a:extLst>
              </p:cNvPr>
              <p:cNvSpPr txBox="1"/>
              <p:nvPr/>
            </p:nvSpPr>
            <p:spPr>
              <a:xfrm>
                <a:off x="9025432" y="3902783"/>
                <a:ext cx="285789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4000" dirty="0"/>
                  <a:t>y^ </a:t>
                </a:r>
                <a14:m>
                  <m:oMath xmlns:m="http://schemas.openxmlformats.org/officeDocument/2006/math">
                    <m:r>
                      <a:rPr lang="en-IN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796AA-8143-3E63-2691-511149A93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432" y="3902783"/>
                <a:ext cx="2857898" cy="615553"/>
              </a:xfrm>
              <a:prstGeom prst="rect">
                <a:avLst/>
              </a:prstGeom>
              <a:blipFill>
                <a:blip r:embed="rId3"/>
                <a:stretch>
                  <a:fillRect l="-10897" t="-24752" b="-49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A252A7-7F12-B8CE-D693-271DE39B025C}"/>
                  </a:ext>
                </a:extLst>
              </p:cNvPr>
              <p:cNvSpPr txBox="1"/>
              <p:nvPr/>
            </p:nvSpPr>
            <p:spPr>
              <a:xfrm>
                <a:off x="407680" y="5080473"/>
                <a:ext cx="74188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4000" dirty="0"/>
                  <a:t>y^ </a:t>
                </a:r>
                <a14:m>
                  <m:oMath xmlns:m="http://schemas.openxmlformats.org/officeDocument/2006/math">
                    <m:r>
                      <a:rPr lang="en-IN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A252A7-7F12-B8CE-D693-271DE39B0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0" y="5080473"/>
                <a:ext cx="7418826" cy="615553"/>
              </a:xfrm>
              <a:prstGeom prst="rect">
                <a:avLst/>
              </a:prstGeom>
              <a:blipFill>
                <a:blip r:embed="rId4"/>
                <a:stretch>
                  <a:fillRect l="-4191" t="-24752" b="-49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1E9B704-71A9-3472-E6B1-CEF413A7B183}"/>
              </a:ext>
            </a:extLst>
          </p:cNvPr>
          <p:cNvSpPr txBox="1"/>
          <p:nvPr/>
        </p:nvSpPr>
        <p:spPr>
          <a:xfrm>
            <a:off x="2000446" y="5719611"/>
            <a:ext cx="269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multiple input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49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FE0-E394-7479-0CBC-2F7ED29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1DDF-767D-DF4B-49AA-77E3DE210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E1F41-14F8-925E-16BE-083DB6732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Dense with sigmoid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E1F41-14F8-925E-16BE-083DB6732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8570A-C15D-68EC-43A6-9AACD13A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8DA1B-9EC3-6F55-D5CA-32A2F7E8B7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dense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8DA1B-9EC3-6F55-D5CA-32A2F7E8B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53FBFF-4796-5A8F-B761-D0CB2885C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3" y="3424288"/>
            <a:ext cx="4740474" cy="1796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29A99-CB33-35EF-1625-1E993AB51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676" y="3424288"/>
            <a:ext cx="3178071" cy="1602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5B3D8-645F-9111-3201-B2D87921E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473" y="5063667"/>
            <a:ext cx="4182728" cy="1429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29F0F-FEEA-F3CC-7AA1-BDDDC3119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63" y="5214713"/>
            <a:ext cx="4380497" cy="127816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05BB858-C95D-53F3-D7AE-DF8AE9BA607A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A54C4F-78A4-DE97-09C0-7AAD3718135C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BC1271-DA45-7625-2FE8-E34DD464D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1214BA-8FF8-5A3B-7098-D13C5F78F708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85BE1C-F7A4-3AFB-6937-551ED6D74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35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FE0-E394-7479-0CBC-2F7ED29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Regression (Preferred)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1DDF-767D-DF4B-49AA-77E3DE210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E1F41-14F8-925E-16BE-083DB6732AE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Dense with sigmoid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EE1F41-14F8-925E-16BE-083DB6732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8570A-C15D-68EC-43A6-9AACD13A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8DA1B-9EC3-6F55-D5CA-32A2F7E8B7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dense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7D8DA1B-9EC3-6F55-D5CA-32A2F7E8B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3429A99-CB33-35EF-1625-1E993AB5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676" y="3424288"/>
            <a:ext cx="3178071" cy="1602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5B3D8-645F-9111-3201-B2D87921E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473" y="5063667"/>
            <a:ext cx="4182728" cy="1429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70DB2-DB68-EF48-31EC-2B9AAC0E4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3" y="3460814"/>
            <a:ext cx="3178071" cy="1602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DE632A-A9FA-4556-1079-8ACD4190F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163" y="5094663"/>
            <a:ext cx="5734050" cy="13982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3BEC1EF-E714-6743-6406-B2097F4F6C44}"/>
              </a:ext>
            </a:extLst>
          </p:cNvPr>
          <p:cNvGrpSpPr/>
          <p:nvPr/>
        </p:nvGrpSpPr>
        <p:grpSpPr>
          <a:xfrm>
            <a:off x="474562" y="185195"/>
            <a:ext cx="11220727" cy="6197559"/>
            <a:chOff x="891822" y="643181"/>
            <a:chExt cx="10803467" cy="573957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2D4ABD-EC25-40C9-5610-A7D091FC2B8A}"/>
                </a:ext>
              </a:extLst>
            </p:cNvPr>
            <p:cNvCxnSpPr>
              <a:cxnSpLocks/>
            </p:cNvCxnSpPr>
            <p:nvPr/>
          </p:nvCxnSpPr>
          <p:spPr>
            <a:xfrm>
              <a:off x="891822" y="654756"/>
              <a:ext cx="5204178" cy="0"/>
            </a:xfrm>
            <a:prstGeom prst="line">
              <a:avLst/>
            </a:prstGeom>
            <a:ln w="730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DE8F21-F56F-BBAB-9258-1FDC64719124}"/>
                </a:ext>
              </a:extLst>
            </p:cNvPr>
            <p:cNvCxnSpPr>
              <a:cxnSpLocks/>
            </p:cNvCxnSpPr>
            <p:nvPr/>
          </p:nvCxnSpPr>
          <p:spPr>
            <a:xfrm>
              <a:off x="903397" y="643181"/>
              <a:ext cx="0" cy="2958857"/>
            </a:xfrm>
            <a:prstGeom prst="line">
              <a:avLst/>
            </a:prstGeom>
            <a:ln w="730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82C2AA-9D23-D08C-BC11-5725E3576BF7}"/>
                </a:ext>
              </a:extLst>
            </p:cNvPr>
            <p:cNvCxnSpPr/>
            <p:nvPr/>
          </p:nvCxnSpPr>
          <p:spPr>
            <a:xfrm rot="10800000">
              <a:off x="6096000" y="6371179"/>
              <a:ext cx="5599289" cy="0"/>
            </a:xfrm>
            <a:prstGeom prst="line">
              <a:avLst/>
            </a:prstGeom>
            <a:ln w="730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20FD63-7802-9CC5-4F93-39D4DC6D9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3713" y="3602038"/>
              <a:ext cx="1" cy="2780716"/>
            </a:xfrm>
            <a:prstGeom prst="line">
              <a:avLst/>
            </a:prstGeom>
            <a:ln w="730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5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The Neuron</vt:lpstr>
      <vt:lpstr>The Neuron</vt:lpstr>
      <vt:lpstr>Classification vs. Regression</vt:lpstr>
      <vt:lpstr>Classification vs. Regression (Preferred)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Neuron</dc:title>
  <dc:creator>DELL</dc:creator>
  <cp:lastModifiedBy>DELL</cp:lastModifiedBy>
  <cp:revision>20</cp:revision>
  <dcterms:created xsi:type="dcterms:W3CDTF">2023-02-12T04:41:21Z</dcterms:created>
  <dcterms:modified xsi:type="dcterms:W3CDTF">2023-02-13T11:27:55Z</dcterms:modified>
</cp:coreProperties>
</file>