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2E94-70B3-7C99-2F2B-E1B570BB1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8C4EF-100D-F716-4F87-07645001D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5C16-DD4D-8A4F-7FB2-C075BB9E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CA9E-B025-4C2A-AFB2-35762DF030B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24D4-F150-AA91-ECA2-093D6EF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9930-F9B4-8AEC-A577-D4D4F187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34F-5CC9-4729-9736-62D616E52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66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7262-FB08-A9C0-B317-BDF65C0F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DFCF9-D65A-0E39-BF2A-DA1CF35F0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92B48-C47B-DB83-71FD-B2FCFFF1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CA9E-B025-4C2A-AFB2-35762DF030B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0D33-7CBF-7FDB-8E98-C7872F3B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4A6E-812B-F157-13C1-878AF38A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34F-5CC9-4729-9736-62D616E52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E843A-3CB5-94E9-A9B5-C228E5F8A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B7EEC-1D00-3BDC-4281-748B0B7F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4C11A-8015-1933-99D3-FF26D6C6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CA9E-B025-4C2A-AFB2-35762DF030B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91C5-2CAB-08B2-A516-06495194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581AB-0D93-1A05-8031-0306C9A3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34F-5CC9-4729-9736-62D616E52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2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57E4-B202-1A97-68CA-0C0BA053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9775-F08A-9873-1015-C325A3E13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8414-2AFF-FA27-C2D9-FD5C23F3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CA9E-B025-4C2A-AFB2-35762DF030B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D5A31-6EBD-E766-E6C6-926A5CBE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2952-7433-0121-4B31-3505B10B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34F-5CC9-4729-9736-62D616E52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14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6E54-5FAB-B02D-0CF4-ACE42A99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EA1A8-ACF4-E414-6053-6C647EA33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3D07-2134-C391-5250-85A8AE0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CA9E-B025-4C2A-AFB2-35762DF030B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4702-9E16-095E-C1AD-2D835643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0F1B-4DAA-F644-D484-7F38CAFE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34F-5CC9-4729-9736-62D616E52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4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DAAA-6DAA-65A5-8EE8-294A454E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D543-712C-83EB-EDA2-8059C0C34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9D75-B5BB-3AAB-DC62-9A2E519F7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836ED-1BDF-C7E6-8325-EDFAC275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CA9E-B025-4C2A-AFB2-35762DF030B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B5D76-5259-6C9C-13C7-02648C47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F513A-DA29-B017-8114-F1425C5B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34F-5CC9-4729-9736-62D616E52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2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BC83-FFCE-634D-333F-8A308E1E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C6C06-2CA4-7B27-8D9F-C53C47F99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66AEB-05A3-9D39-8393-FEFD8A69B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BE37F-0FF3-DBE3-7EAF-3ED315C04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53037-8A86-A2B7-42CC-005C29C19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FCE78-5EA6-9C7B-1154-24A30D7A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CA9E-B025-4C2A-AFB2-35762DF030B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02306-5EE7-CD10-AE89-2BB88360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6D652-2AC6-9F8A-6E50-3697EC2C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34F-5CC9-4729-9736-62D616E52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6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A870-EAA4-FCDF-E607-9ECE73EE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F1F14-E234-DA53-1C74-C2B2933D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CA9E-B025-4C2A-AFB2-35762DF030B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D1604-3A44-6DB3-C22F-0AABAEFD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F3A61-33E8-743D-2766-AA2777CD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34F-5CC9-4729-9736-62D616E52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0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69ED3-1E76-CA50-7A87-113F2A4F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CA9E-B025-4C2A-AFB2-35762DF030B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50266-F3A0-4C26-3013-292BDD64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61996-0179-04C0-39F3-8CCCB16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34F-5CC9-4729-9736-62D616E52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6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3D4E-4DE2-86D8-E31A-61504D17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C129-F8CC-D704-35E6-604D0D41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4FF12-6D0F-01C2-6FA8-7F2352E45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6783F-1221-E2A7-52A1-CC212A3F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CA9E-B025-4C2A-AFB2-35762DF030B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F6F0-42F4-300C-9271-43919E8B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3E7C8-4AAC-F573-7FA1-A128C455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34F-5CC9-4729-9736-62D616E52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4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7CA2-B5CD-C6FD-4279-6B767F15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19640-BC57-86E3-998B-9BD6480AA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3CAC0-7CE1-DAD5-EA1A-CEF19E6C1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6D312-029B-5648-F107-7E82E9AD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CA9E-B025-4C2A-AFB2-35762DF030B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F21D0-14FA-4FED-C9C2-DAC0D9BC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A2BC-04ED-6571-26C2-5C1B8F87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234F-5CC9-4729-9736-62D616E52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6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6753F-DFB6-6FBB-7FD6-F3531022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198AD-6C66-C136-B7E7-8313791D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AB72-4C80-31BC-656B-3660FD905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CA9E-B025-4C2A-AFB2-35762DF030BE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8B6DB-4030-9FAB-AA52-4174FE1FD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140E-B86B-688D-1856-CD4B57292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234F-5CC9-4729-9736-62D616E52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0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B097-A1D0-535F-DE83-F7665A9F5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Feed Forward Network (FFN)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65AA-22E0-9F52-30ED-0D8A0E6EF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ANN’s – Artificial Neural Network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CFF1A0-6A45-0AEF-BA65-BB0835DA9F71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ED44A5-DFD0-005D-17A3-5DF0FC3544F1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23AD7B-19DF-4BED-AC76-56AFFB71A98B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F0B545-0D2D-A53B-F464-28FB4C22E59F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8FC716-B579-0B2E-D431-3403C3B0A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68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29FB-CD7F-CF43-3A93-B9D16141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 vs. Skip 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EDDA-AAEE-D58E-1A98-974E4E42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8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CFEB-32CE-2D0A-D7B4-06481446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37DB-F6BC-D94B-4430-3422CE1E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the basis for other kinds of neural network</a:t>
            </a:r>
          </a:p>
          <a:p>
            <a:pPr lvl="1"/>
            <a:r>
              <a:rPr lang="en-US" dirty="0"/>
              <a:t>Convolutional Neural Network aka. CNN</a:t>
            </a:r>
          </a:p>
          <a:p>
            <a:pPr lvl="1"/>
            <a:r>
              <a:rPr lang="en-US" dirty="0"/>
              <a:t>Recurrent Neural Network aka RNN</a:t>
            </a:r>
            <a:endParaRPr lang="en-IN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F3E37D-3AE2-AE72-1557-63CF5187E9D3}"/>
              </a:ext>
            </a:extLst>
          </p:cNvPr>
          <p:cNvGrpSpPr/>
          <p:nvPr/>
        </p:nvGrpSpPr>
        <p:grpSpPr>
          <a:xfrm>
            <a:off x="2517422" y="3194757"/>
            <a:ext cx="7636776" cy="2982206"/>
            <a:chOff x="1939786" y="1304426"/>
            <a:chExt cx="9947099" cy="51884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B4CB791-B552-DDD5-4675-EBB63122E4B7}"/>
                </a:ext>
              </a:extLst>
            </p:cNvPr>
            <p:cNvSpPr/>
            <p:nvPr/>
          </p:nvSpPr>
          <p:spPr>
            <a:xfrm>
              <a:off x="1939786" y="1674295"/>
              <a:ext cx="1078787" cy="45822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16E70D3-BDD5-6839-9364-9CA281A579DA}"/>
                    </a:ext>
                  </a:extLst>
                </p:cNvPr>
                <p:cNvSpPr/>
                <p:nvPr/>
              </p:nvSpPr>
              <p:spPr>
                <a:xfrm>
                  <a:off x="2119583" y="2239373"/>
                  <a:ext cx="719191" cy="71919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16E70D3-BDD5-6839-9364-9CA281A579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83" y="2239373"/>
                  <a:ext cx="719191" cy="71919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5C073F6-AFFD-4824-85CA-1BA82B4B5693}"/>
                    </a:ext>
                  </a:extLst>
                </p:cNvPr>
                <p:cNvSpPr/>
                <p:nvPr/>
              </p:nvSpPr>
              <p:spPr>
                <a:xfrm>
                  <a:off x="2119581" y="3475698"/>
                  <a:ext cx="719191" cy="71919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5C073F6-AFFD-4824-85CA-1BA82B4B56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81" y="3475698"/>
                  <a:ext cx="719191" cy="71919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9CD8CC-47A1-1204-016B-DC27DF410E09}"/>
                    </a:ext>
                  </a:extLst>
                </p:cNvPr>
                <p:cNvSpPr/>
                <p:nvPr/>
              </p:nvSpPr>
              <p:spPr>
                <a:xfrm>
                  <a:off x="2119582" y="4712023"/>
                  <a:ext cx="719191" cy="719191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9CD8CC-47A1-1204-016B-DC27DF410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82" y="4712023"/>
                  <a:ext cx="719191" cy="71919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53E37D3-9607-5BFB-7333-8F5264E95902}"/>
                </a:ext>
              </a:extLst>
            </p:cNvPr>
            <p:cNvSpPr/>
            <p:nvPr/>
          </p:nvSpPr>
          <p:spPr>
            <a:xfrm>
              <a:off x="4845660" y="1304426"/>
              <a:ext cx="1078787" cy="5188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819993-C99D-FF7A-E246-32538E964B05}"/>
                </a:ext>
              </a:extLst>
            </p:cNvPr>
            <p:cNvSpPr/>
            <p:nvPr/>
          </p:nvSpPr>
          <p:spPr>
            <a:xfrm>
              <a:off x="5025457" y="170254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46D9A0C-3A34-D5F4-ECAB-17A066EACE27}"/>
                </a:ext>
              </a:extLst>
            </p:cNvPr>
            <p:cNvSpPr/>
            <p:nvPr/>
          </p:nvSpPr>
          <p:spPr>
            <a:xfrm>
              <a:off x="5025453" y="2910617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41ABB5-BED4-1EC1-EFF9-3DFC2A941C50}"/>
                </a:ext>
              </a:extLst>
            </p:cNvPr>
            <p:cNvSpPr/>
            <p:nvPr/>
          </p:nvSpPr>
          <p:spPr>
            <a:xfrm>
              <a:off x="5025452" y="4126388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13A631-5E9A-C292-84FA-105FE58C4276}"/>
                </a:ext>
              </a:extLst>
            </p:cNvPr>
            <p:cNvSpPr/>
            <p:nvPr/>
          </p:nvSpPr>
          <p:spPr>
            <a:xfrm>
              <a:off x="5025452" y="5374699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FA2C412-56FB-BB05-690C-0164FC263342}"/>
                </a:ext>
              </a:extLst>
            </p:cNvPr>
            <p:cNvSpPr/>
            <p:nvPr/>
          </p:nvSpPr>
          <p:spPr>
            <a:xfrm>
              <a:off x="7212140" y="1835251"/>
              <a:ext cx="1078787" cy="45822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086743E-9FCA-403D-932B-30302C6FBA6B}"/>
                </a:ext>
              </a:extLst>
            </p:cNvPr>
            <p:cNvSpPr/>
            <p:nvPr/>
          </p:nvSpPr>
          <p:spPr>
            <a:xfrm>
              <a:off x="7391937" y="2400329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B4F016-C94E-2CE3-A15C-52CF5EAE375A}"/>
                </a:ext>
              </a:extLst>
            </p:cNvPr>
            <p:cNvSpPr/>
            <p:nvPr/>
          </p:nvSpPr>
          <p:spPr>
            <a:xfrm>
              <a:off x="7391935" y="3636654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55199D-C17E-1BA9-5A18-8D562E357A7B}"/>
                </a:ext>
              </a:extLst>
            </p:cNvPr>
            <p:cNvSpPr/>
            <p:nvPr/>
          </p:nvSpPr>
          <p:spPr>
            <a:xfrm>
              <a:off x="7391936" y="4872979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9C09114-0A56-0E6B-00CD-AC5E3973FC4B}"/>
                </a:ext>
              </a:extLst>
            </p:cNvPr>
            <p:cNvSpPr/>
            <p:nvPr/>
          </p:nvSpPr>
          <p:spPr>
            <a:xfrm>
              <a:off x="9337178" y="3235966"/>
              <a:ext cx="1078787" cy="177742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DEC8ED-D3BC-C6EF-7B8C-20255C9F69D3}"/>
                </a:ext>
              </a:extLst>
            </p:cNvPr>
            <p:cNvSpPr/>
            <p:nvPr/>
          </p:nvSpPr>
          <p:spPr>
            <a:xfrm>
              <a:off x="9487867" y="3765084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876D76D-43D3-D570-C8B1-CCCB0FD56934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2838774" y="2062137"/>
              <a:ext cx="2186683" cy="53683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EBC00-6340-08FB-4EBD-B554A1CD144F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2838774" y="2598969"/>
              <a:ext cx="2186679" cy="67124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D14409-2566-E2C7-36CF-D08446D98146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2838774" y="2598969"/>
              <a:ext cx="2186678" cy="188701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E353A80-7384-7FD1-619C-B115A2CFA1E3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2838774" y="2598969"/>
              <a:ext cx="2186678" cy="31353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3DA634-5143-17D5-0237-AAF29AD2146E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2838772" y="2062137"/>
              <a:ext cx="2186685" cy="177315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26A8865-C6C4-6C81-5905-2C5F09FAD45A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2838772" y="3270213"/>
              <a:ext cx="2186681" cy="56508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1984439-EFE5-F9F3-03AF-C10840A891D9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38772" y="3835294"/>
              <a:ext cx="2186680" cy="65069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AAFDE46-913E-43FF-989E-BCC70AC40207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838772" y="3835294"/>
              <a:ext cx="2186680" cy="189900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0089C0-9C6D-8DF1-E32E-4B218BADF1EC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2838773" y="2062137"/>
              <a:ext cx="2186684" cy="300948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EDA4F83-8A77-45C0-2A5C-2ED7AC504C0C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2838773" y="3270213"/>
              <a:ext cx="2186680" cy="180140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0011820-464C-A084-DD90-73DD29CA7E16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2838773" y="4485984"/>
              <a:ext cx="2186679" cy="58563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E13CD8-B21B-6E3D-0560-C6F8062E92B6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838773" y="5071619"/>
              <a:ext cx="2186679" cy="66267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E7277E-9B96-81EC-9963-0736C0ED6DD0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744648" y="2062137"/>
              <a:ext cx="1647290" cy="62415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9EABAE-DED3-26C0-CE58-3FC34DE0A403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>
              <a:off x="5744648" y="2062137"/>
              <a:ext cx="1647287" cy="193411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503DAFF-8EB2-65B0-21BB-78212CCA339B}"/>
                </a:ext>
              </a:extLst>
            </p:cNvPr>
            <p:cNvCxnSpPr>
              <a:cxnSpLocks/>
              <a:stCxn id="9" idx="6"/>
              <a:endCxn id="16" idx="2"/>
            </p:cNvCxnSpPr>
            <p:nvPr/>
          </p:nvCxnSpPr>
          <p:spPr>
            <a:xfrm>
              <a:off x="5744648" y="2062137"/>
              <a:ext cx="1647288" cy="317043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719FC5-68D3-2A79-1DB8-875351B73D84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5744644" y="2759925"/>
              <a:ext cx="1647293" cy="51028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654538-8F3E-A0C9-31B6-7096C8E6C200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5744644" y="3270213"/>
              <a:ext cx="1647291" cy="72603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17947B-4CF7-CF7F-6070-08958DEE48EE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5744644" y="3270213"/>
              <a:ext cx="1647292" cy="1962362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4864569-66F8-2C41-5969-5A4041720A86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5744643" y="2759925"/>
              <a:ext cx="1647294" cy="172605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FBE2720-D87E-01BB-5A16-D16DF0172EC4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 flipV="1">
              <a:off x="5744643" y="3996250"/>
              <a:ext cx="1647292" cy="48973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78F294-0039-880A-9D0F-40808D89A328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5744643" y="4485984"/>
              <a:ext cx="1647293" cy="74659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61DFB3F-960A-FB7C-E2EC-EAF2387C3538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5744643" y="2759925"/>
              <a:ext cx="1647294" cy="297437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8D1DFD7-AC12-41EA-1DDD-0117B42C4DBB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5744643" y="3996250"/>
              <a:ext cx="1647292" cy="173804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D2DCCD9-E307-2BB8-DD30-3AA0CE3B5CEE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5744643" y="5232575"/>
              <a:ext cx="1647293" cy="5017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430B895-300C-61D2-8328-24607E9F9768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>
              <a:off x="8111128" y="2759925"/>
              <a:ext cx="1376739" cy="136475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6FE6C86-E144-353F-38B5-2849ABF64CC8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8111126" y="3996250"/>
              <a:ext cx="1467494" cy="14212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96CE78-ABEF-04D9-AA5B-D25C717DB0C3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 flipV="1">
              <a:off x="8111127" y="4124680"/>
              <a:ext cx="1376740" cy="110789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8035B87-01CD-D3A9-DE6B-9A878305754E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>
              <a:off x="10207058" y="4124680"/>
              <a:ext cx="1051389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9EC8D28-1C4E-9A1B-8902-6B964256AF0E}"/>
                    </a:ext>
                  </a:extLst>
                </p:cNvPr>
                <p:cNvSpPr txBox="1"/>
                <p:nvPr/>
              </p:nvSpPr>
              <p:spPr>
                <a:xfrm>
                  <a:off x="10998181" y="3918330"/>
                  <a:ext cx="888704" cy="4070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9EC8D28-1C4E-9A1B-8902-6B964256A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181" y="3918330"/>
                  <a:ext cx="888704" cy="407099"/>
                </a:xfrm>
                <a:prstGeom prst="rect">
                  <a:avLst/>
                </a:prstGeom>
                <a:blipFill>
                  <a:blip r:embed="rId5"/>
                  <a:stretch>
                    <a:fillRect b="-921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F63365-3DF8-E37B-FC0F-D8283781E0A6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D1E6E1-C092-2FBD-99A4-47DA973E4EB0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7BB29DA-8DF6-58D1-060D-C960507AC0B4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F882F-38D7-7590-6498-2B02606A7EC9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7E8021F-E8F7-59B2-34FC-754B5A1E4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71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49A1-0A1F-AC46-1439-A45FA912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Logistic Regression to Neural Network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FD0617-AD84-DB1A-55A4-6F29CFBCD660}"/>
              </a:ext>
            </a:extLst>
          </p:cNvPr>
          <p:cNvGrpSpPr/>
          <p:nvPr/>
        </p:nvGrpSpPr>
        <p:grpSpPr>
          <a:xfrm>
            <a:off x="1231772" y="1777874"/>
            <a:ext cx="552152" cy="1834600"/>
            <a:chOff x="2655458" y="3732144"/>
            <a:chExt cx="552152" cy="183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E007D37A-0A3B-9C93-95D8-545FE817ACDC}"/>
                    </a:ext>
                  </a:extLst>
                </p:cNvPr>
                <p:cNvSpPr/>
                <p:nvPr/>
              </p:nvSpPr>
              <p:spPr>
                <a:xfrm>
                  <a:off x="2655459" y="3732144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E007D37A-0A3B-9C93-95D8-545FE817AC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9" y="3732144"/>
                  <a:ext cx="552151" cy="41337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15F8E5C-8FB4-D333-582B-ECD4773AEFAF}"/>
                    </a:ext>
                  </a:extLst>
                </p:cNvPr>
                <p:cNvSpPr/>
                <p:nvPr/>
              </p:nvSpPr>
              <p:spPr>
                <a:xfrm>
                  <a:off x="2655458" y="4442756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15F8E5C-8FB4-D333-582B-ECD4773AEF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8" y="4442756"/>
                  <a:ext cx="552151" cy="41337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045CE02-4EB8-B087-81A7-ADC52E81E2C4}"/>
                    </a:ext>
                  </a:extLst>
                </p:cNvPr>
                <p:cNvSpPr/>
                <p:nvPr/>
              </p:nvSpPr>
              <p:spPr>
                <a:xfrm>
                  <a:off x="2655458" y="5153369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045CE02-4EB8-B087-81A7-ADC52E81E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8" y="5153369"/>
                  <a:ext cx="552151" cy="41337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CC9574A2-C07B-5941-F15F-1DC3BD39679B}"/>
              </a:ext>
            </a:extLst>
          </p:cNvPr>
          <p:cNvSpPr/>
          <p:nvPr/>
        </p:nvSpPr>
        <p:spPr>
          <a:xfrm>
            <a:off x="6575533" y="1691472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41AC03-5CDA-4A0B-2497-1554C463C54A}"/>
              </a:ext>
            </a:extLst>
          </p:cNvPr>
          <p:cNvSpPr/>
          <p:nvPr/>
        </p:nvSpPr>
        <p:spPr>
          <a:xfrm>
            <a:off x="3289102" y="2487953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3D67AF-6372-C8DE-0D6C-94A2AA964F94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1783924" y="1984562"/>
            <a:ext cx="1505178" cy="71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5EEF5-F934-8F7E-2515-3A78EEABCA6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783923" y="2694641"/>
            <a:ext cx="1505179" cy="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5A2A35-6142-B2C7-7342-4453C7CD742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783923" y="2694641"/>
            <a:ext cx="1505179" cy="711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EE1420-E71D-8843-4F28-5942E40B1B0E}"/>
              </a:ext>
            </a:extLst>
          </p:cNvPr>
          <p:cNvGrpSpPr/>
          <p:nvPr/>
        </p:nvGrpSpPr>
        <p:grpSpPr>
          <a:xfrm>
            <a:off x="4518204" y="1749807"/>
            <a:ext cx="552152" cy="1834600"/>
            <a:chOff x="2655458" y="3732144"/>
            <a:chExt cx="552152" cy="183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E5C11DA-37F5-C396-4A08-D241430A6B7A}"/>
                    </a:ext>
                  </a:extLst>
                </p:cNvPr>
                <p:cNvSpPr/>
                <p:nvPr/>
              </p:nvSpPr>
              <p:spPr>
                <a:xfrm>
                  <a:off x="2655459" y="3732144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E5C11DA-37F5-C396-4A08-D241430A6B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9" y="3732144"/>
                  <a:ext cx="552151" cy="41337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D690501-81BE-E74B-73DB-7D38B46F5EA1}"/>
                    </a:ext>
                  </a:extLst>
                </p:cNvPr>
                <p:cNvSpPr/>
                <p:nvPr/>
              </p:nvSpPr>
              <p:spPr>
                <a:xfrm>
                  <a:off x="2655458" y="4442756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D690501-81BE-E74B-73DB-7D38B46F5E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8" y="4442756"/>
                  <a:ext cx="552151" cy="41337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F7D3484-CBE7-7A89-976F-E8029736DD29}"/>
                    </a:ext>
                  </a:extLst>
                </p:cNvPr>
                <p:cNvSpPr/>
                <p:nvPr/>
              </p:nvSpPr>
              <p:spPr>
                <a:xfrm>
                  <a:off x="2655458" y="5153369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F7D3484-CBE7-7A89-976F-E8029736D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8" y="5153369"/>
                  <a:ext cx="552151" cy="41337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418D12B0-6D0E-154F-0706-A7CFD5760904}"/>
              </a:ext>
            </a:extLst>
          </p:cNvPr>
          <p:cNvSpPr/>
          <p:nvPr/>
        </p:nvSpPr>
        <p:spPr>
          <a:xfrm>
            <a:off x="6575534" y="2459886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0EBBA5-B477-B501-9B9E-1E5DA4BFCF0B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5070356" y="1956495"/>
            <a:ext cx="1505178" cy="71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86E22B-1779-5D80-C070-B5001973E6C9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5070355" y="2666574"/>
            <a:ext cx="1505179" cy="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7025F7-8500-02F4-0348-EACF72B487FB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5070355" y="2666574"/>
            <a:ext cx="1505179" cy="711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0504D-3C86-4D32-7406-1909345CF4FE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V="1">
            <a:off x="5070356" y="1898160"/>
            <a:ext cx="1505177" cy="583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177645-4CA8-BE55-B58F-F2AB81AE41EE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 flipV="1">
            <a:off x="5070355" y="1898160"/>
            <a:ext cx="1505178" cy="7689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49172E-6E2D-2BC6-015E-6F9DFAC8C5CF}"/>
              </a:ext>
            </a:extLst>
          </p:cNvPr>
          <p:cNvCxnSpPr>
            <a:cxnSpLocks/>
            <a:stCxn id="25" idx="6"/>
            <a:endCxn id="6" idx="2"/>
          </p:cNvCxnSpPr>
          <p:nvPr/>
        </p:nvCxnSpPr>
        <p:spPr>
          <a:xfrm flipV="1">
            <a:off x="5070355" y="1898160"/>
            <a:ext cx="1505178" cy="14795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0956DEF-5447-AE67-37A6-10F2B9AF9D80}"/>
              </a:ext>
            </a:extLst>
          </p:cNvPr>
          <p:cNvSpPr/>
          <p:nvPr/>
        </p:nvSpPr>
        <p:spPr>
          <a:xfrm>
            <a:off x="10690190" y="1663695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2B1765-B164-8042-248A-EC6F5E4CE40B}"/>
              </a:ext>
            </a:extLst>
          </p:cNvPr>
          <p:cNvGrpSpPr/>
          <p:nvPr/>
        </p:nvGrpSpPr>
        <p:grpSpPr>
          <a:xfrm>
            <a:off x="8632861" y="1722030"/>
            <a:ext cx="552152" cy="1834600"/>
            <a:chOff x="2655458" y="3732144"/>
            <a:chExt cx="552152" cy="183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C6FFE3C-D69F-76CE-D486-2AB024A61665}"/>
                    </a:ext>
                  </a:extLst>
                </p:cNvPr>
                <p:cNvSpPr/>
                <p:nvPr/>
              </p:nvSpPr>
              <p:spPr>
                <a:xfrm>
                  <a:off x="2655459" y="3732144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C6FFE3C-D69F-76CE-D486-2AB024A61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9" y="3732144"/>
                  <a:ext cx="552151" cy="41337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49F97D9-77AF-55A4-A9F5-8E2780F1B92D}"/>
                    </a:ext>
                  </a:extLst>
                </p:cNvPr>
                <p:cNvSpPr/>
                <p:nvPr/>
              </p:nvSpPr>
              <p:spPr>
                <a:xfrm>
                  <a:off x="2655458" y="4442756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49F97D9-77AF-55A4-A9F5-8E2780F1B9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8" y="4442756"/>
                  <a:ext cx="552151" cy="41337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CF42A0F-D1AB-B15D-9566-F495E30057A2}"/>
                    </a:ext>
                  </a:extLst>
                </p:cNvPr>
                <p:cNvSpPr/>
                <p:nvPr/>
              </p:nvSpPr>
              <p:spPr>
                <a:xfrm>
                  <a:off x="2655458" y="5153369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CF42A0F-D1AB-B15D-9566-F495E30057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8" y="5153369"/>
                  <a:ext cx="552151" cy="41337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A530E90A-DCFF-BE1F-0862-C148841F9E35}"/>
              </a:ext>
            </a:extLst>
          </p:cNvPr>
          <p:cNvSpPr/>
          <p:nvPr/>
        </p:nvSpPr>
        <p:spPr>
          <a:xfrm>
            <a:off x="10690191" y="2432109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0BD400-784D-B675-D0F6-3F5BAE3763AB}"/>
              </a:ext>
            </a:extLst>
          </p:cNvPr>
          <p:cNvCxnSpPr>
            <a:cxnSpLocks/>
            <a:stCxn id="41" idx="6"/>
            <a:endCxn id="44" idx="2"/>
          </p:cNvCxnSpPr>
          <p:nvPr/>
        </p:nvCxnSpPr>
        <p:spPr>
          <a:xfrm>
            <a:off x="9185013" y="1928718"/>
            <a:ext cx="1505178" cy="71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E4B15D-32C4-18D8-564B-E13BC4FCDE63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9185012" y="2638797"/>
            <a:ext cx="1505179" cy="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2026FC-4B38-1A86-50B5-73C52A73B8E6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 flipV="1">
            <a:off x="9185012" y="2638797"/>
            <a:ext cx="1505179" cy="711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6607CA-2626-5163-6981-13AE1256970F}"/>
              </a:ext>
            </a:extLst>
          </p:cNvPr>
          <p:cNvCxnSpPr>
            <a:cxnSpLocks/>
            <a:stCxn id="41" idx="6"/>
            <a:endCxn id="39" idx="2"/>
          </p:cNvCxnSpPr>
          <p:nvPr/>
        </p:nvCxnSpPr>
        <p:spPr>
          <a:xfrm flipV="1">
            <a:off x="9185013" y="1870383"/>
            <a:ext cx="1505177" cy="583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A29BEC-2C93-08DA-4EDB-A4179425389C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9185012" y="1870383"/>
            <a:ext cx="1505178" cy="7689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7C8BBF-E670-0250-B78C-3EEEE84EAD87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 flipV="1">
            <a:off x="9185012" y="1870383"/>
            <a:ext cx="1505178" cy="14795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4F2D4D7-7D49-C52C-1B79-27C12EA95D5A}"/>
              </a:ext>
            </a:extLst>
          </p:cNvPr>
          <p:cNvSpPr/>
          <p:nvPr/>
        </p:nvSpPr>
        <p:spPr>
          <a:xfrm>
            <a:off x="10684152" y="3188530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3CC6FA-3562-7079-E074-593E40B0CDA5}"/>
              </a:ext>
            </a:extLst>
          </p:cNvPr>
          <p:cNvCxnSpPr>
            <a:cxnSpLocks/>
            <a:stCxn id="41" idx="6"/>
            <a:endCxn id="51" idx="2"/>
          </p:cNvCxnSpPr>
          <p:nvPr/>
        </p:nvCxnSpPr>
        <p:spPr>
          <a:xfrm>
            <a:off x="9185013" y="1928718"/>
            <a:ext cx="1499139" cy="14665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177C02-53BA-DDF8-57B7-D5A2C9E09FF0}"/>
              </a:ext>
            </a:extLst>
          </p:cNvPr>
          <p:cNvCxnSpPr>
            <a:cxnSpLocks/>
            <a:stCxn id="42" idx="6"/>
            <a:endCxn id="51" idx="2"/>
          </p:cNvCxnSpPr>
          <p:nvPr/>
        </p:nvCxnSpPr>
        <p:spPr>
          <a:xfrm>
            <a:off x="9185012" y="2639330"/>
            <a:ext cx="1499140" cy="75588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B7BB60-A531-A03A-48E2-8CE39A10248B}"/>
              </a:ext>
            </a:extLst>
          </p:cNvPr>
          <p:cNvCxnSpPr>
            <a:cxnSpLocks/>
            <a:stCxn id="43" idx="6"/>
            <a:endCxn id="51" idx="2"/>
          </p:cNvCxnSpPr>
          <p:nvPr/>
        </p:nvCxnSpPr>
        <p:spPr>
          <a:xfrm>
            <a:off x="9185012" y="3349943"/>
            <a:ext cx="1499140" cy="452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3CF6357-6C59-AC42-FBC0-A5A44C1E4D75}"/>
              </a:ext>
            </a:extLst>
          </p:cNvPr>
          <p:cNvSpPr/>
          <p:nvPr/>
        </p:nvSpPr>
        <p:spPr>
          <a:xfrm>
            <a:off x="4518203" y="4397250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F4D0A72-B5EB-F838-4CF3-497976E1C691}"/>
              </a:ext>
            </a:extLst>
          </p:cNvPr>
          <p:cNvGrpSpPr/>
          <p:nvPr/>
        </p:nvGrpSpPr>
        <p:grpSpPr>
          <a:xfrm>
            <a:off x="2460874" y="4455585"/>
            <a:ext cx="552152" cy="1834600"/>
            <a:chOff x="2655458" y="3732144"/>
            <a:chExt cx="552152" cy="183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B81E09C-D108-D2DC-93DF-60B95466944D}"/>
                    </a:ext>
                  </a:extLst>
                </p:cNvPr>
                <p:cNvSpPr/>
                <p:nvPr/>
              </p:nvSpPr>
              <p:spPr>
                <a:xfrm>
                  <a:off x="2655459" y="3732144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B81E09C-D108-D2DC-93DF-60B9546694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9" y="3732144"/>
                  <a:ext cx="552151" cy="41337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D2AE577-DC8F-A22C-7CB5-985A9716AD4E}"/>
                    </a:ext>
                  </a:extLst>
                </p:cNvPr>
                <p:cNvSpPr/>
                <p:nvPr/>
              </p:nvSpPr>
              <p:spPr>
                <a:xfrm>
                  <a:off x="2655458" y="4442756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D2AE577-DC8F-A22C-7CB5-985A9716AD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8" y="4442756"/>
                  <a:ext cx="552151" cy="41337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A678BA99-36BD-A38C-699F-9433137B0CBF}"/>
                    </a:ext>
                  </a:extLst>
                </p:cNvPr>
                <p:cNvSpPr/>
                <p:nvPr/>
              </p:nvSpPr>
              <p:spPr>
                <a:xfrm>
                  <a:off x="2655458" y="5153369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A678BA99-36BD-A38C-699F-9433137B0C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8" y="5153369"/>
                  <a:ext cx="552151" cy="41337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C7095239-253A-090C-61CB-F27FEBC13ABF}"/>
              </a:ext>
            </a:extLst>
          </p:cNvPr>
          <p:cNvSpPr/>
          <p:nvPr/>
        </p:nvSpPr>
        <p:spPr>
          <a:xfrm>
            <a:off x="4518204" y="5165664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A7BCE3F-3530-FA5C-B33C-348D9D5BAACA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13026" y="4662273"/>
            <a:ext cx="1505178" cy="71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273DC83-5868-3801-EACC-638037C55261}"/>
              </a:ext>
            </a:extLst>
          </p:cNvPr>
          <p:cNvCxnSpPr>
            <a:cxnSpLocks/>
            <a:stCxn id="64" idx="6"/>
            <a:endCxn id="66" idx="2"/>
          </p:cNvCxnSpPr>
          <p:nvPr/>
        </p:nvCxnSpPr>
        <p:spPr>
          <a:xfrm flipV="1">
            <a:off x="3013025" y="5372352"/>
            <a:ext cx="1505179" cy="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B3CA5CA-63F5-C03B-B99C-C128893CB96B}"/>
              </a:ext>
            </a:extLst>
          </p:cNvPr>
          <p:cNvCxnSpPr>
            <a:cxnSpLocks/>
            <a:stCxn id="65" idx="6"/>
            <a:endCxn id="66" idx="2"/>
          </p:cNvCxnSpPr>
          <p:nvPr/>
        </p:nvCxnSpPr>
        <p:spPr>
          <a:xfrm flipV="1">
            <a:off x="3013025" y="5372352"/>
            <a:ext cx="1505179" cy="711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7012F17-81F3-B46E-F79C-C34009886CF2}"/>
              </a:ext>
            </a:extLst>
          </p:cNvPr>
          <p:cNvCxnSpPr>
            <a:cxnSpLocks/>
            <a:stCxn id="63" idx="6"/>
            <a:endCxn id="61" idx="2"/>
          </p:cNvCxnSpPr>
          <p:nvPr/>
        </p:nvCxnSpPr>
        <p:spPr>
          <a:xfrm flipV="1">
            <a:off x="3013026" y="4603938"/>
            <a:ext cx="1505177" cy="583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03670C-41E9-98A9-3FBC-1257162D6456}"/>
              </a:ext>
            </a:extLst>
          </p:cNvPr>
          <p:cNvCxnSpPr>
            <a:cxnSpLocks/>
            <a:stCxn id="64" idx="6"/>
            <a:endCxn id="61" idx="2"/>
          </p:cNvCxnSpPr>
          <p:nvPr/>
        </p:nvCxnSpPr>
        <p:spPr>
          <a:xfrm flipV="1">
            <a:off x="3013025" y="4603938"/>
            <a:ext cx="1505178" cy="7689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F513EE-267A-574C-C871-49BAFC7FA29B}"/>
              </a:ext>
            </a:extLst>
          </p:cNvPr>
          <p:cNvCxnSpPr>
            <a:cxnSpLocks/>
            <a:stCxn id="65" idx="6"/>
            <a:endCxn id="61" idx="2"/>
          </p:cNvCxnSpPr>
          <p:nvPr/>
        </p:nvCxnSpPr>
        <p:spPr>
          <a:xfrm flipV="1">
            <a:off x="3013025" y="4603938"/>
            <a:ext cx="1505178" cy="14795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EB0BA1BB-F28F-1F25-D011-0CDC5975BC79}"/>
              </a:ext>
            </a:extLst>
          </p:cNvPr>
          <p:cNvSpPr/>
          <p:nvPr/>
        </p:nvSpPr>
        <p:spPr>
          <a:xfrm>
            <a:off x="4512165" y="5922085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05BAC0-AD84-4D4C-9F06-0AF4A2848D58}"/>
              </a:ext>
            </a:extLst>
          </p:cNvPr>
          <p:cNvCxnSpPr>
            <a:cxnSpLocks/>
            <a:stCxn id="63" idx="6"/>
            <a:endCxn id="73" idx="2"/>
          </p:cNvCxnSpPr>
          <p:nvPr/>
        </p:nvCxnSpPr>
        <p:spPr>
          <a:xfrm>
            <a:off x="3013026" y="4662273"/>
            <a:ext cx="1499139" cy="14665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82BCB70-54FD-0557-52BE-A3768FCA9FD6}"/>
              </a:ext>
            </a:extLst>
          </p:cNvPr>
          <p:cNvCxnSpPr>
            <a:cxnSpLocks/>
            <a:stCxn id="64" idx="6"/>
            <a:endCxn id="73" idx="2"/>
          </p:cNvCxnSpPr>
          <p:nvPr/>
        </p:nvCxnSpPr>
        <p:spPr>
          <a:xfrm>
            <a:off x="3013025" y="5372885"/>
            <a:ext cx="1499140" cy="75588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7C43F1E-7074-AA27-DCAB-F7159E0A2AA3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3013025" y="6083498"/>
            <a:ext cx="1499140" cy="452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DA3326C-DD9B-87A4-429A-A6173EB8CE40}"/>
              </a:ext>
            </a:extLst>
          </p:cNvPr>
          <p:cNvSpPr/>
          <p:nvPr/>
        </p:nvSpPr>
        <p:spPr>
          <a:xfrm>
            <a:off x="6569493" y="4338915"/>
            <a:ext cx="552151" cy="4367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8E5B6A5-D24A-BFDE-A471-2EF9F803E133}"/>
              </a:ext>
            </a:extLst>
          </p:cNvPr>
          <p:cNvGrpSpPr/>
          <p:nvPr/>
        </p:nvGrpSpPr>
        <p:grpSpPr>
          <a:xfrm>
            <a:off x="4512164" y="4397250"/>
            <a:ext cx="552152" cy="1938210"/>
            <a:chOff x="2655458" y="3732144"/>
            <a:chExt cx="552152" cy="18346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968D0AA-6EE1-B684-64DB-5EAF79D3A098}"/>
                </a:ext>
              </a:extLst>
            </p:cNvPr>
            <p:cNvSpPr/>
            <p:nvPr/>
          </p:nvSpPr>
          <p:spPr>
            <a:xfrm>
              <a:off x="2655459" y="3732144"/>
              <a:ext cx="552151" cy="4133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E570918-D1B0-AF66-74A9-60A43A2F4CD3}"/>
                </a:ext>
              </a:extLst>
            </p:cNvPr>
            <p:cNvSpPr/>
            <p:nvPr/>
          </p:nvSpPr>
          <p:spPr>
            <a:xfrm>
              <a:off x="2655458" y="4442756"/>
              <a:ext cx="552151" cy="4133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538DF23-F59D-D7E5-C3E0-9323428612C3}"/>
                </a:ext>
              </a:extLst>
            </p:cNvPr>
            <p:cNvSpPr/>
            <p:nvPr/>
          </p:nvSpPr>
          <p:spPr>
            <a:xfrm>
              <a:off x="2655458" y="5153369"/>
              <a:ext cx="552151" cy="4133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878FD0FA-31AD-39D2-8CA3-CEC417FAC3F3}"/>
              </a:ext>
            </a:extLst>
          </p:cNvPr>
          <p:cNvSpPr/>
          <p:nvPr/>
        </p:nvSpPr>
        <p:spPr>
          <a:xfrm>
            <a:off x="6569494" y="5107329"/>
            <a:ext cx="552151" cy="4367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4C7B877-9E69-713F-2D7B-F042F064C99A}"/>
              </a:ext>
            </a:extLst>
          </p:cNvPr>
          <p:cNvCxnSpPr>
            <a:cxnSpLocks/>
            <a:stCxn id="79" idx="6"/>
            <a:endCxn id="82" idx="2"/>
          </p:cNvCxnSpPr>
          <p:nvPr/>
        </p:nvCxnSpPr>
        <p:spPr>
          <a:xfrm>
            <a:off x="5064316" y="4615611"/>
            <a:ext cx="1505178" cy="71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CF7791-32FB-3586-C925-D3DCB3E8A2FF}"/>
              </a:ext>
            </a:extLst>
          </p:cNvPr>
          <p:cNvCxnSpPr>
            <a:cxnSpLocks/>
            <a:stCxn id="80" idx="6"/>
            <a:endCxn id="82" idx="2"/>
          </p:cNvCxnSpPr>
          <p:nvPr/>
        </p:nvCxnSpPr>
        <p:spPr>
          <a:xfrm flipV="1">
            <a:off x="5064315" y="5325690"/>
            <a:ext cx="1505179" cy="40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FF3261C-4368-7302-2231-B1A74E64D629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5064315" y="5325690"/>
            <a:ext cx="1505179" cy="791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6A0A539-B945-4264-C478-3DEA244AB8D9}"/>
              </a:ext>
            </a:extLst>
          </p:cNvPr>
          <p:cNvCxnSpPr>
            <a:cxnSpLocks/>
            <a:stCxn id="79" idx="6"/>
            <a:endCxn id="77" idx="2"/>
          </p:cNvCxnSpPr>
          <p:nvPr/>
        </p:nvCxnSpPr>
        <p:spPr>
          <a:xfrm flipV="1">
            <a:off x="5064316" y="4557276"/>
            <a:ext cx="1505177" cy="583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268370-1C4D-D116-D8AD-73C3C08B55CD}"/>
              </a:ext>
            </a:extLst>
          </p:cNvPr>
          <p:cNvCxnSpPr>
            <a:cxnSpLocks/>
            <a:stCxn id="80" idx="6"/>
            <a:endCxn id="77" idx="2"/>
          </p:cNvCxnSpPr>
          <p:nvPr/>
        </p:nvCxnSpPr>
        <p:spPr>
          <a:xfrm flipV="1">
            <a:off x="5064315" y="4557276"/>
            <a:ext cx="1505178" cy="8090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90BCF5F-818B-5746-5039-07633849B659}"/>
              </a:ext>
            </a:extLst>
          </p:cNvPr>
          <p:cNvCxnSpPr>
            <a:cxnSpLocks/>
            <a:stCxn id="81" idx="6"/>
            <a:endCxn id="77" idx="2"/>
          </p:cNvCxnSpPr>
          <p:nvPr/>
        </p:nvCxnSpPr>
        <p:spPr>
          <a:xfrm flipV="1">
            <a:off x="5064315" y="4557276"/>
            <a:ext cx="1505178" cy="15598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D480D857-6538-FB2D-011C-6A71B57D649C}"/>
              </a:ext>
            </a:extLst>
          </p:cNvPr>
          <p:cNvSpPr/>
          <p:nvPr/>
        </p:nvSpPr>
        <p:spPr>
          <a:xfrm>
            <a:off x="6563455" y="5863750"/>
            <a:ext cx="552151" cy="4367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AA041D8-06FF-5C3C-6D9E-3D6687012E1F}"/>
              </a:ext>
            </a:extLst>
          </p:cNvPr>
          <p:cNvCxnSpPr>
            <a:cxnSpLocks/>
            <a:stCxn id="79" idx="6"/>
            <a:endCxn id="89" idx="2"/>
          </p:cNvCxnSpPr>
          <p:nvPr/>
        </p:nvCxnSpPr>
        <p:spPr>
          <a:xfrm>
            <a:off x="5064316" y="4615611"/>
            <a:ext cx="1499139" cy="14665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9082CDF-1178-7E0E-A881-AB16055DB163}"/>
              </a:ext>
            </a:extLst>
          </p:cNvPr>
          <p:cNvCxnSpPr>
            <a:cxnSpLocks/>
            <a:stCxn id="80" idx="6"/>
            <a:endCxn id="89" idx="2"/>
          </p:cNvCxnSpPr>
          <p:nvPr/>
        </p:nvCxnSpPr>
        <p:spPr>
          <a:xfrm>
            <a:off x="5064315" y="5366355"/>
            <a:ext cx="1499140" cy="71575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A8039ED-79FD-8CFC-B3C4-919F5805141A}"/>
              </a:ext>
            </a:extLst>
          </p:cNvPr>
          <p:cNvCxnSpPr>
            <a:cxnSpLocks/>
            <a:stCxn id="81" idx="6"/>
            <a:endCxn id="89" idx="2"/>
          </p:cNvCxnSpPr>
          <p:nvPr/>
        </p:nvCxnSpPr>
        <p:spPr>
          <a:xfrm flipV="1">
            <a:off x="5064315" y="6082111"/>
            <a:ext cx="1499140" cy="349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C8F7605-4099-A6B7-7C5A-2FAE2129A80A}"/>
              </a:ext>
            </a:extLst>
          </p:cNvPr>
          <p:cNvSpPr txBox="1"/>
          <p:nvPr/>
        </p:nvSpPr>
        <p:spPr>
          <a:xfrm>
            <a:off x="8194876" y="4662273"/>
            <a:ext cx="3867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the signal goes from left to</a:t>
            </a:r>
          </a:p>
          <a:p>
            <a:r>
              <a:rPr lang="en-US" dirty="0"/>
              <a:t>Right we call it a feed forward network.</a:t>
            </a:r>
            <a:endParaRPr lang="en-IN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FEA29A0-CC8A-489D-3AA5-FE6ED1DB8467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9F48D5-A384-FC71-C09A-CF96E831F6B5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A24F375-498A-2AF3-CB6E-D4653B9964CD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0CF6C05-5EF8-ADC2-CA37-4C264E23A4FB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AF1CFE1-A44A-A82A-901C-2557AEFC5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4745219-A6D9-1C25-BAB7-74D700FD623A}"/>
                  </a:ext>
                </a:extLst>
              </p:cNvPr>
              <p:cNvSpPr txBox="1"/>
              <p:nvPr/>
            </p:nvSpPr>
            <p:spPr>
              <a:xfrm>
                <a:off x="2928901" y="3415640"/>
                <a:ext cx="1228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4745219-A6D9-1C25-BAB7-74D700FD6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01" y="3415640"/>
                <a:ext cx="1228926" cy="276999"/>
              </a:xfrm>
              <a:prstGeom prst="rect">
                <a:avLst/>
              </a:prstGeom>
              <a:blipFill>
                <a:blip r:embed="rId14"/>
                <a:stretch>
                  <a:fillRect l="-2475" r="-2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0DA7D26-CCA8-EE84-B317-B2FC349523C5}"/>
                  </a:ext>
                </a:extLst>
              </p:cNvPr>
              <p:cNvSpPr txBox="1"/>
              <p:nvPr/>
            </p:nvSpPr>
            <p:spPr>
              <a:xfrm>
                <a:off x="6402669" y="3395153"/>
                <a:ext cx="1243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0DA7D26-CCA8-EE84-B317-B2FC34952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669" y="3395153"/>
                <a:ext cx="1243354" cy="276999"/>
              </a:xfrm>
              <a:prstGeom prst="rect">
                <a:avLst/>
              </a:prstGeom>
              <a:blipFill>
                <a:blip r:embed="rId15"/>
                <a:stretch>
                  <a:fillRect l="-3431" r="-2451" b="-4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F0DFCB3-FC2E-7AE6-AEAE-1F3DE9E4E08A}"/>
                  </a:ext>
                </a:extLst>
              </p:cNvPr>
              <p:cNvSpPr txBox="1"/>
              <p:nvPr/>
            </p:nvSpPr>
            <p:spPr>
              <a:xfrm>
                <a:off x="10338550" y="3651747"/>
                <a:ext cx="1414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F0DFCB3-FC2E-7AE6-AEAE-1F3DE9E4E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550" y="3651747"/>
                <a:ext cx="1414875" cy="276999"/>
              </a:xfrm>
              <a:prstGeom prst="rect">
                <a:avLst/>
              </a:prstGeom>
              <a:blipFill>
                <a:blip r:embed="rId16"/>
                <a:stretch>
                  <a:fillRect l="-3879" r="-2155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8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7C55-4C42-CB4F-57F1-BA8C2F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63F9-82B4-D366-7A13-A4B90BAF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output is a prediction</a:t>
            </a:r>
          </a:p>
          <a:p>
            <a:r>
              <a:rPr lang="en-US" dirty="0"/>
              <a:t>Each neuron is identifying a unique feature from inputs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957F9-2DE9-BE65-B285-D0282E011BD2}"/>
              </a:ext>
            </a:extLst>
          </p:cNvPr>
          <p:cNvSpPr/>
          <p:nvPr/>
        </p:nvSpPr>
        <p:spPr>
          <a:xfrm>
            <a:off x="4853869" y="3015625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E7BA5-BA8A-780A-2588-65CD343C7E4A}"/>
              </a:ext>
            </a:extLst>
          </p:cNvPr>
          <p:cNvGrpSpPr/>
          <p:nvPr/>
        </p:nvGrpSpPr>
        <p:grpSpPr>
          <a:xfrm>
            <a:off x="2796540" y="3073960"/>
            <a:ext cx="552152" cy="1834600"/>
            <a:chOff x="2655458" y="3732144"/>
            <a:chExt cx="552152" cy="183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BE8C0DE-D67B-9C4E-35FD-D19336D5880D}"/>
                    </a:ext>
                  </a:extLst>
                </p:cNvPr>
                <p:cNvSpPr/>
                <p:nvPr/>
              </p:nvSpPr>
              <p:spPr>
                <a:xfrm>
                  <a:off x="2655459" y="3732144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BE8C0DE-D67B-9C4E-35FD-D19336D588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9" y="3732144"/>
                  <a:ext cx="552151" cy="41337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7D94D8E-65E8-5A9F-777C-2E821F993BAF}"/>
                    </a:ext>
                  </a:extLst>
                </p:cNvPr>
                <p:cNvSpPr/>
                <p:nvPr/>
              </p:nvSpPr>
              <p:spPr>
                <a:xfrm>
                  <a:off x="2655458" y="4442756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7D94D8E-65E8-5A9F-777C-2E821F993B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8" y="4442756"/>
                  <a:ext cx="552151" cy="41337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105E5DA-0EEB-B05D-7756-CEB92294FDB8}"/>
                    </a:ext>
                  </a:extLst>
                </p:cNvPr>
                <p:cNvSpPr/>
                <p:nvPr/>
              </p:nvSpPr>
              <p:spPr>
                <a:xfrm>
                  <a:off x="2655458" y="5153369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105E5DA-0EEB-B05D-7756-CEB92294FD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8" y="5153369"/>
                  <a:ext cx="552151" cy="41337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837BEF3-D785-2A4D-99DB-333D78736AC5}"/>
              </a:ext>
            </a:extLst>
          </p:cNvPr>
          <p:cNvSpPr/>
          <p:nvPr/>
        </p:nvSpPr>
        <p:spPr>
          <a:xfrm>
            <a:off x="4853870" y="3784039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75C65-FFB4-71EB-25DE-510A66EB648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348692" y="3280648"/>
            <a:ext cx="1505178" cy="71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ED6DB-6D50-E075-03E1-94B4CDE530C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348691" y="3990727"/>
            <a:ext cx="1505179" cy="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1F4AE-AE09-89C7-A863-09F5C47E928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3348691" y="3990727"/>
            <a:ext cx="1505179" cy="711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D9B45D-8074-BEF0-761B-9B80AB8771B7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3348692" y="3222313"/>
            <a:ext cx="1505177" cy="583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20F849-773D-F06C-955B-38981FC9E18D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 flipV="1">
            <a:off x="3348691" y="3222313"/>
            <a:ext cx="1505178" cy="7689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6AC8B5-6E34-5647-3E7A-B307BF5E60C1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 flipV="1">
            <a:off x="3348691" y="3222313"/>
            <a:ext cx="1505178" cy="14795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7D5B136-A00D-F98B-1CBE-F847513ADF52}"/>
              </a:ext>
            </a:extLst>
          </p:cNvPr>
          <p:cNvSpPr/>
          <p:nvPr/>
        </p:nvSpPr>
        <p:spPr>
          <a:xfrm>
            <a:off x="4847831" y="4540460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8C7428-FD26-B819-C692-ECF17F2DE03C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3348692" y="3280648"/>
            <a:ext cx="1499139" cy="14665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B1AE5F-34CC-D316-5FB3-814133D7033F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3348691" y="3991260"/>
            <a:ext cx="1499140" cy="75588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2C0786-6B05-17A1-D071-1590797E3F5F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3348691" y="4701873"/>
            <a:ext cx="1499140" cy="452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1B795E1-E4DB-A5E6-5522-3959C813C9E1}"/>
              </a:ext>
            </a:extLst>
          </p:cNvPr>
          <p:cNvSpPr/>
          <p:nvPr/>
        </p:nvSpPr>
        <p:spPr>
          <a:xfrm>
            <a:off x="6905159" y="2957290"/>
            <a:ext cx="552151" cy="4367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6323DB-5694-C9F5-C17F-F0346263694C}"/>
              </a:ext>
            </a:extLst>
          </p:cNvPr>
          <p:cNvGrpSpPr/>
          <p:nvPr/>
        </p:nvGrpSpPr>
        <p:grpSpPr>
          <a:xfrm>
            <a:off x="4847830" y="3015625"/>
            <a:ext cx="552152" cy="1938210"/>
            <a:chOff x="2655458" y="3732144"/>
            <a:chExt cx="552152" cy="18346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A52A25-FD55-C4CF-2718-2FEA3473034D}"/>
                </a:ext>
              </a:extLst>
            </p:cNvPr>
            <p:cNvSpPr/>
            <p:nvPr/>
          </p:nvSpPr>
          <p:spPr>
            <a:xfrm>
              <a:off x="2655459" y="3732144"/>
              <a:ext cx="552151" cy="4133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87936C-CFED-9590-6B65-8CAF582549AA}"/>
                </a:ext>
              </a:extLst>
            </p:cNvPr>
            <p:cNvSpPr/>
            <p:nvPr/>
          </p:nvSpPr>
          <p:spPr>
            <a:xfrm>
              <a:off x="2655458" y="4442756"/>
              <a:ext cx="552151" cy="4133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3842F0-0304-C085-A75C-0116055B772D}"/>
                </a:ext>
              </a:extLst>
            </p:cNvPr>
            <p:cNvSpPr/>
            <p:nvPr/>
          </p:nvSpPr>
          <p:spPr>
            <a:xfrm>
              <a:off x="2655458" y="5153369"/>
              <a:ext cx="552151" cy="4133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9A753379-9B74-066F-A9BD-197691AE7755}"/>
              </a:ext>
            </a:extLst>
          </p:cNvPr>
          <p:cNvSpPr/>
          <p:nvPr/>
        </p:nvSpPr>
        <p:spPr>
          <a:xfrm>
            <a:off x="6905160" y="3725704"/>
            <a:ext cx="552151" cy="4367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6F7085-69C4-6ED9-2220-1730EDCFBE7D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5399982" y="3233986"/>
            <a:ext cx="1505178" cy="71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20C402-4EC0-CCFB-272D-BD60B3DFAF81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5399981" y="3944065"/>
            <a:ext cx="1505179" cy="40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A4BD1A-C250-B123-AF48-6EDC351DD9D2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5399981" y="3944065"/>
            <a:ext cx="1505179" cy="791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D20D19-617A-77FD-CF67-BAE62C28709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5399982" y="3175651"/>
            <a:ext cx="1505177" cy="583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56B7FC-2349-2F1E-4B00-F43C0421B120}"/>
              </a:ext>
            </a:extLst>
          </p:cNvPr>
          <p:cNvCxnSpPr>
            <a:cxnSpLocks/>
            <a:stCxn id="23" idx="6"/>
            <a:endCxn id="20" idx="2"/>
          </p:cNvCxnSpPr>
          <p:nvPr/>
        </p:nvCxnSpPr>
        <p:spPr>
          <a:xfrm flipV="1">
            <a:off x="5399981" y="3175651"/>
            <a:ext cx="1505178" cy="8090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437CB1-F1D0-5BC5-7A72-56182AE4BB32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>
          <a:xfrm flipV="1">
            <a:off x="5399981" y="3175651"/>
            <a:ext cx="1505178" cy="15598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8A19185-3013-8BA2-1CD0-D4705A0AC9B6}"/>
              </a:ext>
            </a:extLst>
          </p:cNvPr>
          <p:cNvSpPr/>
          <p:nvPr/>
        </p:nvSpPr>
        <p:spPr>
          <a:xfrm>
            <a:off x="6899121" y="4482125"/>
            <a:ext cx="552151" cy="4367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F4DE53-08E8-6E4B-548E-3985FD943038}"/>
              </a:ext>
            </a:extLst>
          </p:cNvPr>
          <p:cNvCxnSpPr>
            <a:cxnSpLocks/>
            <a:stCxn id="22" idx="6"/>
            <a:endCxn id="32" idx="2"/>
          </p:cNvCxnSpPr>
          <p:nvPr/>
        </p:nvCxnSpPr>
        <p:spPr>
          <a:xfrm>
            <a:off x="5399982" y="3233986"/>
            <a:ext cx="1499139" cy="14665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958629-E261-DC09-7B61-58FBF77B89D3}"/>
              </a:ext>
            </a:extLst>
          </p:cNvPr>
          <p:cNvCxnSpPr>
            <a:cxnSpLocks/>
            <a:stCxn id="23" idx="6"/>
            <a:endCxn id="32" idx="2"/>
          </p:cNvCxnSpPr>
          <p:nvPr/>
        </p:nvCxnSpPr>
        <p:spPr>
          <a:xfrm>
            <a:off x="5399981" y="3984730"/>
            <a:ext cx="1499140" cy="71575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E2EF35-769E-526E-F80C-57EBF7553063}"/>
              </a:ext>
            </a:extLst>
          </p:cNvPr>
          <p:cNvCxnSpPr>
            <a:cxnSpLocks/>
            <a:stCxn id="24" idx="6"/>
            <a:endCxn id="32" idx="2"/>
          </p:cNvCxnSpPr>
          <p:nvPr/>
        </p:nvCxnSpPr>
        <p:spPr>
          <a:xfrm flipV="1">
            <a:off x="5399981" y="4700486"/>
            <a:ext cx="1499140" cy="349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50BFEE2-368D-6BE6-F8E4-E01F9D2F89AB}"/>
              </a:ext>
            </a:extLst>
          </p:cNvPr>
          <p:cNvSpPr/>
          <p:nvPr/>
        </p:nvSpPr>
        <p:spPr>
          <a:xfrm>
            <a:off x="8571289" y="3725703"/>
            <a:ext cx="552151" cy="4367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EE8D19-53B1-37E1-6B64-BD62D4520B40}"/>
              </a:ext>
            </a:extLst>
          </p:cNvPr>
          <p:cNvCxnSpPr>
            <a:cxnSpLocks/>
            <a:stCxn id="20" idx="6"/>
            <a:endCxn id="36" idx="2"/>
          </p:cNvCxnSpPr>
          <p:nvPr/>
        </p:nvCxnSpPr>
        <p:spPr>
          <a:xfrm>
            <a:off x="7457310" y="3175651"/>
            <a:ext cx="1113979" cy="76841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BDC581-0D0A-2692-EA0F-2E41C4AB42B1}"/>
              </a:ext>
            </a:extLst>
          </p:cNvPr>
          <p:cNvCxnSpPr>
            <a:cxnSpLocks/>
            <a:stCxn id="25" idx="6"/>
            <a:endCxn id="36" idx="2"/>
          </p:cNvCxnSpPr>
          <p:nvPr/>
        </p:nvCxnSpPr>
        <p:spPr>
          <a:xfrm flipV="1">
            <a:off x="7457311" y="3944064"/>
            <a:ext cx="1113978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76F88F-CEAD-6571-5A88-8DBD613CEF94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7451272" y="3944064"/>
            <a:ext cx="1120017" cy="75642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246182-5291-79F6-B1FA-8EBDAE711545}"/>
                  </a:ext>
                </a:extLst>
              </p:cNvPr>
              <p:cNvSpPr txBox="1"/>
              <p:nvPr/>
            </p:nvSpPr>
            <p:spPr>
              <a:xfrm>
                <a:off x="2458921" y="5126061"/>
                <a:ext cx="1227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246182-5291-79F6-B1FA-8EBDAE71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921" y="5126061"/>
                <a:ext cx="1227387" cy="276999"/>
              </a:xfrm>
              <a:prstGeom prst="rect">
                <a:avLst/>
              </a:prstGeom>
              <a:blipFill>
                <a:blip r:embed="rId5"/>
                <a:stretch>
                  <a:fillRect l="-6436" t="-2222" r="-5941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E2486D-545A-B0FA-4C8B-70C428C78CFF}"/>
                  </a:ext>
                </a:extLst>
              </p:cNvPr>
              <p:cNvSpPr txBox="1"/>
              <p:nvPr/>
            </p:nvSpPr>
            <p:spPr>
              <a:xfrm>
                <a:off x="4510211" y="5140630"/>
                <a:ext cx="13812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E2486D-545A-B0FA-4C8B-70C428C7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11" y="5140630"/>
                <a:ext cx="1381212" cy="276999"/>
              </a:xfrm>
              <a:prstGeom prst="rect">
                <a:avLst/>
              </a:prstGeom>
              <a:blipFill>
                <a:blip r:embed="rId6"/>
                <a:stretch>
                  <a:fillRect l="-3982" t="-2174" r="-5752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6E1ACE-3547-6D41-3103-ABA74BFB0310}"/>
                  </a:ext>
                </a:extLst>
              </p:cNvPr>
              <p:cNvSpPr txBox="1"/>
              <p:nvPr/>
            </p:nvSpPr>
            <p:spPr>
              <a:xfrm>
                <a:off x="6667713" y="5094370"/>
                <a:ext cx="13812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6E1ACE-3547-6D41-3103-ABA74BFB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713" y="5094370"/>
                <a:ext cx="1381212" cy="276999"/>
              </a:xfrm>
              <a:prstGeom prst="rect">
                <a:avLst/>
              </a:prstGeom>
              <a:blipFill>
                <a:blip r:embed="rId7"/>
                <a:stretch>
                  <a:fillRect l="-3982" t="-4444" r="-575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065A8F-D4F9-5B09-7A10-3EDC39C79BDD}"/>
                  </a:ext>
                </a:extLst>
              </p:cNvPr>
              <p:cNvSpPr txBox="1"/>
              <p:nvPr/>
            </p:nvSpPr>
            <p:spPr>
              <a:xfrm>
                <a:off x="8439214" y="5094370"/>
                <a:ext cx="1368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065A8F-D4F9-5B09-7A10-3EDC39C79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214" y="5094370"/>
                <a:ext cx="1368452" cy="276999"/>
              </a:xfrm>
              <a:prstGeom prst="rect">
                <a:avLst/>
              </a:prstGeom>
              <a:blipFill>
                <a:blip r:embed="rId8"/>
                <a:stretch>
                  <a:fillRect l="-4889" t="-4444" r="-5333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9EB4E70F-8290-E0D5-9084-68F2902B1B61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8FB3E68-7A8A-0971-F9C0-A62FC1183F21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839103A-38F6-1839-C1F9-3EF2D2DD60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7BA33C9-1901-0356-57F5-FD124D8C3443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1CB89D-8F57-3F42-A653-30EF574F6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78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531C-EBE7-B476-3194-E524C578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and Wide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E67B-C1D7-F8E5-423E-A386BDAC00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more neurons to make a wide network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FE5BB-775F-3F20-3F5D-03542D57DA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more layers to make the network deep.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A95630-C12E-6DDD-F0FD-F27495FD700B}"/>
              </a:ext>
            </a:extLst>
          </p:cNvPr>
          <p:cNvSpPr/>
          <p:nvPr/>
        </p:nvSpPr>
        <p:spPr>
          <a:xfrm>
            <a:off x="3261375" y="3015625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787069-10B1-0BE0-4BD7-FB02FA9C3FD1}"/>
              </a:ext>
            </a:extLst>
          </p:cNvPr>
          <p:cNvGrpSpPr/>
          <p:nvPr/>
        </p:nvGrpSpPr>
        <p:grpSpPr>
          <a:xfrm>
            <a:off x="1204046" y="3502221"/>
            <a:ext cx="552152" cy="1834600"/>
            <a:chOff x="2655458" y="3732144"/>
            <a:chExt cx="552152" cy="183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2F3E5EF-23D8-6A54-2CE6-D51B7B5F27E9}"/>
                    </a:ext>
                  </a:extLst>
                </p:cNvPr>
                <p:cNvSpPr/>
                <p:nvPr/>
              </p:nvSpPr>
              <p:spPr>
                <a:xfrm>
                  <a:off x="2655459" y="3732144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2F3E5EF-23D8-6A54-2CE6-D51B7B5F2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9" y="3732144"/>
                  <a:ext cx="552151" cy="41337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63DBE69-3F2B-ECED-D7B8-1D3DF3D8467B}"/>
                    </a:ext>
                  </a:extLst>
                </p:cNvPr>
                <p:cNvSpPr/>
                <p:nvPr/>
              </p:nvSpPr>
              <p:spPr>
                <a:xfrm>
                  <a:off x="2655458" y="4442756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63DBE69-3F2B-ECED-D7B8-1D3DF3D846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8" y="4442756"/>
                  <a:ext cx="552151" cy="41337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6F4C81A-EA1D-62A8-6553-2DB4969CC33D}"/>
                    </a:ext>
                  </a:extLst>
                </p:cNvPr>
                <p:cNvSpPr/>
                <p:nvPr/>
              </p:nvSpPr>
              <p:spPr>
                <a:xfrm>
                  <a:off x="2655458" y="5153369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6F4C81A-EA1D-62A8-6553-2DB4969CC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8" y="5153369"/>
                  <a:ext cx="552151" cy="41337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D44062A6-8589-59C7-D8DF-BDCEA31885B5}"/>
              </a:ext>
            </a:extLst>
          </p:cNvPr>
          <p:cNvSpPr/>
          <p:nvPr/>
        </p:nvSpPr>
        <p:spPr>
          <a:xfrm>
            <a:off x="3261376" y="3784039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4D3D90-99C6-CDF9-51B2-3C4BE0A4A9D6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756198" y="3708909"/>
            <a:ext cx="1505178" cy="281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AC4452-17F4-8B6B-BF13-57C985918BE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56197" y="3990727"/>
            <a:ext cx="1505179" cy="428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747BD7-5023-5645-2870-2166BC2B786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56197" y="3990727"/>
            <a:ext cx="1505179" cy="1139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17C343-F57D-4A88-0711-6EBB14E95157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1756198" y="3222313"/>
            <a:ext cx="1505177" cy="4865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C9884-1AD2-3D0E-905B-F9B57AAD6D27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 flipV="1">
            <a:off x="1756197" y="3222313"/>
            <a:ext cx="1505178" cy="11972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C438A1-7149-C57F-1A07-60701FB48F52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1756197" y="3222313"/>
            <a:ext cx="1505178" cy="19078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ACBADBA-D1DE-2819-095C-A9A0AC0663DB}"/>
              </a:ext>
            </a:extLst>
          </p:cNvPr>
          <p:cNvSpPr/>
          <p:nvPr/>
        </p:nvSpPr>
        <p:spPr>
          <a:xfrm>
            <a:off x="3255337" y="4540460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06B01-588A-D097-C67C-20E8B63EF779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1756198" y="3708909"/>
            <a:ext cx="1499139" cy="10382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01F0B-8F8E-C0E9-9D17-452CA8AB8654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1756197" y="4419521"/>
            <a:ext cx="1499140" cy="32762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D05E2F-0AB7-4E5D-01CE-01FF672CC98F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1756197" y="4747148"/>
            <a:ext cx="1499140" cy="38298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87508C-1F96-81A2-8DFD-16E0797FF950}"/>
              </a:ext>
            </a:extLst>
          </p:cNvPr>
          <p:cNvGrpSpPr/>
          <p:nvPr/>
        </p:nvGrpSpPr>
        <p:grpSpPr>
          <a:xfrm>
            <a:off x="3255336" y="3027200"/>
            <a:ext cx="552152" cy="1938210"/>
            <a:chOff x="2655458" y="3732144"/>
            <a:chExt cx="552152" cy="1834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4FB2BB7-D9F8-BFEC-1DC2-5BE7591C5613}"/>
                </a:ext>
              </a:extLst>
            </p:cNvPr>
            <p:cNvSpPr/>
            <p:nvPr/>
          </p:nvSpPr>
          <p:spPr>
            <a:xfrm>
              <a:off x="2655459" y="3732144"/>
              <a:ext cx="552151" cy="4133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B0E29E-FE39-7A56-5454-47A2FF6BE675}"/>
                </a:ext>
              </a:extLst>
            </p:cNvPr>
            <p:cNvSpPr/>
            <p:nvPr/>
          </p:nvSpPr>
          <p:spPr>
            <a:xfrm>
              <a:off x="2655458" y="4442756"/>
              <a:ext cx="552151" cy="4133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8C6B49D-AA33-AEE4-F58E-F22D384391EB}"/>
                </a:ext>
              </a:extLst>
            </p:cNvPr>
            <p:cNvSpPr/>
            <p:nvPr/>
          </p:nvSpPr>
          <p:spPr>
            <a:xfrm>
              <a:off x="2655458" y="5153369"/>
              <a:ext cx="552151" cy="4133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7ECD16C-A7D5-F9D5-0C03-250C950C9636}"/>
              </a:ext>
            </a:extLst>
          </p:cNvPr>
          <p:cNvSpPr/>
          <p:nvPr/>
        </p:nvSpPr>
        <p:spPr>
          <a:xfrm>
            <a:off x="4641335" y="3932483"/>
            <a:ext cx="552151" cy="4367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8F6439-AA55-F6BC-6515-E06C561D8E9F}"/>
              </a:ext>
            </a:extLst>
          </p:cNvPr>
          <p:cNvCxnSpPr>
            <a:cxnSpLocks/>
            <a:stCxn id="23" idx="6"/>
            <a:endCxn id="37" idx="2"/>
          </p:cNvCxnSpPr>
          <p:nvPr/>
        </p:nvCxnSpPr>
        <p:spPr>
          <a:xfrm>
            <a:off x="3807488" y="3245561"/>
            <a:ext cx="833847" cy="9052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C25ECC-7313-E3A1-011F-D86E3E7350AA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3807487" y="3996305"/>
            <a:ext cx="833848" cy="1545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428E16-27AB-0061-0D9E-616C8148EC3F}"/>
              </a:ext>
            </a:extLst>
          </p:cNvPr>
          <p:cNvCxnSpPr>
            <a:cxnSpLocks/>
            <a:stCxn id="25" idx="6"/>
            <a:endCxn id="37" idx="2"/>
          </p:cNvCxnSpPr>
          <p:nvPr/>
        </p:nvCxnSpPr>
        <p:spPr>
          <a:xfrm flipV="1">
            <a:off x="3807487" y="4150844"/>
            <a:ext cx="833848" cy="59620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A507E0-A293-B29B-CD05-9EA3248190F6}"/>
                  </a:ext>
                </a:extLst>
              </p:cNvPr>
              <p:cNvSpPr txBox="1"/>
              <p:nvPr/>
            </p:nvSpPr>
            <p:spPr>
              <a:xfrm>
                <a:off x="866427" y="5558925"/>
                <a:ext cx="1227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A507E0-A293-B29B-CD05-9EA324819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27" y="5558925"/>
                <a:ext cx="1227387" cy="276999"/>
              </a:xfrm>
              <a:prstGeom prst="rect">
                <a:avLst/>
              </a:prstGeom>
              <a:blipFill>
                <a:blip r:embed="rId5"/>
                <a:stretch>
                  <a:fillRect l="-6468" t="-2222" r="-6468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CA048E-0854-FF21-FEFC-E9351AAEF618}"/>
                  </a:ext>
                </a:extLst>
              </p:cNvPr>
              <p:cNvSpPr txBox="1"/>
              <p:nvPr/>
            </p:nvSpPr>
            <p:spPr>
              <a:xfrm>
                <a:off x="2993205" y="5849162"/>
                <a:ext cx="13812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CA048E-0854-FF21-FEFC-E9351AAE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205" y="5849162"/>
                <a:ext cx="1381212" cy="276999"/>
              </a:xfrm>
              <a:prstGeom prst="rect">
                <a:avLst/>
              </a:prstGeom>
              <a:blipFill>
                <a:blip r:embed="rId6"/>
                <a:stretch>
                  <a:fillRect l="-3965" t="-4444" r="-5286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BE32666-950F-953D-477E-4AE245D002CF}"/>
                  </a:ext>
                </a:extLst>
              </p:cNvPr>
              <p:cNvSpPr txBox="1"/>
              <p:nvPr/>
            </p:nvSpPr>
            <p:spPr>
              <a:xfrm>
                <a:off x="4359638" y="4617703"/>
                <a:ext cx="1368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BE32666-950F-953D-477E-4AE245D00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638" y="4617703"/>
                <a:ext cx="1368452" cy="276999"/>
              </a:xfrm>
              <a:prstGeom prst="rect">
                <a:avLst/>
              </a:prstGeom>
              <a:blipFill>
                <a:blip r:embed="rId7"/>
                <a:stretch>
                  <a:fillRect l="-4889" t="-2174" r="-5333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179DC193-5CD5-39C2-1949-0416DAC58D45}"/>
              </a:ext>
            </a:extLst>
          </p:cNvPr>
          <p:cNvSpPr/>
          <p:nvPr/>
        </p:nvSpPr>
        <p:spPr>
          <a:xfrm>
            <a:off x="3262751" y="5294886"/>
            <a:ext cx="552151" cy="4367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A3A448-885D-CA6C-3657-4FFE74EF52A7}"/>
              </a:ext>
            </a:extLst>
          </p:cNvPr>
          <p:cNvCxnSpPr>
            <a:cxnSpLocks/>
            <a:stCxn id="7" idx="6"/>
            <a:endCxn id="45" idx="2"/>
          </p:cNvCxnSpPr>
          <p:nvPr/>
        </p:nvCxnSpPr>
        <p:spPr>
          <a:xfrm>
            <a:off x="1756198" y="3708909"/>
            <a:ext cx="1506553" cy="180433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4F0572-D086-4806-240B-F1BB165297CB}"/>
              </a:ext>
            </a:extLst>
          </p:cNvPr>
          <p:cNvCxnSpPr>
            <a:cxnSpLocks/>
            <a:stCxn id="8" idx="6"/>
            <a:endCxn id="45" idx="2"/>
          </p:cNvCxnSpPr>
          <p:nvPr/>
        </p:nvCxnSpPr>
        <p:spPr>
          <a:xfrm>
            <a:off x="1756197" y="4419521"/>
            <a:ext cx="1506554" cy="1093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FAEF8C-2700-F00D-C3A6-7CD43DC1D786}"/>
              </a:ext>
            </a:extLst>
          </p:cNvPr>
          <p:cNvCxnSpPr>
            <a:cxnSpLocks/>
            <a:stCxn id="9" idx="6"/>
            <a:endCxn id="45" idx="2"/>
          </p:cNvCxnSpPr>
          <p:nvPr/>
        </p:nvCxnSpPr>
        <p:spPr>
          <a:xfrm>
            <a:off x="1756197" y="5130134"/>
            <a:ext cx="1506554" cy="3831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DAD73A-CAA9-5744-D048-587E2AAEE0E4}"/>
              </a:ext>
            </a:extLst>
          </p:cNvPr>
          <p:cNvCxnSpPr>
            <a:cxnSpLocks/>
            <a:stCxn id="45" idx="6"/>
            <a:endCxn id="37" idx="2"/>
          </p:cNvCxnSpPr>
          <p:nvPr/>
        </p:nvCxnSpPr>
        <p:spPr>
          <a:xfrm flipV="1">
            <a:off x="3814902" y="4150844"/>
            <a:ext cx="826433" cy="136240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231554A-CD67-5917-9911-CA2883914493}"/>
              </a:ext>
            </a:extLst>
          </p:cNvPr>
          <p:cNvGrpSpPr/>
          <p:nvPr/>
        </p:nvGrpSpPr>
        <p:grpSpPr>
          <a:xfrm>
            <a:off x="6324600" y="3130370"/>
            <a:ext cx="5181600" cy="2195316"/>
            <a:chOff x="2458921" y="2957290"/>
            <a:chExt cx="7348745" cy="246033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9A36B6F-EC4E-49B9-4CF6-35864EC5439F}"/>
                </a:ext>
              </a:extLst>
            </p:cNvPr>
            <p:cNvSpPr/>
            <p:nvPr/>
          </p:nvSpPr>
          <p:spPr>
            <a:xfrm>
              <a:off x="4853869" y="3015625"/>
              <a:ext cx="552151" cy="4133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658D4D-CDB1-FA34-0B69-E7AE07CF36DE}"/>
                </a:ext>
              </a:extLst>
            </p:cNvPr>
            <p:cNvGrpSpPr/>
            <p:nvPr/>
          </p:nvGrpSpPr>
          <p:grpSpPr>
            <a:xfrm>
              <a:off x="2796540" y="3073960"/>
              <a:ext cx="552152" cy="1834600"/>
              <a:chOff x="2655458" y="3732144"/>
              <a:chExt cx="552152" cy="1834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EB265AAB-D709-CCD9-A3EC-EC706BDE4F26}"/>
                      </a:ext>
                    </a:extLst>
                  </p:cNvPr>
                  <p:cNvSpPr/>
                  <p:nvPr/>
                </p:nvSpPr>
                <p:spPr>
                  <a:xfrm>
                    <a:off x="2655459" y="3732144"/>
                    <a:ext cx="552151" cy="413375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IN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EB265AAB-D709-CCD9-A3EC-EC706BDE4F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5459" y="3732144"/>
                    <a:ext cx="552151" cy="413375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7692"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CE050395-D851-A9C8-2525-CD8CE727F4F6}"/>
                      </a:ext>
                    </a:extLst>
                  </p:cNvPr>
                  <p:cNvSpPr/>
                  <p:nvPr/>
                </p:nvSpPr>
                <p:spPr>
                  <a:xfrm>
                    <a:off x="2655458" y="4442756"/>
                    <a:ext cx="552151" cy="413375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CE050395-D851-A9C8-2525-CD8CE727F4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5458" y="4442756"/>
                    <a:ext cx="552151" cy="413375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307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C99C265D-1FE6-9686-DC9F-BC9A9D2C55BD}"/>
                      </a:ext>
                    </a:extLst>
                  </p:cNvPr>
                  <p:cNvSpPr/>
                  <p:nvPr/>
                </p:nvSpPr>
                <p:spPr>
                  <a:xfrm>
                    <a:off x="2655458" y="5153369"/>
                    <a:ext cx="552151" cy="413375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C99C265D-1FE6-9686-DC9F-BC9A9D2C55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5458" y="5153369"/>
                    <a:ext cx="552151" cy="413375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307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8977386-CABE-1148-8B9D-8CDB93E914CE}"/>
                </a:ext>
              </a:extLst>
            </p:cNvPr>
            <p:cNvSpPr/>
            <p:nvPr/>
          </p:nvSpPr>
          <p:spPr>
            <a:xfrm>
              <a:off x="4853870" y="3784039"/>
              <a:ext cx="552151" cy="4133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0841563-3178-CAA7-31BD-5BBB3B773122}"/>
                </a:ext>
              </a:extLst>
            </p:cNvPr>
            <p:cNvCxnSpPr>
              <a:cxnSpLocks/>
              <a:stCxn id="69" idx="6"/>
              <a:endCxn id="72" idx="2"/>
            </p:cNvCxnSpPr>
            <p:nvPr/>
          </p:nvCxnSpPr>
          <p:spPr>
            <a:xfrm>
              <a:off x="3348692" y="3280648"/>
              <a:ext cx="1505178" cy="7100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CC50A94-76FF-4238-F699-C5E145DD73C5}"/>
                </a:ext>
              </a:extLst>
            </p:cNvPr>
            <p:cNvCxnSpPr>
              <a:cxnSpLocks/>
              <a:stCxn id="70" idx="6"/>
              <a:endCxn id="72" idx="2"/>
            </p:cNvCxnSpPr>
            <p:nvPr/>
          </p:nvCxnSpPr>
          <p:spPr>
            <a:xfrm flipV="1">
              <a:off x="3348691" y="3990727"/>
              <a:ext cx="1505179" cy="5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C99B74E-6502-FF60-3047-E17F835D557F}"/>
                </a:ext>
              </a:extLst>
            </p:cNvPr>
            <p:cNvCxnSpPr>
              <a:cxnSpLocks/>
              <a:stCxn id="71" idx="6"/>
              <a:endCxn id="72" idx="2"/>
            </p:cNvCxnSpPr>
            <p:nvPr/>
          </p:nvCxnSpPr>
          <p:spPr>
            <a:xfrm flipV="1">
              <a:off x="3348691" y="3990727"/>
              <a:ext cx="1505179" cy="7111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ECA705C-AE53-DCD8-3B2B-9B6634307B1A}"/>
                </a:ext>
              </a:extLst>
            </p:cNvPr>
            <p:cNvCxnSpPr>
              <a:cxnSpLocks/>
              <a:stCxn id="69" idx="6"/>
              <a:endCxn id="67" idx="2"/>
            </p:cNvCxnSpPr>
            <p:nvPr/>
          </p:nvCxnSpPr>
          <p:spPr>
            <a:xfrm flipV="1">
              <a:off x="3348692" y="3222313"/>
              <a:ext cx="1505177" cy="5833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965BA6F-49D5-846A-962E-E787B59294A6}"/>
                </a:ext>
              </a:extLst>
            </p:cNvPr>
            <p:cNvCxnSpPr>
              <a:cxnSpLocks/>
              <a:stCxn id="70" idx="6"/>
              <a:endCxn id="67" idx="2"/>
            </p:cNvCxnSpPr>
            <p:nvPr/>
          </p:nvCxnSpPr>
          <p:spPr>
            <a:xfrm flipV="1">
              <a:off x="3348691" y="3222313"/>
              <a:ext cx="1505178" cy="76894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463A351-8A12-2FB5-1EC5-B7C637F95045}"/>
                </a:ext>
              </a:extLst>
            </p:cNvPr>
            <p:cNvCxnSpPr>
              <a:cxnSpLocks/>
              <a:stCxn id="71" idx="6"/>
              <a:endCxn id="67" idx="2"/>
            </p:cNvCxnSpPr>
            <p:nvPr/>
          </p:nvCxnSpPr>
          <p:spPr>
            <a:xfrm flipV="1">
              <a:off x="3348691" y="3222313"/>
              <a:ext cx="1505178" cy="147956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D03642-E02E-7326-7AC1-7D56B30A6049}"/>
                </a:ext>
              </a:extLst>
            </p:cNvPr>
            <p:cNvSpPr/>
            <p:nvPr/>
          </p:nvSpPr>
          <p:spPr>
            <a:xfrm>
              <a:off x="4847831" y="4540460"/>
              <a:ext cx="552151" cy="4133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F1574D0-6B02-5228-05E5-11C28974DF8E}"/>
                </a:ext>
              </a:extLst>
            </p:cNvPr>
            <p:cNvCxnSpPr>
              <a:cxnSpLocks/>
              <a:stCxn id="69" idx="6"/>
              <a:endCxn id="79" idx="2"/>
            </p:cNvCxnSpPr>
            <p:nvPr/>
          </p:nvCxnSpPr>
          <p:spPr>
            <a:xfrm>
              <a:off x="3348692" y="3280648"/>
              <a:ext cx="1499139" cy="146650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65FA4D2-163E-5721-C7AB-C21BAE7907BA}"/>
                </a:ext>
              </a:extLst>
            </p:cNvPr>
            <p:cNvCxnSpPr>
              <a:cxnSpLocks/>
              <a:stCxn id="70" idx="6"/>
              <a:endCxn id="79" idx="2"/>
            </p:cNvCxnSpPr>
            <p:nvPr/>
          </p:nvCxnSpPr>
          <p:spPr>
            <a:xfrm>
              <a:off x="3348691" y="3991260"/>
              <a:ext cx="1499140" cy="75588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21B3A0D-0BFD-0AFA-5A20-ABDBFC0AB9B3}"/>
                </a:ext>
              </a:extLst>
            </p:cNvPr>
            <p:cNvCxnSpPr>
              <a:cxnSpLocks/>
              <a:stCxn id="71" idx="6"/>
              <a:endCxn id="79" idx="2"/>
            </p:cNvCxnSpPr>
            <p:nvPr/>
          </p:nvCxnSpPr>
          <p:spPr>
            <a:xfrm>
              <a:off x="3348691" y="4701873"/>
              <a:ext cx="1499140" cy="4527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504F721-D0CA-B0B1-6D16-CB35F0499DB0}"/>
                </a:ext>
              </a:extLst>
            </p:cNvPr>
            <p:cNvSpPr/>
            <p:nvPr/>
          </p:nvSpPr>
          <p:spPr>
            <a:xfrm>
              <a:off x="6905159" y="2957290"/>
              <a:ext cx="552151" cy="4367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E179104-8D18-9F37-B739-12AE4599544B}"/>
                </a:ext>
              </a:extLst>
            </p:cNvPr>
            <p:cNvGrpSpPr/>
            <p:nvPr/>
          </p:nvGrpSpPr>
          <p:grpSpPr>
            <a:xfrm>
              <a:off x="4847830" y="3015625"/>
              <a:ext cx="552152" cy="1938210"/>
              <a:chOff x="2655458" y="3732144"/>
              <a:chExt cx="552152" cy="1834600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22AA982-1CC8-92C8-1F1A-A7DFDBD6AEF2}"/>
                  </a:ext>
                </a:extLst>
              </p:cNvPr>
              <p:cNvSpPr/>
              <p:nvPr/>
            </p:nvSpPr>
            <p:spPr>
              <a:xfrm>
                <a:off x="2655459" y="3732144"/>
                <a:ext cx="552151" cy="41337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B39DCB5-5221-2E39-A625-96D2978574BE}"/>
                  </a:ext>
                </a:extLst>
              </p:cNvPr>
              <p:cNvSpPr/>
              <p:nvPr/>
            </p:nvSpPr>
            <p:spPr>
              <a:xfrm>
                <a:off x="2655458" y="4442756"/>
                <a:ext cx="552151" cy="41337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C41603A-CDE0-6A1C-74F8-FC8B03B7F3ED}"/>
                  </a:ext>
                </a:extLst>
              </p:cNvPr>
              <p:cNvSpPr/>
              <p:nvPr/>
            </p:nvSpPr>
            <p:spPr>
              <a:xfrm>
                <a:off x="2655458" y="5153369"/>
                <a:ext cx="552151" cy="41337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332F426-51B0-96BD-0C42-53062AE16A77}"/>
                </a:ext>
              </a:extLst>
            </p:cNvPr>
            <p:cNvSpPr/>
            <p:nvPr/>
          </p:nvSpPr>
          <p:spPr>
            <a:xfrm>
              <a:off x="6905160" y="3725704"/>
              <a:ext cx="552151" cy="4367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5869778-D9C0-A786-0DE1-643E7CD63A86}"/>
                </a:ext>
              </a:extLst>
            </p:cNvPr>
            <p:cNvCxnSpPr>
              <a:cxnSpLocks/>
              <a:stCxn id="85" idx="6"/>
              <a:endCxn id="88" idx="2"/>
            </p:cNvCxnSpPr>
            <p:nvPr/>
          </p:nvCxnSpPr>
          <p:spPr>
            <a:xfrm>
              <a:off x="5399982" y="3233986"/>
              <a:ext cx="1505178" cy="7100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26F5322-700F-6844-A30D-60A21FA3EF6B}"/>
                </a:ext>
              </a:extLst>
            </p:cNvPr>
            <p:cNvCxnSpPr>
              <a:cxnSpLocks/>
              <a:stCxn id="86" idx="6"/>
              <a:endCxn id="88" idx="2"/>
            </p:cNvCxnSpPr>
            <p:nvPr/>
          </p:nvCxnSpPr>
          <p:spPr>
            <a:xfrm flipV="1">
              <a:off x="5399981" y="3944065"/>
              <a:ext cx="1505179" cy="406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2BC4BEC-00CE-E2F2-AB4B-F1EF4ABC1C65}"/>
                </a:ext>
              </a:extLst>
            </p:cNvPr>
            <p:cNvCxnSpPr>
              <a:cxnSpLocks/>
              <a:stCxn id="87" idx="6"/>
              <a:endCxn id="88" idx="2"/>
            </p:cNvCxnSpPr>
            <p:nvPr/>
          </p:nvCxnSpPr>
          <p:spPr>
            <a:xfrm flipV="1">
              <a:off x="5399981" y="3944065"/>
              <a:ext cx="1505179" cy="791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2CFC323-350A-1AE6-3FAE-C899F685AD35}"/>
                </a:ext>
              </a:extLst>
            </p:cNvPr>
            <p:cNvCxnSpPr>
              <a:cxnSpLocks/>
              <a:stCxn id="85" idx="6"/>
              <a:endCxn id="83" idx="2"/>
            </p:cNvCxnSpPr>
            <p:nvPr/>
          </p:nvCxnSpPr>
          <p:spPr>
            <a:xfrm flipV="1">
              <a:off x="5399982" y="3175651"/>
              <a:ext cx="1505177" cy="5833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8C8BD35-57F0-D202-621D-28E0C5B7C4E1}"/>
                </a:ext>
              </a:extLst>
            </p:cNvPr>
            <p:cNvCxnSpPr>
              <a:cxnSpLocks/>
              <a:stCxn id="86" idx="6"/>
              <a:endCxn id="83" idx="2"/>
            </p:cNvCxnSpPr>
            <p:nvPr/>
          </p:nvCxnSpPr>
          <p:spPr>
            <a:xfrm flipV="1">
              <a:off x="5399981" y="3175651"/>
              <a:ext cx="1505178" cy="80907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7C463E2-44D9-67FB-62C7-EF34980697DE}"/>
                </a:ext>
              </a:extLst>
            </p:cNvPr>
            <p:cNvCxnSpPr>
              <a:cxnSpLocks/>
              <a:stCxn id="87" idx="6"/>
              <a:endCxn id="83" idx="2"/>
            </p:cNvCxnSpPr>
            <p:nvPr/>
          </p:nvCxnSpPr>
          <p:spPr>
            <a:xfrm flipV="1">
              <a:off x="5399981" y="3175651"/>
              <a:ext cx="1505178" cy="155982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62A3B59-2F58-7310-2141-EF0467535D84}"/>
                </a:ext>
              </a:extLst>
            </p:cNvPr>
            <p:cNvSpPr/>
            <p:nvPr/>
          </p:nvSpPr>
          <p:spPr>
            <a:xfrm>
              <a:off x="6899121" y="4482125"/>
              <a:ext cx="552151" cy="4367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1A59029-28AD-DC63-8303-5201C5CE55F7}"/>
                </a:ext>
              </a:extLst>
            </p:cNvPr>
            <p:cNvCxnSpPr>
              <a:cxnSpLocks/>
              <a:stCxn id="85" idx="6"/>
              <a:endCxn id="95" idx="2"/>
            </p:cNvCxnSpPr>
            <p:nvPr/>
          </p:nvCxnSpPr>
          <p:spPr>
            <a:xfrm>
              <a:off x="5399982" y="3233986"/>
              <a:ext cx="1499139" cy="146650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880960E-C434-E03A-5D8C-255A52F24090}"/>
                </a:ext>
              </a:extLst>
            </p:cNvPr>
            <p:cNvCxnSpPr>
              <a:cxnSpLocks/>
              <a:stCxn id="86" idx="6"/>
              <a:endCxn id="95" idx="2"/>
            </p:cNvCxnSpPr>
            <p:nvPr/>
          </p:nvCxnSpPr>
          <p:spPr>
            <a:xfrm>
              <a:off x="5399981" y="3984730"/>
              <a:ext cx="1499140" cy="71575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9107454-7A33-D312-B611-5A8BE72BB576}"/>
                </a:ext>
              </a:extLst>
            </p:cNvPr>
            <p:cNvCxnSpPr>
              <a:cxnSpLocks/>
              <a:stCxn id="87" idx="6"/>
              <a:endCxn id="95" idx="2"/>
            </p:cNvCxnSpPr>
            <p:nvPr/>
          </p:nvCxnSpPr>
          <p:spPr>
            <a:xfrm flipV="1">
              <a:off x="5399981" y="4700486"/>
              <a:ext cx="1499140" cy="3498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382217B-8975-434B-F6B1-51AF9327BE97}"/>
                </a:ext>
              </a:extLst>
            </p:cNvPr>
            <p:cNvSpPr/>
            <p:nvPr/>
          </p:nvSpPr>
          <p:spPr>
            <a:xfrm>
              <a:off x="8571289" y="3725703"/>
              <a:ext cx="552151" cy="4367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5F67D2-A9F2-7124-729E-37A7E08AAE64}"/>
                </a:ext>
              </a:extLst>
            </p:cNvPr>
            <p:cNvCxnSpPr>
              <a:cxnSpLocks/>
              <a:stCxn id="83" idx="6"/>
              <a:endCxn id="99" idx="2"/>
            </p:cNvCxnSpPr>
            <p:nvPr/>
          </p:nvCxnSpPr>
          <p:spPr>
            <a:xfrm>
              <a:off x="7457310" y="3175651"/>
              <a:ext cx="1113979" cy="76841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C7BED0F-7B40-7905-979B-7CABE303201D}"/>
                </a:ext>
              </a:extLst>
            </p:cNvPr>
            <p:cNvCxnSpPr>
              <a:cxnSpLocks/>
              <a:stCxn id="88" idx="6"/>
              <a:endCxn id="99" idx="2"/>
            </p:cNvCxnSpPr>
            <p:nvPr/>
          </p:nvCxnSpPr>
          <p:spPr>
            <a:xfrm flipV="1">
              <a:off x="7457311" y="3944064"/>
              <a:ext cx="1113978" cy="1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D61F0F2-8A55-E39C-1955-321FFD10CF07}"/>
                </a:ext>
              </a:extLst>
            </p:cNvPr>
            <p:cNvCxnSpPr>
              <a:cxnSpLocks/>
              <a:stCxn id="95" idx="6"/>
              <a:endCxn id="99" idx="2"/>
            </p:cNvCxnSpPr>
            <p:nvPr/>
          </p:nvCxnSpPr>
          <p:spPr>
            <a:xfrm flipV="1">
              <a:off x="7451272" y="3944064"/>
              <a:ext cx="1120017" cy="756422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106B94E-BF04-6E67-4DEB-E1024CBFF81C}"/>
                    </a:ext>
                  </a:extLst>
                </p:cNvPr>
                <p:cNvSpPr txBox="1"/>
                <p:nvPr/>
              </p:nvSpPr>
              <p:spPr>
                <a:xfrm>
                  <a:off x="2458921" y="5126061"/>
                  <a:ext cx="1227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106B94E-BF04-6E67-4DEB-E1024CBFF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921" y="5126061"/>
                  <a:ext cx="122738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766" t="-2439" r="-47518" b="-4878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5A42A13-89F6-C23E-5CE0-602D7702D258}"/>
                    </a:ext>
                  </a:extLst>
                </p:cNvPr>
                <p:cNvSpPr txBox="1"/>
                <p:nvPr/>
              </p:nvSpPr>
              <p:spPr>
                <a:xfrm>
                  <a:off x="4510211" y="5140630"/>
                  <a:ext cx="13812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h𝑖𝑑𝑑𝑒𝑛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5A42A13-89F6-C23E-5CE0-602D7702D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211" y="5140630"/>
                  <a:ext cx="138121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8750" t="-2439" r="-46250" b="-4878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9FCDF7A-3D83-7FA0-86AD-A3C0DBC839DD}"/>
                    </a:ext>
                  </a:extLst>
                </p:cNvPr>
                <p:cNvSpPr txBox="1"/>
                <p:nvPr/>
              </p:nvSpPr>
              <p:spPr>
                <a:xfrm>
                  <a:off x="6667713" y="5094370"/>
                  <a:ext cx="13812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h𝑖𝑑𝑑𝑒𝑛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9FCDF7A-3D83-7FA0-86AD-A3C0DBC83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713" y="5094370"/>
                  <a:ext cx="138121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750" t="-2439" r="-46250" b="-4878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69B686C-B14D-F6D7-7087-54E39C3EBDEC}"/>
                    </a:ext>
                  </a:extLst>
                </p:cNvPr>
                <p:cNvSpPr txBox="1"/>
                <p:nvPr/>
              </p:nvSpPr>
              <p:spPr>
                <a:xfrm>
                  <a:off x="8439214" y="5094370"/>
                  <a:ext cx="13684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69B686C-B14D-F6D7-7087-54E39C3EB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214" y="5094370"/>
                  <a:ext cx="136845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0063" t="-2439" r="-45912" b="-4878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C9FF057-E97E-C9E0-A08B-59C7EA09A392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22E9957-E3FA-C7C4-E2F4-105D1D428072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A9A7BD6-90E9-DDF6-DEE5-82448F24BF84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BC6835-60D6-4156-3502-7A6B45ABAEE6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9593F71-D755-392E-4A01-A756798DB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036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B448-0228-57A7-B682-04C6AB5C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to Neurons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F1CE9-0054-E5A3-1DAF-39D4517E1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4F87A-42FC-6BEE-3889-217AF5151B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^=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4F87A-42FC-6BEE-3889-217AF5151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066C8-7A9B-5034-6212-5AB1B5D1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Neuron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AA00425-B3EA-D0B3-CDD2-4BEC9EB85C7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𝑤𝑇𝑥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AA00425-B3EA-D0B3-CDD2-4BEC9EB85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A2716F2-71E4-7DBF-A2CC-66F4D8275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237" y="3429000"/>
            <a:ext cx="3407804" cy="23410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EB7E334-8BE2-6C2E-C2FC-7E712CDB569C}"/>
              </a:ext>
            </a:extLst>
          </p:cNvPr>
          <p:cNvGrpSpPr/>
          <p:nvPr/>
        </p:nvGrpSpPr>
        <p:grpSpPr>
          <a:xfrm>
            <a:off x="7528400" y="3768183"/>
            <a:ext cx="552152" cy="1834600"/>
            <a:chOff x="2655458" y="3732144"/>
            <a:chExt cx="552152" cy="183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BDAFD01-1687-9FDE-1C99-01FBD4ADBC7C}"/>
                    </a:ext>
                  </a:extLst>
                </p:cNvPr>
                <p:cNvSpPr/>
                <p:nvPr/>
              </p:nvSpPr>
              <p:spPr>
                <a:xfrm>
                  <a:off x="2655459" y="3732144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BDAFD01-1687-9FDE-1C99-01FBD4ADBC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9" y="3732144"/>
                  <a:ext cx="552151" cy="41337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CEDE7EC-94D8-A6D5-3D30-7423B21F2856}"/>
                    </a:ext>
                  </a:extLst>
                </p:cNvPr>
                <p:cNvSpPr/>
                <p:nvPr/>
              </p:nvSpPr>
              <p:spPr>
                <a:xfrm>
                  <a:off x="2655458" y="4442756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CEDE7EC-94D8-A6D5-3D30-7423B21F2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8" y="4442756"/>
                  <a:ext cx="552151" cy="41337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04479DF-2F42-4AB6-5564-7FFED3B7FFA6}"/>
                    </a:ext>
                  </a:extLst>
                </p:cNvPr>
                <p:cNvSpPr/>
                <p:nvPr/>
              </p:nvSpPr>
              <p:spPr>
                <a:xfrm>
                  <a:off x="2655458" y="5153369"/>
                  <a:ext cx="552151" cy="413375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04479DF-2F42-4AB6-5564-7FFED3B7F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458" y="5153369"/>
                  <a:ext cx="552151" cy="41337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E91ADA4-A03F-D0C4-B241-9D7DEBE2249A}"/>
              </a:ext>
            </a:extLst>
          </p:cNvPr>
          <p:cNvSpPr/>
          <p:nvPr/>
        </p:nvSpPr>
        <p:spPr>
          <a:xfrm>
            <a:off x="9585730" y="4478262"/>
            <a:ext cx="552151" cy="413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496E57-4F38-24CD-F391-89B8CF62BB14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8080552" y="3974871"/>
            <a:ext cx="1505178" cy="71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C46135-16BE-366F-BDEC-66A2618D32E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8080551" y="4684950"/>
            <a:ext cx="1505179" cy="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56A726-0A36-F5F7-00AE-569246E08F7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8080551" y="4684950"/>
            <a:ext cx="1505179" cy="711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AB1CC6-CC2D-2773-E250-0383B7880628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16DC9E-B92B-02D4-DF81-F547DA0A181A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122ABF-D69F-5C3D-6146-AFA208A88E5C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F9DD662-2EE1-DCA5-7937-A7B2C359517D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8251BD-172D-8DA0-1F29-6FD39CBD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73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7869-350E-E941-2638-A28E1F84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87597-BCED-99BF-83CC-310E1E94E35D}"/>
              </a:ext>
            </a:extLst>
          </p:cNvPr>
          <p:cNvSpPr/>
          <p:nvPr/>
        </p:nvSpPr>
        <p:spPr>
          <a:xfrm>
            <a:off x="1296365" y="2442258"/>
            <a:ext cx="1944546" cy="9867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09AAC9-8275-667D-42E0-F5931E8E7B84}"/>
              </a:ext>
            </a:extLst>
          </p:cNvPr>
          <p:cNvSpPr/>
          <p:nvPr/>
        </p:nvSpPr>
        <p:spPr>
          <a:xfrm>
            <a:off x="4151454" y="2442258"/>
            <a:ext cx="1944546" cy="9867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BE93D6-9CED-844B-CEE5-C22E4FD2E7F6}"/>
              </a:ext>
            </a:extLst>
          </p:cNvPr>
          <p:cNvSpPr/>
          <p:nvPr/>
        </p:nvSpPr>
        <p:spPr>
          <a:xfrm>
            <a:off x="6784694" y="2442258"/>
            <a:ext cx="1944546" cy="9867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705743-9999-F50D-E664-22221E59B571}"/>
              </a:ext>
            </a:extLst>
          </p:cNvPr>
          <p:cNvSpPr/>
          <p:nvPr/>
        </p:nvSpPr>
        <p:spPr>
          <a:xfrm>
            <a:off x="9463269" y="2442258"/>
            <a:ext cx="1944546" cy="9867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</a:t>
            </a:r>
          </a:p>
          <a:p>
            <a:pPr algn="ctr"/>
            <a:r>
              <a:rPr lang="en-US" dirty="0"/>
              <a:t>Regression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97C63F-48CD-80DE-BD3A-41537444CAF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240911" y="2935629"/>
            <a:ext cx="910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1A0497-2D83-E034-29CC-2122B2DB97E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096000" y="2935629"/>
            <a:ext cx="688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FBCFA4-DE7F-F665-83A2-1616C86025A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729240" y="2935629"/>
            <a:ext cx="73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175655D-F3E4-A590-E0D5-AE0CE754ABBB}"/>
              </a:ext>
            </a:extLst>
          </p:cNvPr>
          <p:cNvSpPr/>
          <p:nvPr/>
        </p:nvSpPr>
        <p:spPr>
          <a:xfrm>
            <a:off x="838200" y="2141316"/>
            <a:ext cx="10921678" cy="1608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41FE2C-401B-A75E-1245-6C43DAA0FD1F}"/>
                  </a:ext>
                </a:extLst>
              </p:cNvPr>
              <p:cNvSpPr txBox="1"/>
              <p:nvPr/>
            </p:nvSpPr>
            <p:spPr>
              <a:xfrm>
                <a:off x="1405864" y="2141316"/>
                <a:ext cx="1188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𝑟𝑒𝑔𝑟𝑒𝑠𝑠𝑖𝑜𝑛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41FE2C-401B-A75E-1245-6C43DAA0F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864" y="2141316"/>
                <a:ext cx="1188595" cy="276999"/>
              </a:xfrm>
              <a:prstGeom prst="rect">
                <a:avLst/>
              </a:prstGeom>
              <a:blipFill>
                <a:blip r:embed="rId2"/>
                <a:stretch>
                  <a:fillRect l="-6667" t="-2174" r="-666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94CE2EA-D5A4-C151-BB2B-6C697A92D6AB}"/>
              </a:ext>
            </a:extLst>
          </p:cNvPr>
          <p:cNvSpPr/>
          <p:nvPr/>
        </p:nvSpPr>
        <p:spPr>
          <a:xfrm>
            <a:off x="1296365" y="4833480"/>
            <a:ext cx="1944546" cy="9867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EE0835-146B-4F6C-0922-5631CA0478E7}"/>
              </a:ext>
            </a:extLst>
          </p:cNvPr>
          <p:cNvSpPr/>
          <p:nvPr/>
        </p:nvSpPr>
        <p:spPr>
          <a:xfrm>
            <a:off x="4151454" y="4833480"/>
            <a:ext cx="1944546" cy="9867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DD70629-522A-1E1D-2149-83272BBBBDC2}"/>
              </a:ext>
            </a:extLst>
          </p:cNvPr>
          <p:cNvSpPr/>
          <p:nvPr/>
        </p:nvSpPr>
        <p:spPr>
          <a:xfrm>
            <a:off x="6784694" y="4833480"/>
            <a:ext cx="1944546" cy="9867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2E79C8A-9AD3-F489-A9D1-DA5C04603828}"/>
              </a:ext>
            </a:extLst>
          </p:cNvPr>
          <p:cNvSpPr/>
          <p:nvPr/>
        </p:nvSpPr>
        <p:spPr>
          <a:xfrm>
            <a:off x="9463269" y="4833480"/>
            <a:ext cx="1944546" cy="9867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</a:t>
            </a:r>
          </a:p>
          <a:p>
            <a:pPr algn="ctr"/>
            <a:r>
              <a:rPr lang="en-US" dirty="0"/>
              <a:t>Regression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DF936B-D243-A6B9-6522-C1AD04D9CC63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240911" y="5326851"/>
            <a:ext cx="910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6C8FAC-9B9B-D84F-4678-57BAD32998F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6096000" y="5326851"/>
            <a:ext cx="688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12F239-CF74-34D5-5B13-427095174484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8729240" y="5326851"/>
            <a:ext cx="73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0286818-24B6-0754-48C1-9B6840FE2ED1}"/>
              </a:ext>
            </a:extLst>
          </p:cNvPr>
          <p:cNvSpPr/>
          <p:nvPr/>
        </p:nvSpPr>
        <p:spPr>
          <a:xfrm>
            <a:off x="838200" y="4532538"/>
            <a:ext cx="10921678" cy="1608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02D57D-5DCA-5411-8A73-0D6AE32D001E}"/>
                  </a:ext>
                </a:extLst>
              </p:cNvPr>
              <p:cNvSpPr txBox="1"/>
              <p:nvPr/>
            </p:nvSpPr>
            <p:spPr>
              <a:xfrm>
                <a:off x="1405864" y="4532538"/>
                <a:ext cx="150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02D57D-5DCA-5411-8A73-0D6AE32D0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864" y="4532538"/>
                <a:ext cx="1507592" cy="276999"/>
              </a:xfrm>
              <a:prstGeom prst="rect">
                <a:avLst/>
              </a:prstGeom>
              <a:blipFill>
                <a:blip r:embed="rId3"/>
                <a:stretch>
                  <a:fillRect l="-5263" t="-4444" r="-5263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51367AC-FE11-AF60-9B4B-59094EF248B5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0E2A29-04F3-ED18-A696-05E7F2398F4D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138064-BD8C-74E2-47ED-F2AB3B4A7610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6A5FAE-C130-7195-D9CC-F87D8EEC30CB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2066C56-E985-FCC2-1D0B-1A723CC04F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1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18EB-1B68-EBD9-100A-53654FDC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Variations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9C241B-A5DD-5528-8A14-BC9DAE633159}"/>
              </a:ext>
            </a:extLst>
          </p:cNvPr>
          <p:cNvSpPr/>
          <p:nvPr/>
        </p:nvSpPr>
        <p:spPr>
          <a:xfrm>
            <a:off x="1296365" y="1770929"/>
            <a:ext cx="1874937" cy="60188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899F6F-097B-3147-C230-139285AEBDE4}"/>
                  </a:ext>
                </a:extLst>
              </p:cNvPr>
              <p:cNvSpPr txBox="1"/>
              <p:nvPr/>
            </p:nvSpPr>
            <p:spPr>
              <a:xfrm>
                <a:off x="1331169" y="1361763"/>
                <a:ext cx="1874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𝑟𝑒𝑔𝑟𝑒𝑠𝑠𝑖𝑜𝑛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899F6F-097B-3147-C230-139285AE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69" y="1361763"/>
                <a:ext cx="1874937" cy="276999"/>
              </a:xfrm>
              <a:prstGeom prst="rect">
                <a:avLst/>
              </a:prstGeom>
              <a:blipFill>
                <a:blip r:embed="rId2"/>
                <a:stretch>
                  <a:fillRect l="-2597" t="-2174" r="-3896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97A277-050A-AFF3-277D-D52DEB31DE02}"/>
                  </a:ext>
                </a:extLst>
              </p:cNvPr>
              <p:cNvSpPr txBox="1"/>
              <p:nvPr/>
            </p:nvSpPr>
            <p:spPr>
              <a:xfrm>
                <a:off x="4307792" y="1361763"/>
                <a:ext cx="2790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𝑙𝑜𝑔𝑖𝑠𝑡𝑖𝑐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𝑟𝑒𝑔𝑟𝑒𝑠𝑠𝑖𝑜𝑛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97A277-050A-AFF3-277D-D52DEB31D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792" y="1361763"/>
                <a:ext cx="2790059" cy="276999"/>
              </a:xfrm>
              <a:prstGeom prst="rect">
                <a:avLst/>
              </a:prstGeom>
              <a:blipFill>
                <a:blip r:embed="rId3"/>
                <a:stretch>
                  <a:fillRect l="-2626" t="-2174" r="-2626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F26180-4339-3D5E-CC54-5B05E67CF473}"/>
              </a:ext>
            </a:extLst>
          </p:cNvPr>
          <p:cNvSpPr/>
          <p:nvPr/>
        </p:nvSpPr>
        <p:spPr>
          <a:xfrm>
            <a:off x="3925748" y="1770929"/>
            <a:ext cx="1874937" cy="60188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CFD602-0B0E-CB38-7734-0F3BB6CE4681}"/>
              </a:ext>
            </a:extLst>
          </p:cNvPr>
          <p:cNvSpPr/>
          <p:nvPr/>
        </p:nvSpPr>
        <p:spPr>
          <a:xfrm>
            <a:off x="5800685" y="1770929"/>
            <a:ext cx="1514515" cy="601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Sigmoid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1EBF50-BB8E-6233-23E7-65959AA45596}"/>
                  </a:ext>
                </a:extLst>
              </p:cNvPr>
              <p:cNvSpPr txBox="1"/>
              <p:nvPr/>
            </p:nvSpPr>
            <p:spPr>
              <a:xfrm>
                <a:off x="8488182" y="1361763"/>
                <a:ext cx="3180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𝑀𝑢𝑙𝑡𝑖𝑐𝑙𝑎𝑠𝑠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𝑙𝑜𝑔𝑖𝑠𝑡𝑖𝑐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𝑟𝑒𝑔𝑟𝑒𝑠𝑠𝑖𝑜𝑛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1EBF50-BB8E-6233-23E7-65959AA45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182" y="1361763"/>
                <a:ext cx="3180358" cy="276999"/>
              </a:xfrm>
              <a:prstGeom prst="rect">
                <a:avLst/>
              </a:prstGeom>
              <a:blipFill>
                <a:blip r:embed="rId4"/>
                <a:stretch>
                  <a:fillRect l="-1341" t="-2174" r="-210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189B50-CE0B-E71B-D9B2-BAF2C7A2C6B4}"/>
              </a:ext>
            </a:extLst>
          </p:cNvPr>
          <p:cNvSpPr/>
          <p:nvPr/>
        </p:nvSpPr>
        <p:spPr>
          <a:xfrm>
            <a:off x="8106138" y="1770929"/>
            <a:ext cx="1874937" cy="60188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6CAF41-9C05-BB84-DD62-B9C07A2E3C46}"/>
              </a:ext>
            </a:extLst>
          </p:cNvPr>
          <p:cNvSpPr/>
          <p:nvPr/>
        </p:nvSpPr>
        <p:spPr>
          <a:xfrm>
            <a:off x="9981075" y="1770929"/>
            <a:ext cx="1514515" cy="601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SoftMax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8DC166-84E4-6F45-90AB-AD8E6C5248A5}"/>
              </a:ext>
            </a:extLst>
          </p:cNvPr>
          <p:cNvSpPr/>
          <p:nvPr/>
        </p:nvSpPr>
        <p:spPr>
          <a:xfrm>
            <a:off x="1331169" y="3274696"/>
            <a:ext cx="1874937" cy="60188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43F089-B16A-9690-D3FA-4F882717D7B7}"/>
                  </a:ext>
                </a:extLst>
              </p:cNvPr>
              <p:cNvSpPr txBox="1"/>
              <p:nvPr/>
            </p:nvSpPr>
            <p:spPr>
              <a:xfrm>
                <a:off x="2387003" y="2865530"/>
                <a:ext cx="1638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𝑟𝑒𝑔𝑟𝑒𝑠𝑠𝑖𝑜𝑛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43F089-B16A-9690-D3FA-4F882717D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003" y="2865530"/>
                <a:ext cx="1638205" cy="276999"/>
              </a:xfrm>
              <a:prstGeom prst="rect">
                <a:avLst/>
              </a:prstGeom>
              <a:blipFill>
                <a:blip r:embed="rId5"/>
                <a:stretch>
                  <a:fillRect l="-1866" t="-2174" r="-4851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8FC0CC-D050-9E85-66C4-D47BBE2AAFAB}"/>
              </a:ext>
            </a:extLst>
          </p:cNvPr>
          <p:cNvSpPr/>
          <p:nvPr/>
        </p:nvSpPr>
        <p:spPr>
          <a:xfrm>
            <a:off x="3206106" y="3274696"/>
            <a:ext cx="1874937" cy="60188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A0BA81-062C-E2C5-6F23-C02A13E0167E}"/>
              </a:ext>
            </a:extLst>
          </p:cNvPr>
          <p:cNvSpPr/>
          <p:nvPr/>
        </p:nvSpPr>
        <p:spPr>
          <a:xfrm>
            <a:off x="6328487" y="3274696"/>
            <a:ext cx="1874937" cy="60188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35808C-FFA3-97B9-6664-4772D57E80E0}"/>
                  </a:ext>
                </a:extLst>
              </p:cNvPr>
              <p:cNvSpPr txBox="1"/>
              <p:nvPr/>
            </p:nvSpPr>
            <p:spPr>
              <a:xfrm>
                <a:off x="7847309" y="2883687"/>
                <a:ext cx="2711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35808C-FFA3-97B9-6664-4772D57E8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309" y="2883687"/>
                <a:ext cx="2711383" cy="276999"/>
              </a:xfrm>
              <a:prstGeom prst="rect">
                <a:avLst/>
              </a:prstGeom>
              <a:blipFill>
                <a:blip r:embed="rId6"/>
                <a:stretch>
                  <a:fillRect l="-899" t="-2222" r="-269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84A81A-EE8C-5DBC-A3E8-8183DB8E96CF}"/>
              </a:ext>
            </a:extLst>
          </p:cNvPr>
          <p:cNvSpPr/>
          <p:nvPr/>
        </p:nvSpPr>
        <p:spPr>
          <a:xfrm>
            <a:off x="8203424" y="3274696"/>
            <a:ext cx="1874937" cy="60188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58A2D1-441C-0141-C641-250B8A38FC52}"/>
              </a:ext>
            </a:extLst>
          </p:cNvPr>
          <p:cNvSpPr/>
          <p:nvPr/>
        </p:nvSpPr>
        <p:spPr>
          <a:xfrm>
            <a:off x="10078361" y="3274696"/>
            <a:ext cx="1514515" cy="601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Sigmoid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B49B0D-2990-4E14-EDA1-28086ED6CFD1}"/>
              </a:ext>
            </a:extLst>
          </p:cNvPr>
          <p:cNvSpPr/>
          <p:nvPr/>
        </p:nvSpPr>
        <p:spPr>
          <a:xfrm>
            <a:off x="3347977" y="4964767"/>
            <a:ext cx="1874937" cy="60188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FD33A8-F46A-8462-E425-9F4F61B0AD8D}"/>
                  </a:ext>
                </a:extLst>
              </p:cNvPr>
              <p:cNvSpPr txBox="1"/>
              <p:nvPr/>
            </p:nvSpPr>
            <p:spPr>
              <a:xfrm>
                <a:off x="4866799" y="4573758"/>
                <a:ext cx="309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𝑚𝑢𝑙𝑡𝑖𝑐𝑙𝑎𝑠𝑠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FD33A8-F46A-8462-E425-9F4F61B0A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799" y="4573758"/>
                <a:ext cx="3098477" cy="276999"/>
              </a:xfrm>
              <a:prstGeom prst="rect">
                <a:avLst/>
              </a:prstGeom>
              <a:blipFill>
                <a:blip r:embed="rId7"/>
                <a:stretch>
                  <a:fillRect l="-589" t="-2174" r="-2161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A92F6D-27EB-B1F6-8BF5-80E10102A730}"/>
              </a:ext>
            </a:extLst>
          </p:cNvPr>
          <p:cNvSpPr/>
          <p:nvPr/>
        </p:nvSpPr>
        <p:spPr>
          <a:xfrm>
            <a:off x="5222914" y="4964767"/>
            <a:ext cx="1874937" cy="60188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Layer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45DBBB-57B0-F4FB-645B-1BEB661ABB5C}"/>
              </a:ext>
            </a:extLst>
          </p:cNvPr>
          <p:cNvSpPr/>
          <p:nvPr/>
        </p:nvSpPr>
        <p:spPr>
          <a:xfrm>
            <a:off x="7097851" y="4964767"/>
            <a:ext cx="1514515" cy="601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SoftMax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551595-10C3-879D-C35E-4826C06DB451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152638-E13D-D139-E573-58315A421D59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723DC2-CFB5-3188-D117-0B52FD1BA0A1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A636678-2BFB-3DBE-7768-30BD26D15565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5CD74F-F05F-0912-3D23-82D6E86C2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407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2B61-9271-7D11-918D-AB7D8722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 vs. Skip Gram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43442-7C20-6F12-492D-39DB87522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CBOW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4C683-67C3-3C75-25EA-0A8EECE6CD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 surrounding words to predict middle word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69261-61C6-38DC-0723-0D2881FF8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Skip Gram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DF194-944D-5B52-2171-FCB1B8C818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 a single word to predict contextual word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58047B-1D09-34F1-13EF-DA5A2FC2E301}"/>
                  </a:ext>
                </a:extLst>
              </p:cNvPr>
              <p:cNvSpPr txBox="1"/>
              <p:nvPr/>
            </p:nvSpPr>
            <p:spPr>
              <a:xfrm>
                <a:off x="381413" y="4075927"/>
                <a:ext cx="922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58047B-1D09-34F1-13EF-DA5A2FC2E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13" y="4075927"/>
                <a:ext cx="922881" cy="276999"/>
              </a:xfrm>
              <a:prstGeom prst="rect">
                <a:avLst/>
              </a:prstGeom>
              <a:blipFill>
                <a:blip r:embed="rId2"/>
                <a:stretch>
                  <a:fillRect l="-3311" t="-4444" r="-927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BB01A6-FD11-A265-AA6C-163F8E23AB41}"/>
                  </a:ext>
                </a:extLst>
              </p:cNvPr>
              <p:cNvSpPr txBox="1"/>
              <p:nvPr/>
            </p:nvSpPr>
            <p:spPr>
              <a:xfrm>
                <a:off x="381413" y="4679882"/>
                <a:ext cx="922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BB01A6-FD11-A265-AA6C-163F8E23A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13" y="4679882"/>
                <a:ext cx="922881" cy="276999"/>
              </a:xfrm>
              <a:prstGeom prst="rect">
                <a:avLst/>
              </a:prstGeom>
              <a:blipFill>
                <a:blip r:embed="rId3"/>
                <a:stretch>
                  <a:fillRect l="-3311" t="-4444" r="-927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979839-AA70-C6D9-CD87-240B9D66F2AD}"/>
                  </a:ext>
                </a:extLst>
              </p:cNvPr>
              <p:cNvSpPr txBox="1"/>
              <p:nvPr/>
            </p:nvSpPr>
            <p:spPr>
              <a:xfrm>
                <a:off x="381413" y="5433945"/>
                <a:ext cx="922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979839-AA70-C6D9-CD87-240B9D66F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13" y="5433945"/>
                <a:ext cx="922881" cy="276999"/>
              </a:xfrm>
              <a:prstGeom prst="rect">
                <a:avLst/>
              </a:prstGeom>
              <a:blipFill>
                <a:blip r:embed="rId4"/>
                <a:stretch>
                  <a:fillRect l="-3311" t="-2174" r="-9272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B42FD6-5B19-147C-134E-5E17BE3890F2}"/>
                  </a:ext>
                </a:extLst>
              </p:cNvPr>
              <p:cNvSpPr txBox="1"/>
              <p:nvPr/>
            </p:nvSpPr>
            <p:spPr>
              <a:xfrm>
                <a:off x="421352" y="6154073"/>
                <a:ext cx="922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B42FD6-5B19-147C-134E-5E17BE389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52" y="6154073"/>
                <a:ext cx="922880" cy="276999"/>
              </a:xfrm>
              <a:prstGeom prst="rect">
                <a:avLst/>
              </a:prstGeom>
              <a:blipFill>
                <a:blip r:embed="rId5"/>
                <a:stretch>
                  <a:fillRect l="-3289" t="-4444" r="-8553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5FA743-4C0D-DBAA-ACB2-C8280A8149DE}"/>
              </a:ext>
            </a:extLst>
          </p:cNvPr>
          <p:cNvSpPr/>
          <p:nvPr/>
        </p:nvSpPr>
        <p:spPr>
          <a:xfrm>
            <a:off x="1591733" y="4075927"/>
            <a:ext cx="139982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414198-C3B4-1C32-DB94-FB2FF7D42E7B}"/>
              </a:ext>
            </a:extLst>
          </p:cNvPr>
          <p:cNvSpPr/>
          <p:nvPr/>
        </p:nvSpPr>
        <p:spPr>
          <a:xfrm>
            <a:off x="1591733" y="4705864"/>
            <a:ext cx="139982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73202C-A406-FB63-0223-11875D17886F}"/>
              </a:ext>
            </a:extLst>
          </p:cNvPr>
          <p:cNvSpPr/>
          <p:nvPr/>
        </p:nvSpPr>
        <p:spPr>
          <a:xfrm>
            <a:off x="1591733" y="5449202"/>
            <a:ext cx="139982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F52BC0-182B-6157-AC41-4CCEF26F6535}"/>
              </a:ext>
            </a:extLst>
          </p:cNvPr>
          <p:cNvSpPr/>
          <p:nvPr/>
        </p:nvSpPr>
        <p:spPr>
          <a:xfrm>
            <a:off x="1591733" y="6210778"/>
            <a:ext cx="139982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46F5D6-5FFF-D77B-679B-728FF9C1ED00}"/>
              </a:ext>
            </a:extLst>
          </p:cNvPr>
          <p:cNvSpPr/>
          <p:nvPr/>
        </p:nvSpPr>
        <p:spPr>
          <a:xfrm>
            <a:off x="3415330" y="5041214"/>
            <a:ext cx="961231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334923-DB0C-36C4-AEB0-4923CC04BD20}"/>
              </a:ext>
            </a:extLst>
          </p:cNvPr>
          <p:cNvSpPr/>
          <p:nvPr/>
        </p:nvSpPr>
        <p:spPr>
          <a:xfrm>
            <a:off x="4643041" y="5038337"/>
            <a:ext cx="961231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6A0C2D-F7E2-F24C-F93F-80138EA7888E}"/>
                  </a:ext>
                </a:extLst>
              </p:cNvPr>
              <p:cNvSpPr txBox="1"/>
              <p:nvPr/>
            </p:nvSpPr>
            <p:spPr>
              <a:xfrm>
                <a:off x="5749457" y="4997644"/>
                <a:ext cx="518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6A0C2D-F7E2-F24C-F93F-80138EA78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457" y="4997644"/>
                <a:ext cx="518925" cy="276999"/>
              </a:xfrm>
              <a:prstGeom prst="rect">
                <a:avLst/>
              </a:prstGeom>
              <a:blipFill>
                <a:blip r:embed="rId6"/>
                <a:stretch>
                  <a:fillRect l="-5882" t="-2222" r="-16471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351C63-F99F-362F-D068-7E7ECED6987A}"/>
                  </a:ext>
                </a:extLst>
              </p:cNvPr>
              <p:cNvSpPr txBox="1"/>
              <p:nvPr/>
            </p:nvSpPr>
            <p:spPr>
              <a:xfrm>
                <a:off x="6981659" y="5038337"/>
                <a:ext cx="518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351C63-F99F-362F-D068-7E7ECED69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659" y="5038337"/>
                <a:ext cx="518925" cy="276999"/>
              </a:xfrm>
              <a:prstGeom prst="rect">
                <a:avLst/>
              </a:prstGeom>
              <a:blipFill>
                <a:blip r:embed="rId7"/>
                <a:stretch>
                  <a:fillRect l="-5882" t="-2174" r="-16471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9F23B4-D6AB-957C-4245-1FB8849D1481}"/>
              </a:ext>
            </a:extLst>
          </p:cNvPr>
          <p:cNvSpPr/>
          <p:nvPr/>
        </p:nvSpPr>
        <p:spPr>
          <a:xfrm>
            <a:off x="7850653" y="5038337"/>
            <a:ext cx="961231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972FD9-12EB-DF25-0C97-ECEC0C381CB5}"/>
              </a:ext>
            </a:extLst>
          </p:cNvPr>
          <p:cNvSpPr/>
          <p:nvPr/>
        </p:nvSpPr>
        <p:spPr>
          <a:xfrm>
            <a:off x="9100917" y="3937427"/>
            <a:ext cx="139982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A16CD4-81B2-09ED-F12D-C86B2FE23F51}"/>
              </a:ext>
            </a:extLst>
          </p:cNvPr>
          <p:cNvSpPr/>
          <p:nvPr/>
        </p:nvSpPr>
        <p:spPr>
          <a:xfrm>
            <a:off x="9100917" y="4567364"/>
            <a:ext cx="139982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2DE830D-B409-A9AB-7FFA-A7403E375861}"/>
              </a:ext>
            </a:extLst>
          </p:cNvPr>
          <p:cNvSpPr/>
          <p:nvPr/>
        </p:nvSpPr>
        <p:spPr>
          <a:xfrm>
            <a:off x="9100917" y="5310702"/>
            <a:ext cx="139982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C11A25-7C40-B759-EC80-A152CFD51E8E}"/>
              </a:ext>
            </a:extLst>
          </p:cNvPr>
          <p:cNvSpPr/>
          <p:nvPr/>
        </p:nvSpPr>
        <p:spPr>
          <a:xfrm>
            <a:off x="9100917" y="6072278"/>
            <a:ext cx="1399822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C2F99E-2E9B-ACED-AA88-8D053A8ECEFB}"/>
                  </a:ext>
                </a:extLst>
              </p:cNvPr>
              <p:cNvSpPr txBox="1"/>
              <p:nvPr/>
            </p:nvSpPr>
            <p:spPr>
              <a:xfrm>
                <a:off x="10792986" y="3918520"/>
                <a:ext cx="922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C2F99E-2E9B-ACED-AA88-8D053A8EC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86" y="3918520"/>
                <a:ext cx="922881" cy="276999"/>
              </a:xfrm>
              <a:prstGeom prst="rect">
                <a:avLst/>
              </a:prstGeom>
              <a:blipFill>
                <a:blip r:embed="rId8"/>
                <a:stretch>
                  <a:fillRect l="-3311" t="-2222" r="-927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5FE385-7A60-4562-5E87-EF2B66429212}"/>
                  </a:ext>
                </a:extLst>
              </p:cNvPr>
              <p:cNvSpPr txBox="1"/>
              <p:nvPr/>
            </p:nvSpPr>
            <p:spPr>
              <a:xfrm>
                <a:off x="10792986" y="4522475"/>
                <a:ext cx="922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5FE385-7A60-4562-5E87-EF2B66429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86" y="4522475"/>
                <a:ext cx="922881" cy="276999"/>
              </a:xfrm>
              <a:prstGeom prst="rect">
                <a:avLst/>
              </a:prstGeom>
              <a:blipFill>
                <a:blip r:embed="rId9"/>
                <a:stretch>
                  <a:fillRect l="-3311" t="-2222" r="-927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4D23E7-A1A7-9C2D-31FB-C9C17622F668}"/>
                  </a:ext>
                </a:extLst>
              </p:cNvPr>
              <p:cNvSpPr txBox="1"/>
              <p:nvPr/>
            </p:nvSpPr>
            <p:spPr>
              <a:xfrm>
                <a:off x="10792986" y="5276538"/>
                <a:ext cx="9228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4D23E7-A1A7-9C2D-31FB-C9C17622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86" y="5276538"/>
                <a:ext cx="922881" cy="276999"/>
              </a:xfrm>
              <a:prstGeom prst="rect">
                <a:avLst/>
              </a:prstGeom>
              <a:blipFill>
                <a:blip r:embed="rId10"/>
                <a:stretch>
                  <a:fillRect l="-3311" t="-4444" r="-927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8B579-0AAE-C415-CE77-DEEB1A982815}"/>
                  </a:ext>
                </a:extLst>
              </p:cNvPr>
              <p:cNvSpPr txBox="1"/>
              <p:nvPr/>
            </p:nvSpPr>
            <p:spPr>
              <a:xfrm>
                <a:off x="10832925" y="5996666"/>
                <a:ext cx="922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8B579-0AAE-C415-CE77-DEEB1A982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925" y="5996666"/>
                <a:ext cx="922880" cy="276999"/>
              </a:xfrm>
              <a:prstGeom prst="rect">
                <a:avLst/>
              </a:prstGeom>
              <a:blipFill>
                <a:blip r:embed="rId11"/>
                <a:stretch>
                  <a:fillRect l="-3311" t="-4444" r="-927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13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325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Feed Forward Network (FFN)</vt:lpstr>
      <vt:lpstr>Artificial Neural Network</vt:lpstr>
      <vt:lpstr>From Logistic Regression to Neural Network</vt:lpstr>
      <vt:lpstr>Forward Propagation</vt:lpstr>
      <vt:lpstr>Deep and Wide Networks</vt:lpstr>
      <vt:lpstr>Lines to Neurons</vt:lpstr>
      <vt:lpstr>Feature Transformation</vt:lpstr>
      <vt:lpstr>Model Variations</vt:lpstr>
      <vt:lpstr>CBOW vs. Skip Gram</vt:lpstr>
      <vt:lpstr>CBOW vs. Skip 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Forward Network (FFN)</dc:title>
  <dc:creator>DELL</dc:creator>
  <cp:lastModifiedBy>DELL</cp:lastModifiedBy>
  <cp:revision>28</cp:revision>
  <dcterms:created xsi:type="dcterms:W3CDTF">2023-02-14T04:51:52Z</dcterms:created>
  <dcterms:modified xsi:type="dcterms:W3CDTF">2023-02-15T07:26:10Z</dcterms:modified>
</cp:coreProperties>
</file>