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93" d="100"/>
          <a:sy n="93" d="100"/>
        </p:scale>
        <p:origin x="360" y="-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4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Linear Regression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DELL</dc:creator>
  <cp:lastModifiedBy>DELL</cp:lastModifiedBy>
  <cp:revision>2</cp:revision>
  <dcterms:created xsi:type="dcterms:W3CDTF">2023-02-16T09:57:46Z</dcterms:created>
  <dcterms:modified xsi:type="dcterms:W3CDTF">2023-02-16T10:02:00Z</dcterms:modified>
</cp:coreProperties>
</file>