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D3B5-0F2B-E2AD-A572-5F41E5FC3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F5450-612F-5B8F-B876-367889AB4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248C-264A-F0E9-F2E3-6545A2F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836A5-DDD7-DE36-1F31-DC199D09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ED7D-656F-E4A8-8346-07CAD0E8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6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607A-4F6A-5862-C63D-C66464B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4C51D-AB73-884B-8738-218DF4E7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70E2-FF91-D7FE-EFF4-882A3C5F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4088-4B79-1329-36C2-2E39F4EC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91ED-253B-94A1-BF24-396FE6CC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0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90303-4164-EC5A-056D-ECC2E963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47076-51DC-5385-BE95-DBC6CEF9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5BB73-3EC4-1DC7-997A-E730BB5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BA87-3108-FA88-9F77-0F1EF3F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8433-51DE-B388-415D-15CC5500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2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77EB-1CC2-F855-4E3A-E66C78BD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B052-B948-8FB7-DB11-5B5A1CB4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D902F-3106-573B-F2E2-BB78D805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ECC8-B108-BD3B-9A86-58B609B9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4C84-97AD-2BB5-CF71-EBA523F3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4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3CDB-EA54-2E6A-46C7-1D2ED8CD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09C44-761E-9598-022D-331F6E7D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9A52-E481-68DB-0AA4-86F27C14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5688-23F1-B387-8ABB-86F51FA4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C033-D9A4-2207-C107-EADBE7A9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6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D3C0-A7AD-0A9D-D617-D3D4071D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8E31-199A-788A-6182-1F49C8303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E0C3-B6E4-0DF8-1686-E448BC361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CC6C-2256-21E4-26E4-CF21F6B5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22954-07F0-9C9C-1FFB-B53C20D1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E653-DC73-20A8-F667-67FA52E4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7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4E8B-BE3B-B4E1-1646-B9847A2A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FF82-7375-7C69-E51E-81AD3D4E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2A193-0866-9F85-60FD-9D24AC6FC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518CC-E748-5ADC-BF55-541953179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AC9C3-3195-727A-509D-384F9F3F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C2686-4058-BDE1-3020-017B60E4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F5B63-1196-95B3-6E36-88F11707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58EB6-B46F-8698-FEF6-29F931C0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251-F2FC-20AE-9ECF-6CFDA340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CCC3-7562-FB36-5659-FD2892AC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6C830-6D3C-B17D-F9AA-63C46CA5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1E866-795F-6EFE-3445-332141F3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2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C70E7-CE08-B220-D33C-59D64180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2357A-E532-E988-37A9-FA8DE700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6DD6D-802B-0955-CAB9-FF798479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5549-9B36-4869-1CB9-BE3FB935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8AD7-28C3-9720-3546-085155FC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E7384-54FD-1CED-0413-271394BD1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346F-8D01-D4FD-4365-37489E2C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E95D-3B10-D651-AC8F-13D4C704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63B8-B252-5E30-A749-C810338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5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B26C-AD9E-31AE-C8AE-728D567F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3B68B-06AE-99FB-3112-DCAEE1470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05CFE-ECB2-BCEF-A27A-C9CFE560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70C7-2EF8-020A-B2DA-C51947A0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3F33-2E0D-4B41-6E1C-D953E508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40D56-35AC-4035-D447-30258BC2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E28AD-494F-E851-A07F-85367902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569F9-ADF2-6076-8E0C-3DA76491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D918-5061-224B-4588-10E940F57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3165-C7AB-4FE0-871F-E312824DBA94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4FA1-2D04-F701-FEF6-A7E77305E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554E-39FE-9488-F557-0DEE31E49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F0F7-5B0D-4379-9A2F-E6C975432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27A3-7672-374F-1D83-F25011672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5555-1E2F-7F76-4BA2-2EE2AC57F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ARPF – Accuracy, Recall, Precision and F1-Score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23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Performance</dc:title>
  <dc:creator>DELL</dc:creator>
  <cp:lastModifiedBy>DELL</cp:lastModifiedBy>
  <cp:revision>1</cp:revision>
  <dcterms:created xsi:type="dcterms:W3CDTF">2023-01-18T12:31:12Z</dcterms:created>
  <dcterms:modified xsi:type="dcterms:W3CDTF">2023-01-18T12:31:47Z</dcterms:modified>
</cp:coreProperties>
</file>