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7D0E3-2F2F-4D69-AEC7-2D7ED248517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6C5E-9F00-4AF9-B1E1-16FBBA789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1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7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3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097-A1D0-535F-DE83-F7665A9F5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65AA-22E0-9F52-30ED-0D8A0E6E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Latent Semantic Indexing.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FF1A0-6A45-0AEF-BA65-BB0835DA9F7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D44A5-DFD0-005D-17A3-5DF0FC3544F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3AD7B-19DF-4BED-AC76-56AFFB71A98B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F0B545-0D2D-A53B-F464-28FB4C22E59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FC716-B579-0B2E-D431-3403C3B0A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6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1ED-553A-C286-4129-C09A6E1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C2ED-B9A2-6ED4-F4F6-E672891C5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Synonymy	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38993-98CA-0544-7BBD-B94010ADB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multiple words mean the same thing.</a:t>
            </a:r>
          </a:p>
          <a:p>
            <a:r>
              <a:rPr lang="en-US" dirty="0"/>
              <a:t>Ex :- run or sprint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932B4-7DD9-4463-877E-88996B85D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Polysemy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A6816-D457-5EB2-08E1-059C639468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word that can mean multiple things.</a:t>
            </a:r>
          </a:p>
          <a:p>
            <a:r>
              <a:rPr lang="en-US" dirty="0"/>
              <a:t>Ex :- pupil (student or eye pupil)</a:t>
            </a:r>
          </a:p>
          <a:p>
            <a:r>
              <a:rPr lang="en-US" dirty="0"/>
              <a:t>Ex :- bank ( river bank or financial institution.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9F950A-F39B-7D45-653D-1E5E42D3AB4E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F727BE-DA1F-971A-01D5-FAF2B43198BE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0B96F4-D3C9-7C1C-634A-E8F72927DDFE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E455F7-E1A7-0371-210B-1C695BEF0B4A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87188B-A461-18E1-B040-B53CF407D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60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9A01-9B4F-6EB7-7532-B319A21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Synonymy &amp; Polysemy in NLP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29CB-68AD-1B94-3083-2E66C832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 with TF-IDF vectors</a:t>
            </a:r>
          </a:p>
          <a:p>
            <a:pPr lvl="1"/>
            <a:r>
              <a:rPr lang="en-US" dirty="0"/>
              <a:t>When the user searches for run , the user will not get document containing sprint(Synonymy)</a:t>
            </a:r>
          </a:p>
          <a:p>
            <a:pPr lvl="1"/>
            <a:r>
              <a:rPr lang="en-US" dirty="0"/>
              <a:t>An ophthalmologist searching for “pupil” of eye, will get document containing students(Polysemy)</a:t>
            </a:r>
          </a:p>
          <a:p>
            <a:r>
              <a:rPr lang="en-US" dirty="0"/>
              <a:t>LSA is applying SVD to term document matrix.</a:t>
            </a:r>
          </a:p>
          <a:p>
            <a:r>
              <a:rPr lang="en-US" dirty="0"/>
              <a:t>SVD is singular value decomposition.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5AF9FD-9F98-2DA2-09F9-949BD937B4F5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9582D9-1F88-9A50-CD9D-C520D8D3DE29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9EE399-3A6D-18BE-1FED-285511415C17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2FE954-8BD6-2758-54F1-3070BAEED657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FC8E58-8574-C32A-475C-97B4C4AD4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9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8171-BFA6-C29F-989E-06C1C8AF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Singular Value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B994-1E39-AB6A-22FD-2C64AC97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SVD is useful for visualizing the data</a:t>
            </a:r>
          </a:p>
          <a:p>
            <a:r>
              <a:rPr lang="en-US" dirty="0"/>
              <a:t>SVD is useful for reducing the dimensionality.</a:t>
            </a:r>
          </a:p>
          <a:p>
            <a:r>
              <a:rPr lang="en-US" dirty="0"/>
              <a:t>SVD is useful for finding the best rotation of data points.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B8382B-9DB3-8C3B-B581-B9E41BDBEFF8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4FD650-9316-66BA-14D9-AF3992F8E7E9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214996-5B75-EC28-4DC4-70FD1399472E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01E05D-BBA6-A8C5-4581-FF03AC6B3388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CBF347-7BB6-E0AA-5A8A-535F470F8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59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E2DD-1588-41EE-4217-122191FC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F2C3-0E66-4317-32FA-4AA5F7C1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 Dimensionality</a:t>
            </a:r>
          </a:p>
          <a:p>
            <a:pPr lvl="1"/>
            <a:r>
              <a:rPr lang="en-US" dirty="0"/>
              <a:t>In NLP data is generally high dimension (many columns per token)</a:t>
            </a:r>
          </a:p>
          <a:p>
            <a:pPr lvl="1"/>
            <a:r>
              <a:rPr lang="en-US" dirty="0"/>
              <a:t>Features are always greater than samples.</a:t>
            </a:r>
          </a:p>
          <a:p>
            <a:pPr lvl="1"/>
            <a:r>
              <a:rPr lang="en-US" dirty="0"/>
              <a:t>SVD removes noise features to reduce dimensions.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Once the dimensions are reduced it becomes easier to visualize data, if the dimensions are reduced from 100’s to 2-3, then we can use 2 or 3 dimensional map to visualize data.</a:t>
            </a:r>
          </a:p>
          <a:p>
            <a:r>
              <a:rPr lang="en-US" dirty="0"/>
              <a:t>Rotation</a:t>
            </a:r>
          </a:p>
          <a:p>
            <a:pPr lvl="1"/>
            <a:r>
              <a:rPr lang="en-US" dirty="0"/>
              <a:t>Rotated data axis are aligned so that each dimension is pure data or pure noise.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924475-3775-20BE-5CFD-5C63C3090344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B3A234-28EF-8F39-9351-E8377B115619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2FD5C9D-A01E-EE35-A29F-26943ED4AF00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F45AB0-A892-27F4-B039-9BFBAF3E8969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D448E2-F0D0-69C3-4D3A-12D5AC87B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206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D084-8230-6520-F6B4-0F9B159F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AD87-1542-A223-0AA0-B9510A4D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LSA/LSI is what we get when we apply SVD to term document or document term matrix.</a:t>
            </a:r>
          </a:p>
          <a:p>
            <a:r>
              <a:rPr lang="en-US" dirty="0"/>
              <a:t>SVD reduces redundant dimensions.</a:t>
            </a:r>
          </a:p>
          <a:p>
            <a:r>
              <a:rPr lang="en-US" dirty="0"/>
              <a:t>Ex :- height and weight feature columns can be replaced by size feature column.</a:t>
            </a:r>
          </a:p>
          <a:p>
            <a:r>
              <a:rPr lang="en-US" dirty="0"/>
              <a:t>If many document contains redundant words then those feature columns are of low importance and can be removed.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F9E05C-0888-48D9-267F-F00116CA6E1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6BF202-FE6A-151E-8AD1-970C4663796D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3FC6CC-E7C7-BD9E-98BD-EA3DD7F57A7C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A5D03F-A9D5-F707-F876-144C0CD24CF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1B7C0-7D80-253A-FCDB-BE4D8E404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73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ACEF-5EEF-5D11-EF56-022A3133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LSA do?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26601-52DD-422D-A386-80FF587FDA20}"/>
              </a:ext>
            </a:extLst>
          </p:cNvPr>
          <p:cNvSpPr/>
          <p:nvPr/>
        </p:nvSpPr>
        <p:spPr>
          <a:xfrm>
            <a:off x="2071869" y="2210764"/>
            <a:ext cx="2766349" cy="326406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Matrix</a:t>
            </a:r>
          </a:p>
          <a:p>
            <a:pPr algn="ctr"/>
            <a:r>
              <a:rPr lang="en-US" dirty="0"/>
              <a:t>(TF-IDF or Counts)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711665-F55B-9941-1E34-0A1D809DBD09}"/>
              </a:ext>
            </a:extLst>
          </p:cNvPr>
          <p:cNvSpPr/>
          <p:nvPr/>
        </p:nvSpPr>
        <p:spPr>
          <a:xfrm>
            <a:off x="6738396" y="2210764"/>
            <a:ext cx="1410181" cy="32640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Matrix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C53F6-F995-360A-A567-5F78D48447F4}"/>
              </a:ext>
            </a:extLst>
          </p:cNvPr>
          <p:cNvSpPr/>
          <p:nvPr/>
        </p:nvSpPr>
        <p:spPr>
          <a:xfrm>
            <a:off x="8148577" y="2210763"/>
            <a:ext cx="1410181" cy="32640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Columns Removed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E675CD-6D0A-B406-F14F-EA0E650DF2D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838218" y="3842795"/>
            <a:ext cx="19001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573780-451D-9A17-31FE-59AA3D2601A0}"/>
                  </a:ext>
                </a:extLst>
              </p:cNvPr>
              <p:cNvSpPr txBox="1"/>
              <p:nvPr/>
            </p:nvSpPr>
            <p:spPr>
              <a:xfrm>
                <a:off x="5328215" y="3568473"/>
                <a:ext cx="99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𝐿𝑆𝐴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𝑆𝑉𝐷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573780-451D-9A17-31FE-59AA3D26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15" y="3568473"/>
                <a:ext cx="993221" cy="276999"/>
              </a:xfrm>
              <a:prstGeom prst="rect">
                <a:avLst/>
              </a:prstGeom>
              <a:blipFill>
                <a:blip r:embed="rId2"/>
                <a:stretch>
                  <a:fillRect l="-4908" t="-2174" r="-5521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6347B57-E6BA-3E05-EB0E-BC1DBD8D7B5A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24DC51-B534-AC6B-7A56-3163CB2779E7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C274F7-0FE0-578F-4FE0-8633037325D8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5D184-04EE-82E0-44A0-8ADEF53E3EF6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77E727-52B8-3208-9BD7-3F836A516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56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489</TotalTime>
  <Words>312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Latent Semantic Analysis</vt:lpstr>
      <vt:lpstr>Latent Semantic Analysis</vt:lpstr>
      <vt:lpstr>Synonymy &amp; Polysemy in NLP</vt:lpstr>
      <vt:lpstr>SVD – Singular Value Decomposition</vt:lpstr>
      <vt:lpstr>SVD Components</vt:lpstr>
      <vt:lpstr>Latent Semantic Analysis</vt:lpstr>
      <vt:lpstr>What does LSA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Dirichlet Allocation</dc:title>
  <dc:creator>DELL</dc:creator>
  <cp:lastModifiedBy>DELL</cp:lastModifiedBy>
  <cp:revision>89</cp:revision>
  <dcterms:created xsi:type="dcterms:W3CDTF">2023-02-11T03:35:58Z</dcterms:created>
  <dcterms:modified xsi:type="dcterms:W3CDTF">2023-02-11T11:46:45Z</dcterms:modified>
</cp:coreProperties>
</file>