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ACC8-958D-8C26-94C2-E197984E5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E51B2-BE3C-1F52-C92B-E2D5D7915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FAACC-57BA-2966-F428-C6824635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EB61-8695-411E-B34E-8ACE6990C90B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C563C-9434-56CF-7B1C-82C5610E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F5A8F-6C24-E217-0E0B-8072E04D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3D70-1F34-42C0-9F4A-D5BA3B5E8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2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9C75-54D0-7315-6EDB-5A12F714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38EEE-8703-101A-351A-8418C8386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848DD-10C1-54E9-E314-5CEC9E03D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EB61-8695-411E-B34E-8ACE6990C90B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ACE69-6AEC-B9E3-3973-40E950A1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B5B7C-E6D8-A51A-8FAC-A344B35A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3D70-1F34-42C0-9F4A-D5BA3B5E8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86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A69C5-66BF-6539-B2B6-AB8D8FA02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A625D-EAA4-AEDD-333A-F8B5E441C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C9DC2-29D6-99F0-F143-F3F165B2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EB61-8695-411E-B34E-8ACE6990C90B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9BDBF-4CFB-8BBB-8B9E-CE4A87164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D90D2-FEAC-2C49-3B59-7C9BA09C6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3D70-1F34-42C0-9F4A-D5BA3B5E8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33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7CA3-299B-7216-E026-C4D4CF8A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E5DC-01F2-7DF7-2A25-10F295E3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94D1C-2122-038A-0446-2DC33FB1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EB61-8695-411E-B34E-8ACE6990C90B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5A8B1-5981-BF91-B239-4FC1FCD0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A99C1-B80F-83F2-FD99-B741322FD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3D70-1F34-42C0-9F4A-D5BA3B5E8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29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B40C4-D88D-22B0-7BFB-8F8E2716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4E443-F8D5-36DE-2657-443D0DE40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9FA5A-FDFF-F2F4-3EED-0994571B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EB61-8695-411E-B34E-8ACE6990C90B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74C5C-B5FD-39A7-B5DE-EE92F0BDD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53169-81B1-9BD5-3B5E-2F6C61DE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3D70-1F34-42C0-9F4A-D5BA3B5E8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18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87A9-75A5-CCBD-FED3-8B812B1B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E1CE7-22A8-5A7E-30FB-67643CBFE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B5288-9DD7-F324-70C4-8601075C8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86107-53E9-7A91-F302-4E3F5F1D9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EB61-8695-411E-B34E-8ACE6990C90B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F846B-EFA6-4FDC-BE4E-C76328E3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37968-63AF-27E4-DE78-35AE879C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3D70-1F34-42C0-9F4A-D5BA3B5E8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76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39B81-E707-AABE-8DB9-22F18DDBC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47A8D-270E-84EE-9329-206B1D7E4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268E6-58A3-B4BB-2FCC-65A07447D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4DE20-60EA-D3B9-1A73-1D453A5C9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7DFB7-7C98-B9E2-1BEB-8B6D925FA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B89CED-AE63-308C-6359-0804F9122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EB61-8695-411E-B34E-8ACE6990C90B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07525-5597-56B2-9450-86C3C2FC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A1304C-E52D-2049-D172-91A5870A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3D70-1F34-42C0-9F4A-D5BA3B5E8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23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01FB-9460-E810-B182-74FBF1BE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5FD08-E1F3-63C6-CC52-3536DC2DA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EB61-8695-411E-B34E-8ACE6990C90B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7ABA2-6853-F213-7A17-ED1AC1FC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B2715-B0BD-3AF0-88F1-5344B5A2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3D70-1F34-42C0-9F4A-D5BA3B5E8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54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4E932A-8E4B-0844-8E4A-217A5CAF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EB61-8695-411E-B34E-8ACE6990C90B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7A125-78C7-4744-FEBC-E82AA6ECF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8AF76-78F8-1054-C9B4-372E17EE0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3D70-1F34-42C0-9F4A-D5BA3B5E8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15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1991-13AF-C1A3-C90A-B566B98D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7497C-FCD2-52E2-0EE3-984DEAB4E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91F23-6FC4-9062-1765-4D16D5545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37880-5114-FA60-5A58-E10EDE169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EB61-8695-411E-B34E-8ACE6990C90B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68C1C-44A0-A382-1BF0-1668306E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63736-CBE9-4752-ED1D-155578DD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3D70-1F34-42C0-9F4A-D5BA3B5E8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31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6AD9-87D7-78AA-FBAF-38EE20F1C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24B191-EFEA-A3EA-CF84-7C47BDECE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37BB8-2D53-CF50-5D4C-D0CC53DD4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D53CC-13A0-2625-67E0-9AD01154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EB61-8695-411E-B34E-8ACE6990C90B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8A72-103E-5FB4-E5F9-340DDABC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8308E-1466-F674-9141-0BE70235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3D70-1F34-42C0-9F4A-D5BA3B5E8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41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ED51A-EDA6-7405-E2E0-BF3779A6D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7A0A9-8A77-B596-BA2C-EA847893E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7C58E-D29E-3F38-40ED-3B53FCF96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5EB61-8695-411E-B34E-8ACE6990C90B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405B8-E1A5-97CF-39A0-832A43BD1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42B5B-78C9-3980-DE2C-EA21B376C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53D70-1F34-42C0-9F4A-D5BA3B5E8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0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B097-A1D0-535F-DE83-F7665A9F5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Neuron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A65AA-22E0-9F52-30ED-0D8A0E6EF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CFF1A0-6A45-0AEF-BA65-BB0835DA9F71}"/>
              </a:ext>
            </a:extLst>
          </p:cNvPr>
          <p:cNvGrpSpPr/>
          <p:nvPr/>
        </p:nvGrpSpPr>
        <p:grpSpPr>
          <a:xfrm>
            <a:off x="474562" y="185195"/>
            <a:ext cx="11220727" cy="6197559"/>
            <a:chOff x="891822" y="643181"/>
            <a:chExt cx="10803467" cy="573957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ED44A5-DFD0-005D-17A3-5DF0FC3544F1}"/>
                </a:ext>
              </a:extLst>
            </p:cNvPr>
            <p:cNvCxnSpPr>
              <a:cxnSpLocks/>
            </p:cNvCxnSpPr>
            <p:nvPr/>
          </p:nvCxnSpPr>
          <p:spPr>
            <a:xfrm>
              <a:off x="891822" y="654756"/>
              <a:ext cx="5204178" cy="0"/>
            </a:xfrm>
            <a:prstGeom prst="line">
              <a:avLst/>
            </a:prstGeom>
            <a:ln w="730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A23AD7B-19DF-4BED-AC76-56AFFB71A98B}"/>
                </a:ext>
              </a:extLst>
            </p:cNvPr>
            <p:cNvCxnSpPr>
              <a:cxnSpLocks/>
            </p:cNvCxnSpPr>
            <p:nvPr/>
          </p:nvCxnSpPr>
          <p:spPr>
            <a:xfrm>
              <a:off x="903397" y="643181"/>
              <a:ext cx="0" cy="2958857"/>
            </a:xfrm>
            <a:prstGeom prst="line">
              <a:avLst/>
            </a:prstGeom>
            <a:ln w="730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EF0B545-0D2D-A53B-F464-28FB4C22E59F}"/>
                </a:ext>
              </a:extLst>
            </p:cNvPr>
            <p:cNvCxnSpPr/>
            <p:nvPr/>
          </p:nvCxnSpPr>
          <p:spPr>
            <a:xfrm rot="10800000">
              <a:off x="6096000" y="6371179"/>
              <a:ext cx="5599289" cy="0"/>
            </a:xfrm>
            <a:prstGeom prst="line">
              <a:avLst/>
            </a:prstGeom>
            <a:ln w="730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08FC716-B579-0B2E-D431-3403C3B0A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83713" y="3602038"/>
              <a:ext cx="1" cy="2780716"/>
            </a:xfrm>
            <a:prstGeom prst="line">
              <a:avLst/>
            </a:prstGeom>
            <a:ln w="730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1688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The Neuron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Neuron</dc:title>
  <dc:creator>DELL</dc:creator>
  <cp:lastModifiedBy>DELL</cp:lastModifiedBy>
  <cp:revision>2</cp:revision>
  <dcterms:created xsi:type="dcterms:W3CDTF">2023-02-12T04:41:21Z</dcterms:created>
  <dcterms:modified xsi:type="dcterms:W3CDTF">2023-02-12T04:41:57Z</dcterms:modified>
</cp:coreProperties>
</file>