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72" r:id="rId12"/>
    <p:sldId id="273" r:id="rId13"/>
    <p:sldId id="275" r:id="rId14"/>
    <p:sldId id="274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579-CAA5-F44E-A221-2730E738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FAAC3-7FB3-83C9-3388-2096CF0F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2A26-5E2A-0E90-BADC-8FB94DEA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754E-6B81-9D02-8324-1A96D93B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CE0F-4BCD-FB20-D0FF-B27EB110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AAE-D361-B814-CD0F-9607C48F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07F7-7618-5DCC-DFE4-3462D8B0C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72E9-257D-E8AE-33C5-714BE000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D5C3-1BA9-4F9B-3063-089524DB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D5BA-A5B9-E3CF-8C68-0B4376D7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8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E450D-C395-995A-B920-110D73CBF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756CC-55BF-4640-7705-2E6238B5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3390-2BB0-4F63-F78C-BC398271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AFF2-C23B-85FD-121E-EE8BF9F5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DBA1-4833-F671-E730-792E9E19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1234-E75F-52CF-D3BA-317FF89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3047-76BF-6FDB-A93F-29D18E73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1D0C-F2E5-D799-CD83-E3CA0F6E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9ADE-F1CA-8D6D-B1C5-E808817B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7D7-B4BA-2355-F6CE-96995BB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14D-CD6D-0E39-0478-A3B14D64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690B-21B2-CD53-2772-DB3FF612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F109-3337-B1A4-7435-7577F638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4C4A-48B0-C755-1245-A173A97B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5CA3-F85D-ED60-9784-B1D12F05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4F16-32FD-7572-C64C-11B5F97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9C83-C9C4-36FD-E468-E080DC8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AA87C-898D-A2C3-E6EA-76309815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CE9C-5AF3-BE5D-8A84-CF03AB95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69A7-B015-1200-7E43-F726ED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958F9-AD4E-D32A-5865-E0517532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AE83-1442-8BB0-5914-AB90685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4B94-D90A-8803-1BFB-11CFD358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0824D-D0E6-EE7E-4248-FDE7A764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DFADB-DD44-6A1A-42B5-FAA9DD22C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8438F-A6AA-9EEE-DF16-85A1DC829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5335D-214E-730F-495C-F9B8B1CA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13EDF-A4CB-5EA0-AC2F-2802C018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B99A3-045C-78DB-1960-8842B008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406C-E8D7-D0AC-2A1F-A4E93239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5B70C-8F71-815B-930E-079106C8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91952-6D3C-7793-2029-369072AA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5B814-1187-035C-98B3-266AC7E0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38B77-5340-6C1B-A3F6-786D03A7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A715E-660A-E9EA-DB37-E4FEC0F6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0B74-86E3-1EE5-B0A1-33EFFBBF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7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D55-AB4C-6BD2-2FB1-09F429E2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8CE6-689C-B679-0ED2-B22BB523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EAE89-E4AC-EABC-8FCB-D15A65B0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D6FC-6E2A-B6CF-2528-486833A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1BA5B-44DC-A46E-CAA8-79C3941B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48E6-DAD4-5904-0610-AA7AF7D7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EDF0-3667-5C51-7851-724A4A6C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186D7-74B5-20A5-2C8C-8D95CD1E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41130-8A08-1D8C-E7FB-632C8DFC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87C9-C432-170D-D0AD-3E62F6BA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FA295-5553-804B-36C2-85134099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04667-61C0-695D-67BF-1897967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88D20-42E8-BB0E-AC0F-B82BA9B8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52F3-1CD9-9926-622D-7D62005C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C985-08F5-5C4B-4778-77CA9B82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4E4C-4CA1-15BE-6373-87A0F5B3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598F-1451-7055-FE16-EEA17AB8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3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DB92-B385-DEF5-A909-8E994D1FB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A822-DC57-BD17-2C19-1DBB7221D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8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332A-FCA6-B19B-7E3B-A8FBC9BA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Dropout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Regularization - </a:t>
            </a:r>
            <a:r>
              <a:rPr lang="en-IN" b="1" dirty="0">
                <a:solidFill>
                  <a:srgbClr val="00B050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F581-C174-0E6A-33C0-B432D431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Prevents a single node from learning to much.</a:t>
            </a:r>
          </a:p>
          <a:p>
            <a:r>
              <a:rPr lang="en-IN" dirty="0">
                <a:solidFill>
                  <a:schemeClr val="bg1"/>
                </a:solidFill>
              </a:rPr>
              <a:t>Forces the model to have distributed representation</a:t>
            </a:r>
          </a:p>
          <a:p>
            <a:r>
              <a:rPr lang="en-IN" dirty="0">
                <a:solidFill>
                  <a:schemeClr val="bg1"/>
                </a:solidFill>
              </a:rPr>
              <a:t>Makes the model less reliant on individual nodes and hence more stable.</a:t>
            </a:r>
          </a:p>
        </p:txBody>
      </p:sp>
    </p:spTree>
    <p:extLst>
      <p:ext uri="{BB962C8B-B14F-4D97-AF65-F5344CB8AC3E}">
        <p14:creationId xmlns:p14="http://schemas.microsoft.com/office/powerpoint/2010/main" val="388133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332A-FCA6-B19B-7E3B-A8FBC9BA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L2 (Ridge Regression)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Regularization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F581-C174-0E6A-33C0-B432D431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L2 regularization add a penalty term to the error that is based on squared value of the coefficients.</a:t>
            </a:r>
          </a:p>
          <a:p>
            <a:r>
              <a:rPr lang="en-IN" dirty="0">
                <a:solidFill>
                  <a:schemeClr val="bg1"/>
                </a:solidFill>
              </a:rPr>
              <a:t>Residual sum of squares (RSS)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Goal of ridge regression is to prevent overfitting by adding an addition penalty term.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A7B0A-BB7A-3911-6D84-DFBCF0463E5D}"/>
                  </a:ext>
                </a:extLst>
              </p:cNvPr>
              <p:cNvSpPr txBox="1"/>
              <p:nvPr/>
            </p:nvSpPr>
            <p:spPr>
              <a:xfrm>
                <a:off x="2383604" y="3170600"/>
                <a:ext cx="6154221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A7B0A-BB7A-3911-6D84-DFBCF046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04" y="3170600"/>
                <a:ext cx="6154221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C5E04E-CBC8-9554-55A1-0A1E73D7BB34}"/>
                  </a:ext>
                </a:extLst>
              </p:cNvPr>
              <p:cNvSpPr txBox="1"/>
              <p:nvPr/>
            </p:nvSpPr>
            <p:spPr>
              <a:xfrm>
                <a:off x="2207231" y="5168738"/>
                <a:ext cx="6154221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sz="24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400" b="0" i="1" baseline="30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C5E04E-CBC8-9554-55A1-0A1E73D7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31" y="5168738"/>
                <a:ext cx="6154221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0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E7A637-0A31-BEDE-D48D-CC0C82B53ADA}"/>
                  </a:ext>
                </a:extLst>
              </p:cNvPr>
              <p:cNvSpPr txBox="1"/>
              <p:nvPr/>
            </p:nvSpPr>
            <p:spPr>
              <a:xfrm>
                <a:off x="-619018" y="1321178"/>
                <a:ext cx="6097712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m:rPr>
                          <m:nor/>
                        </m:rPr>
                        <a:rPr lang="en-IN" sz="2400" dirty="0">
                          <a:solidFill>
                            <a:schemeClr val="bg1"/>
                          </a:solidFill>
                        </a:rPr>
                        <m:t> − 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E7A637-0A31-BEDE-D48D-CC0C82B5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9018" y="1321178"/>
                <a:ext cx="6097712" cy="473591"/>
              </a:xfrm>
              <a:prstGeom prst="rect">
                <a:avLst/>
              </a:prstGeom>
              <a:blipFill>
                <a:blip r:embed="rId2"/>
                <a:stretch>
                  <a:fillRect t="-2597" b="-10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BBBE21-293C-B189-69A1-5D53A9B9A354}"/>
                  </a:ext>
                </a:extLst>
              </p:cNvPr>
              <p:cNvSpPr txBox="1"/>
              <p:nvPr/>
            </p:nvSpPr>
            <p:spPr>
              <a:xfrm>
                <a:off x="2103635" y="1917080"/>
                <a:ext cx="6405936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I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IN" sz="2400" dirty="0">
                        <a:solidFill>
                          <a:schemeClr val="bg1"/>
                        </a:solidFill>
                      </a:rPr>
                      <m:t> − 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</a:rPr>
                  <a:t>)</a:t>
                </a:r>
                <a:r>
                  <a:rPr lang="en-IN" sz="2400" baseline="30000" dirty="0">
                    <a:solidFill>
                      <a:schemeClr val="bg1"/>
                    </a:solidFill>
                  </a:rPr>
                  <a:t>2</a:t>
                </a:r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BBBE21-293C-B189-69A1-5D53A9B9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635" y="1917080"/>
                <a:ext cx="6405936" cy="473591"/>
              </a:xfrm>
              <a:prstGeom prst="rect">
                <a:avLst/>
              </a:prstGeom>
              <a:blipFill>
                <a:blip r:embed="rId3"/>
                <a:stretch>
                  <a:fillRect l="-761" t="-7692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9AFAD-9E83-4EC0-6D62-2D5D4A59ADFC}"/>
                  </a:ext>
                </a:extLst>
              </p:cNvPr>
              <p:cNvSpPr txBox="1"/>
              <p:nvPr/>
            </p:nvSpPr>
            <p:spPr>
              <a:xfrm>
                <a:off x="2429838" y="2295325"/>
                <a:ext cx="6405936" cy="1189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𝑂𝑓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I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IN" sz="2400" dirty="0">
                                  <a:solidFill>
                                    <a:schemeClr val="bg1"/>
                                  </a:solidFill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2400" i="1" baseline="30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IN" sz="2400" dirty="0">
                                  <a:solidFill>
                                    <a:schemeClr val="bg1"/>
                                  </a:solidFill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IN" sz="2400" baseline="30000" dirty="0">
                                  <a:solidFill>
                                    <a:schemeClr val="bg1"/>
                                  </a:solidFill>
                                </a:rPr>
                                <m:t>2</m:t>
                              </m:r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9AFAD-9E83-4EC0-6D62-2D5D4A59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838" y="2295325"/>
                <a:ext cx="6405936" cy="1189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9E275E-996C-ED41-7B84-1B252224BC61}"/>
                  </a:ext>
                </a:extLst>
              </p:cNvPr>
              <p:cNvSpPr txBox="1"/>
              <p:nvPr/>
            </p:nvSpPr>
            <p:spPr>
              <a:xfrm>
                <a:off x="3552291" y="3236254"/>
                <a:ext cx="6405936" cy="1189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I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IN" sz="2400" dirty="0">
                                  <a:solidFill>
                                    <a:schemeClr val="bg1"/>
                                  </a:solidFill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2400" i="1" baseline="30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IN" sz="2400" dirty="0">
                                  <a:solidFill>
                                    <a:schemeClr val="bg1"/>
                                  </a:solidFill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IN" sz="2400" baseline="30000" dirty="0">
                                  <a:solidFill>
                                    <a:schemeClr val="bg1"/>
                                  </a:solidFill>
                                </a:rPr>
                                <m:t>2</m:t>
                              </m:r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9E275E-996C-ED41-7B84-1B252224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91" y="3236254"/>
                <a:ext cx="6405936" cy="1189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446415-488F-7BA4-082D-CEDA286AE28B}"/>
                  </a:ext>
                </a:extLst>
              </p:cNvPr>
              <p:cNvSpPr txBox="1"/>
              <p:nvPr/>
            </p:nvSpPr>
            <p:spPr>
              <a:xfrm>
                <a:off x="4259495" y="4529085"/>
                <a:ext cx="6405936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𝐹𝑢𝑛𝑐𝑡𝑖𝑜𝑛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</a:rPr>
                  <a:t> = J(</a:t>
                </a:r>
                <a:r>
                  <a:rPr lang="el-GR" sz="2400" dirty="0">
                    <a:solidFill>
                      <a:schemeClr val="bg1"/>
                    </a:solidFill>
                  </a:rPr>
                  <a:t>β</a:t>
                </a:r>
                <a:r>
                  <a:rPr lang="en-IN" sz="24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IN" sz="2400" dirty="0">
                                <a:solidFill>
                                  <a:schemeClr val="bg1"/>
                                </a:solidFill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400" i="1" baseline="30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IN" sz="2400" dirty="0">
                                <a:solidFill>
                                  <a:schemeClr val="bg1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400" baseline="30000" dirty="0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e>
                        </m:nary>
                      </m:e>
                      <m:sup/>
                    </m:sSup>
                  </m:oMath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446415-488F-7BA4-082D-CEDA286A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95" y="4529085"/>
                <a:ext cx="6405936" cy="615874"/>
              </a:xfrm>
              <a:prstGeom prst="rect">
                <a:avLst/>
              </a:prstGeom>
              <a:blipFill>
                <a:blip r:embed="rId6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DAAD5-54A8-8AC1-4A72-704C529511F4}"/>
                  </a:ext>
                </a:extLst>
              </p:cNvPr>
              <p:cNvSpPr txBox="1"/>
              <p:nvPr/>
            </p:nvSpPr>
            <p:spPr>
              <a:xfrm>
                <a:off x="7961614" y="229503"/>
                <a:ext cx="4253501" cy="206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bg1"/>
                    </a:solidFill>
                  </a:rPr>
                  <a:t>Yj = true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bg1"/>
                    </a:solidFill>
                  </a:rPr>
                  <a:t>Y^ = predicted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bg1"/>
                    </a:solidFill>
                  </a:rPr>
                  <a:t>Jβ) = Cost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l-G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= Additional convenience for derivative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bg1"/>
                    </a:solidFill>
                  </a:rPr>
                  <a:t>(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DAAD5-54A8-8AC1-4A72-704C52951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14" y="229503"/>
                <a:ext cx="4253501" cy="2065822"/>
              </a:xfrm>
              <a:prstGeom prst="rect">
                <a:avLst/>
              </a:prstGeom>
              <a:blipFill>
                <a:blip r:embed="rId7"/>
                <a:stretch>
                  <a:fillRect l="-1289" t="-1770" b="-4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72845B1-5E8A-257A-5B5D-A283EF019FB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00B050"/>
                </a:solidFill>
              </a:rPr>
              <a:t>Cost</a:t>
            </a:r>
            <a:r>
              <a:rPr lang="en-IN" dirty="0">
                <a:solidFill>
                  <a:schemeClr val="bg1"/>
                </a:solidFill>
              </a:rPr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079ED1-4680-DD1B-FD4F-E501983EF719}"/>
                  </a:ext>
                </a:extLst>
              </p:cNvPr>
              <p:cNvSpPr txBox="1"/>
              <p:nvPr/>
            </p:nvSpPr>
            <p:spPr>
              <a:xfrm>
                <a:off x="169504" y="3952528"/>
                <a:ext cx="6405936" cy="525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h𝑎𝑡</m:t>
                    </m:r>
                  </m:oMath>
                </a14:m>
                <a:r>
                  <a:rPr lang="en-IN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800" baseline="30000" dirty="0">
                    <a:solidFill>
                      <a:schemeClr val="bg1"/>
                    </a:solidFill>
                  </a:rPr>
                  <a:t>^</a:t>
                </a:r>
                <a:r>
                  <a:rPr lang="en-IN" sz="28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sz="28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baseline="-25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2800" baseline="-2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079ED1-4680-DD1B-FD4F-E501983E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04" y="3952528"/>
                <a:ext cx="6405936" cy="525016"/>
              </a:xfrm>
              <a:prstGeom prst="rect">
                <a:avLst/>
              </a:prstGeom>
              <a:blipFill>
                <a:blip r:embed="rId8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6CE877-FD1D-17C6-8D51-EA07476A5F39}"/>
                  </a:ext>
                </a:extLst>
              </p:cNvPr>
              <p:cNvSpPr txBox="1"/>
              <p:nvPr/>
            </p:nvSpPr>
            <p:spPr>
              <a:xfrm>
                <a:off x="4758646" y="5536822"/>
                <a:ext cx="6405936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𝐹𝑢𝑛𝑐𝑡𝑖𝑜𝑛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</a:rPr>
                  <a:t> = J(</a:t>
                </a:r>
                <a:r>
                  <a:rPr lang="el-GR" sz="2400" dirty="0">
                    <a:solidFill>
                      <a:schemeClr val="bg1"/>
                    </a:solidFill>
                  </a:rPr>
                  <a:t>β</a:t>
                </a:r>
                <a:r>
                  <a:rPr lang="en-IN" sz="24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IN" sz="2400" dirty="0">
                                <a:solidFill>
                                  <a:schemeClr val="bg1"/>
                                </a:solidFill>
                              </a:rPr>
                              <m:t> −</m:t>
                            </m:r>
                            <m:nary>
                              <m:naryPr>
                                <m:chr m:val="∑"/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2400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 baseline="-25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IN" sz="2400" dirty="0">
                                <a:solidFill>
                                  <a:schemeClr val="bg1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400" baseline="30000" dirty="0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e>
                        </m:nary>
                      </m:e>
                      <m:sup/>
                    </m:sSup>
                  </m:oMath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6CE877-FD1D-17C6-8D51-EA07476A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46" y="5536822"/>
                <a:ext cx="6405936" cy="615874"/>
              </a:xfrm>
              <a:prstGeom prst="rect">
                <a:avLst/>
              </a:prstGeom>
              <a:blipFill>
                <a:blip r:embed="rId9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13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096E-762B-5A8D-6EB6-F601524B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OLS – Ordinary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F69E-C256-6787-6A75-1542FACD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Minimize </a:t>
            </a:r>
            <a:r>
              <a:rPr lang="cy-GB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∑(</a:t>
            </a:r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yi</a:t>
            </a:r>
            <a:r>
              <a:rPr lang="cy-GB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 – </a:t>
            </a:r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ŷ</a:t>
            </a:r>
            <a:r>
              <a:rPr lang="cy-GB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i)</a:t>
            </a:r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^2</a:t>
            </a:r>
          </a:p>
          <a:p>
            <a:r>
              <a:rPr lang="en-US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OLS method finds the best-fit line for the data by minimizing the sum of squared errors or residuals between the actual and predicted values.</a:t>
            </a:r>
          </a:p>
          <a:p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∂/∂m (SSE) = ∑-2Xi(yi – ŷi)</a:t>
            </a:r>
            <a:endParaRPr lang="en-US" dirty="0">
              <a:solidFill>
                <a:srgbClr val="575757"/>
              </a:solidFill>
              <a:latin typeface="georgia" panose="02040502050405020303" pitchFamily="18" charset="0"/>
            </a:endParaRPr>
          </a:p>
          <a:p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∑-2Xi(yi – ŷi) = 0</a:t>
            </a:r>
            <a:endParaRPr lang="en-US" b="1" i="0" dirty="0">
              <a:solidFill>
                <a:srgbClr val="575757"/>
              </a:solidFill>
              <a:effectLst/>
              <a:latin typeface="georgia" panose="02040502050405020303" pitchFamily="18" charset="0"/>
            </a:endParaRPr>
          </a:p>
          <a:p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∑-(yi – ŷi) = 0</a:t>
            </a:r>
            <a:endParaRPr lang="en-US" b="1" dirty="0">
              <a:solidFill>
                <a:srgbClr val="575757"/>
              </a:solidFill>
              <a:latin typeface="georgia" panose="02040502050405020303" pitchFamily="18" charset="0"/>
            </a:endParaRPr>
          </a:p>
          <a:p>
            <a:r>
              <a:rPr lang="en-IN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</a:t>
            </a:r>
            <a:r>
              <a:rPr lang="en-IN" b="1" i="0" dirty="0" err="1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yi</a:t>
            </a:r>
            <a:r>
              <a:rPr lang="en-IN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*xi = </a:t>
            </a:r>
            <a:r>
              <a:rPr lang="en-IN" b="1" i="0" dirty="0" err="1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m∑xi</a:t>
            </a:r>
            <a:r>
              <a:rPr lang="en-IN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*xi + b*∑xi</a:t>
            </a:r>
            <a:endParaRPr lang="en-US" b="1" i="0" dirty="0">
              <a:solidFill>
                <a:srgbClr val="575757"/>
              </a:solidFill>
              <a:effectLst/>
              <a:latin typeface="georgia" panose="02040502050405020303" pitchFamily="18" charset="0"/>
            </a:endParaRPr>
          </a:p>
          <a:p>
            <a:r>
              <a:rPr lang="pt-BR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∑yi = m∑xi + b*n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60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096E-762B-5A8D-6EB6-F601524B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F69E-C256-6787-6A75-1542FACD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4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7B3A1-E6F6-EE2F-936F-1DC45FB8F75C}"/>
              </a:ext>
            </a:extLst>
          </p:cNvPr>
          <p:cNvSpPr/>
          <p:nvPr/>
        </p:nvSpPr>
        <p:spPr>
          <a:xfrm>
            <a:off x="1962364" y="1191802"/>
            <a:ext cx="1078787" cy="45822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056295-CC24-F446-F4E0-02CF7CCBD230}"/>
                  </a:ext>
                </a:extLst>
              </p:cNvPr>
              <p:cNvSpPr/>
              <p:nvPr/>
            </p:nvSpPr>
            <p:spPr>
              <a:xfrm>
                <a:off x="2142161" y="1756880"/>
                <a:ext cx="719191" cy="71919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056295-CC24-F446-F4E0-02CF7CCBD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161" y="1756880"/>
                <a:ext cx="719191" cy="71919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B82FD5D-EEDB-C188-71DC-AE318CC6CE3E}"/>
                  </a:ext>
                </a:extLst>
              </p:cNvPr>
              <p:cNvSpPr/>
              <p:nvPr/>
            </p:nvSpPr>
            <p:spPr>
              <a:xfrm>
                <a:off x="2142159" y="2993205"/>
                <a:ext cx="719191" cy="71919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B82FD5D-EEDB-C188-71DC-AE318CC6C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159" y="2993205"/>
                <a:ext cx="719191" cy="71919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1880FFE-0057-BBC2-94CC-6A4FBF86EFB8}"/>
                  </a:ext>
                </a:extLst>
              </p:cNvPr>
              <p:cNvSpPr/>
              <p:nvPr/>
            </p:nvSpPr>
            <p:spPr>
              <a:xfrm>
                <a:off x="2142160" y="4229530"/>
                <a:ext cx="719191" cy="71919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1880FFE-0057-BBC2-94CC-6A4FBF86E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160" y="4229530"/>
                <a:ext cx="719191" cy="7191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4116AD-B4FD-11F4-EAE1-0AF77B57CD28}"/>
              </a:ext>
            </a:extLst>
          </p:cNvPr>
          <p:cNvSpPr/>
          <p:nvPr/>
        </p:nvSpPr>
        <p:spPr>
          <a:xfrm>
            <a:off x="4868238" y="821933"/>
            <a:ext cx="1078787" cy="5188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1B8DF0-22F1-BE14-B171-6AE018547C0D}"/>
              </a:ext>
            </a:extLst>
          </p:cNvPr>
          <p:cNvSpPr/>
          <p:nvPr/>
        </p:nvSpPr>
        <p:spPr>
          <a:xfrm>
            <a:off x="5048035" y="1220048"/>
            <a:ext cx="719191" cy="719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DE361-E6AA-D50C-9332-9DC9E232AB36}"/>
              </a:ext>
            </a:extLst>
          </p:cNvPr>
          <p:cNvSpPr/>
          <p:nvPr/>
        </p:nvSpPr>
        <p:spPr>
          <a:xfrm>
            <a:off x="5048031" y="2428124"/>
            <a:ext cx="719191" cy="719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DF87CD-69EA-9397-30C4-F08EE29730C7}"/>
              </a:ext>
            </a:extLst>
          </p:cNvPr>
          <p:cNvSpPr/>
          <p:nvPr/>
        </p:nvSpPr>
        <p:spPr>
          <a:xfrm>
            <a:off x="5048030" y="3643895"/>
            <a:ext cx="719191" cy="719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8D8541-0747-83F0-9D09-7D6D7BBEEEDB}"/>
              </a:ext>
            </a:extLst>
          </p:cNvPr>
          <p:cNvSpPr/>
          <p:nvPr/>
        </p:nvSpPr>
        <p:spPr>
          <a:xfrm>
            <a:off x="5048030" y="4892206"/>
            <a:ext cx="719191" cy="719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293DFC-221E-38DE-6AB9-02ED425BE939}"/>
              </a:ext>
            </a:extLst>
          </p:cNvPr>
          <p:cNvSpPr/>
          <p:nvPr/>
        </p:nvSpPr>
        <p:spPr>
          <a:xfrm>
            <a:off x="7234718" y="1352758"/>
            <a:ext cx="1078787" cy="45822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BB56AC-83FE-5B0C-1918-6BD93F163868}"/>
              </a:ext>
            </a:extLst>
          </p:cNvPr>
          <p:cNvSpPr/>
          <p:nvPr/>
        </p:nvSpPr>
        <p:spPr>
          <a:xfrm>
            <a:off x="7414515" y="1917836"/>
            <a:ext cx="719191" cy="719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A455E4-0C47-07CC-AC77-9E12E4A60634}"/>
              </a:ext>
            </a:extLst>
          </p:cNvPr>
          <p:cNvSpPr/>
          <p:nvPr/>
        </p:nvSpPr>
        <p:spPr>
          <a:xfrm>
            <a:off x="7414513" y="3154161"/>
            <a:ext cx="719191" cy="719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F0799D-C24C-5358-AF4E-987EE57B27AE}"/>
              </a:ext>
            </a:extLst>
          </p:cNvPr>
          <p:cNvSpPr/>
          <p:nvPr/>
        </p:nvSpPr>
        <p:spPr>
          <a:xfrm>
            <a:off x="7414514" y="4390486"/>
            <a:ext cx="719191" cy="719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107CA9-E290-32AD-3FB9-33029A1CFA02}"/>
              </a:ext>
            </a:extLst>
          </p:cNvPr>
          <p:cNvSpPr/>
          <p:nvPr/>
        </p:nvSpPr>
        <p:spPr>
          <a:xfrm>
            <a:off x="9359756" y="2753473"/>
            <a:ext cx="1078787" cy="17774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7F5113-767F-FB69-3E1D-FDE32A7D6C44}"/>
              </a:ext>
            </a:extLst>
          </p:cNvPr>
          <p:cNvSpPr/>
          <p:nvPr/>
        </p:nvSpPr>
        <p:spPr>
          <a:xfrm>
            <a:off x="9510445" y="3282591"/>
            <a:ext cx="719191" cy="719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79AB5-94C6-4B3C-852B-39D543267866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861352" y="1579644"/>
            <a:ext cx="2186683" cy="53683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7B2EDB-FABF-DFDB-1C1C-0BE7F72BC5C3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861352" y="2116476"/>
            <a:ext cx="2186679" cy="67124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B014AD-8C3F-5681-DEB6-0FF580A0656A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2861352" y="2116476"/>
            <a:ext cx="2186678" cy="18870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20E45-D787-BB5B-8E4B-A7842D707D6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861352" y="2116476"/>
            <a:ext cx="2186678" cy="31353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5114B7-73DE-1412-5534-CB3C2576CE4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861350" y="1579644"/>
            <a:ext cx="2186685" cy="177315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94BFEC-168B-B892-DD5F-DC93535E2BB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861350" y="2787720"/>
            <a:ext cx="2186681" cy="5650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C1A4AC-ADDB-FFAF-C842-8C2B3712F8B6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861350" y="3352801"/>
            <a:ext cx="2186680" cy="65069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B5FE18-E585-8E2E-2C37-EFB24F20CDE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61350" y="3352801"/>
            <a:ext cx="2186680" cy="18990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E177C2-5262-2E06-335B-03460D57A65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861351" y="1579644"/>
            <a:ext cx="2186684" cy="30094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A2A939-32C2-BB4C-FA01-51A7D08777C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861351" y="2787720"/>
            <a:ext cx="2186680" cy="18014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C373E2-CA05-B92B-9259-CE11DE9CE00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2861351" y="4003491"/>
            <a:ext cx="2186679" cy="5856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9B7E9C-9E97-E846-2EE4-15188FB3FB97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861351" y="4589126"/>
            <a:ext cx="2186679" cy="6626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B8E1A8-D138-6D3C-F4DF-E14E1ABB0A6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767226" y="1579644"/>
            <a:ext cx="1647290" cy="6241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778BFD-2AEB-CDDB-A310-CD768BE7B5F5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767226" y="1579644"/>
            <a:ext cx="1647287" cy="19341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AAB603-EE6E-4CC5-86F0-EB3862589B5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5767226" y="1579644"/>
            <a:ext cx="1647288" cy="31704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DF6AD81-80DD-E806-8C8A-4971D355176F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5767222" y="2277432"/>
            <a:ext cx="1647293" cy="51028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7B4FF03-2E52-59E3-F009-35C2678C244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5767222" y="2787720"/>
            <a:ext cx="1647291" cy="7260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7DF96CF-D473-93DE-15A1-9E2A4AE78A0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5767222" y="2787720"/>
            <a:ext cx="1647292" cy="196236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5E412A-9950-CA6E-922F-800EEE37754F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767221" y="2277432"/>
            <a:ext cx="1647294" cy="172605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60AE6B-8443-9709-2F2E-BDF752D0BE22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5767221" y="3513757"/>
            <a:ext cx="1647292" cy="4897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443397-7C03-B7CB-FB6D-361701213CF8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5767221" y="4003491"/>
            <a:ext cx="1647293" cy="74659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147FD3-5CBF-2334-678E-0BFE5A1A5E3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767221" y="2277432"/>
            <a:ext cx="1647294" cy="297437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4B6033-FC9C-44D3-80F9-49ADD3679D5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767221" y="3513757"/>
            <a:ext cx="1647292" cy="173804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A74B10-5A40-59E8-A95A-13ACFDF4401F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5767221" y="4750082"/>
            <a:ext cx="1647293" cy="5017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1403D5-A213-8C02-91A8-2B82B50F40FF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8133706" y="2277432"/>
            <a:ext cx="1376739" cy="136475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E469890-2FA2-0FC6-84F2-562B0A23785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8133704" y="3513757"/>
            <a:ext cx="1467494" cy="14212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2AC2F69-82FF-F30E-2B20-FA441C45C226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8133705" y="3642187"/>
            <a:ext cx="1376740" cy="11078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4D1B391-D8BF-097A-B72F-79E26750864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0229636" y="3642187"/>
            <a:ext cx="105138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C33E330-2BB1-A1CB-F3C9-DB6BC49513A5}"/>
                  </a:ext>
                </a:extLst>
              </p:cNvPr>
              <p:cNvSpPr txBox="1"/>
              <p:nvPr/>
            </p:nvSpPr>
            <p:spPr>
              <a:xfrm>
                <a:off x="11020759" y="3435837"/>
                <a:ext cx="888704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C33E330-2BB1-A1CB-F3C9-DB6BC4951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759" y="3435837"/>
                <a:ext cx="888704" cy="407099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26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BA2811F-7285-9925-4A59-9A7467598DF8}"/>
              </a:ext>
            </a:extLst>
          </p:cNvPr>
          <p:cNvGrpSpPr/>
          <p:nvPr/>
        </p:nvGrpSpPr>
        <p:grpSpPr>
          <a:xfrm>
            <a:off x="1962365" y="821934"/>
            <a:ext cx="5373383" cy="2607066"/>
            <a:chOff x="1962364" y="821933"/>
            <a:chExt cx="9947099" cy="518844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BB7B3A1-E6F6-EE2F-936F-1DC45FB8F75C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C8056295-CC24-F446-F4E0-02CF7CCBD230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C8056295-CC24-F446-F4E0-02CF7CCBD2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2"/>
                  <a:stretch>
                    <a:fillRect l="-7576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B82FD5D-EEDB-C188-71DC-AE318CC6CE3E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B82FD5D-EEDB-C188-71DC-AE318CC6C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1880FFE-0057-BBC2-94CC-6A4FBF86EFB8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1880FFE-0057-BBC2-94CC-6A4FBF86E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44116AD-B4FD-11F4-EAE1-0AF77B57CD28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1B8DF0-22F1-BE14-B171-6AE018547C0D}"/>
                </a:ext>
              </a:extLst>
            </p:cNvPr>
            <p:cNvSpPr/>
            <p:nvPr/>
          </p:nvSpPr>
          <p:spPr>
            <a:xfrm>
              <a:off x="5048035" y="1220048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FDE361-E6AA-D50C-9332-9DC9E232AB36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F87CD-69EA-9397-30C4-F08EE29730C7}"/>
                </a:ext>
              </a:extLst>
            </p:cNvPr>
            <p:cNvSpPr/>
            <p:nvPr/>
          </p:nvSpPr>
          <p:spPr>
            <a:xfrm>
              <a:off x="5048030" y="3643895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8D8541-0747-83F0-9D09-7D6D7BBEEEDB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5293DFC-221E-38DE-6AB9-02ED425BE939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BB56AC-83FE-5B0C-1918-6BD93F163868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A455E4-0C47-07CC-AC77-9E12E4A60634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F0799D-C24C-5358-AF4E-987EE57B27AE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4107CA9-E290-32AD-3FB9-33029A1CFA02}"/>
                </a:ext>
              </a:extLst>
            </p:cNvPr>
            <p:cNvSpPr/>
            <p:nvPr/>
          </p:nvSpPr>
          <p:spPr>
            <a:xfrm>
              <a:off x="9359756" y="2753473"/>
              <a:ext cx="1078787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7F5113-767F-FB69-3E1D-FDE32A7D6C44}"/>
                </a:ext>
              </a:extLst>
            </p:cNvPr>
            <p:cNvSpPr/>
            <p:nvPr/>
          </p:nvSpPr>
          <p:spPr>
            <a:xfrm>
              <a:off x="9510445" y="328259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279AB5-94C6-4B3C-852B-39D543267866}"/>
                </a:ext>
              </a:extLst>
            </p:cNvPr>
            <p:cNvCxnSpPr>
              <a:cxnSpLocks/>
              <a:stCxn id="3" idx="6"/>
              <a:endCxn id="7" idx="2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7B2EDB-FABF-DFDB-1C1C-0BE7F72BC5C3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BB014AD-8C3F-5681-DEB6-0FF580A0656A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A820E45-D787-BB5B-8E4B-A7842D707D6F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5114B7-73DE-1412-5534-CB3C2576CE4A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94BFEC-168B-B892-DD5F-DC93535E2BBF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3C1A4AC-ADDB-FFAF-C842-8C2B3712F8B6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B5FE18-E585-8E2E-2C37-EFB24F20CDE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E177C2-5262-2E06-335B-03460D57A65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5A2A939-32C2-BB4C-FA01-51A7D08777C8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373E2-CA05-B92B-9259-CE11DE9CE00D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49B7E9C-9E97-E846-2EE4-15188FB3FB9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2B8E1A8-D138-6D3C-F4DF-E14E1ABB0A60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3778BFD-2AEB-CDDB-A310-CD768BE7B5F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AAB603-EE6E-4CC5-86F0-EB3862589B51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F6AD81-80DD-E806-8C8A-4971D355176F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7B4FF03-2E52-59E3-F009-35C2678C2444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7DF96CF-D473-93DE-15A1-9E2A4AE78A05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35E412A-9950-CA6E-922F-800EEE37754F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F60AE6B-8443-9709-2F2E-BDF752D0BE22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6443397-7C03-B7CB-FB6D-361701213CF8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4147FD3-5CBF-2334-678E-0BFE5A1A5E3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04B6033-FC9C-44D3-80F9-49ADD3679D5C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EA74B10-5A40-59E8-A95A-13ACFDF4401F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11403D5-A213-8C02-91A8-2B82B50F40FF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E469890-2FA2-0FC6-84F2-562B0A23785F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2AC2F69-82FF-F30E-2B20-FA441C45C226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4D1B391-D8BF-097A-B72F-79E26750864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C33E330-2BB1-A1CB-F3C9-DB6BC49513A5}"/>
                    </a:ext>
                  </a:extLst>
                </p:cNvPr>
                <p:cNvSpPr txBox="1"/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C33E330-2BB1-A1CB-F3C9-DB6BC4951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blipFill>
                  <a:blip r:embed="rId5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DE7F41-DAA1-FAF9-9DA2-D197F0F95B2D}"/>
              </a:ext>
            </a:extLst>
          </p:cNvPr>
          <p:cNvGrpSpPr/>
          <p:nvPr/>
        </p:nvGrpSpPr>
        <p:grpSpPr>
          <a:xfrm>
            <a:off x="5823735" y="3429000"/>
            <a:ext cx="5373383" cy="2607066"/>
            <a:chOff x="1962364" y="821933"/>
            <a:chExt cx="9947099" cy="518844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27C5CE0-F1AC-836B-9E2E-DA13F21F31DC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D837CB1-21F0-CB6E-A710-9E555BB09B9A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D837CB1-21F0-CB6E-A710-9E555BB09B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6"/>
                  <a:stretch>
                    <a:fillRect l="-7576"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A6517BE-7EFE-759E-0CB8-D4AC9D669A41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A6517BE-7EFE-759E-0CB8-D4AC9D669A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7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55BDA8C-2BF2-A7AD-9632-FBC595A25053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55BDA8C-2BF2-A7AD-9632-FBC595A25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8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ECD0690-CE9E-0BB3-521D-D69C0CCC1B2F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D2497A-8E8A-0D62-4097-242257DB37C3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FC068F-8D8A-2ACC-67D1-40968663AA53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2086B27-3689-0563-698F-D4D1FDB46846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9E80DD-5AC9-4AB1-5167-0AB0AAC60558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64850F-009D-1609-0F9E-93AF677B97D1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752C02-FE33-3645-B6EF-5764C5D59520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05BEBA1-07A6-5CCA-41B3-EBC87BA838DF}"/>
                </a:ext>
              </a:extLst>
            </p:cNvPr>
            <p:cNvSpPr/>
            <p:nvPr/>
          </p:nvSpPr>
          <p:spPr>
            <a:xfrm>
              <a:off x="9359756" y="2753473"/>
              <a:ext cx="1078787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142A5D3-1641-7B5F-0A5F-2BA82D375A2C}"/>
                </a:ext>
              </a:extLst>
            </p:cNvPr>
            <p:cNvSpPr/>
            <p:nvPr/>
          </p:nvSpPr>
          <p:spPr>
            <a:xfrm>
              <a:off x="9510445" y="328259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3374CD6-3437-D596-BE5C-447E98B31C4F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9673E88-B01C-8069-4B9A-FA891B236345}"/>
                </a:ext>
              </a:extLst>
            </p:cNvPr>
            <p:cNvCxnSpPr>
              <a:cxnSpLocks/>
              <a:stCxn id="21" idx="6"/>
              <a:endCxn id="29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889DAF-A340-71C2-1060-9DC83300BF64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8457C85-5313-72DB-E816-17E1DD7BC723}"/>
                </a:ext>
              </a:extLst>
            </p:cNvPr>
            <p:cNvCxnSpPr>
              <a:cxnSpLocks/>
              <a:stCxn id="21" idx="6"/>
              <a:endCxn id="32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155E23-5713-FBF1-B575-E0389BD477EC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FFE695F-D493-4F6E-EF8F-CE9D201F9A6D}"/>
                </a:ext>
              </a:extLst>
            </p:cNvPr>
            <p:cNvCxnSpPr>
              <a:cxnSpLocks/>
              <a:stCxn id="23" idx="6"/>
              <a:endCxn id="29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A36644-2EE6-480E-B1E5-5331C8DF86B0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0186F47-BD9B-BE92-176C-FAB3827F1C3E}"/>
                </a:ext>
              </a:extLst>
            </p:cNvPr>
            <p:cNvCxnSpPr>
              <a:cxnSpLocks/>
              <a:stCxn id="23" idx="6"/>
              <a:endCxn id="32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A16196E-5EC7-66AA-ED89-6CF19181557F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379A655-9FB8-40F5-67E6-F938F97B2F92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9398B32-0CDA-97AE-EFA9-817C87A02859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4F384D-AFBF-9A72-82D7-7353DDBAD0FD}"/>
                </a:ext>
              </a:extLst>
            </p:cNvPr>
            <p:cNvCxnSpPr>
              <a:cxnSpLocks/>
              <a:stCxn id="24" idx="6"/>
              <a:endCxn id="32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788A098-92C9-6418-EB5F-D41E53CDE84A}"/>
                </a:ext>
              </a:extLst>
            </p:cNvPr>
            <p:cNvCxnSpPr>
              <a:cxnSpLocks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9B3E338-98B6-ACE5-D21F-D68B04B3A9E1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0A88CB5-A9E4-3484-7F82-547B8E76B250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382B929-B832-0804-D6CF-BA55E15ECB0E}"/>
                </a:ext>
              </a:extLst>
            </p:cNvPr>
            <p:cNvCxnSpPr>
              <a:cxnSpLocks/>
              <a:stCxn id="29" idx="6"/>
              <a:endCxn id="35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FD29E2-B879-2F8D-B9DB-A20099B0EA6A}"/>
                </a:ext>
              </a:extLst>
            </p:cNvPr>
            <p:cNvCxnSpPr>
              <a:cxnSpLocks/>
              <a:stCxn id="29" idx="6"/>
              <a:endCxn id="36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A2BB1E-7AE3-32EE-71A1-E54D76761F0C}"/>
                </a:ext>
              </a:extLst>
            </p:cNvPr>
            <p:cNvCxnSpPr>
              <a:cxnSpLocks/>
              <a:stCxn id="29" idx="6"/>
              <a:endCxn id="37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62F1523-EB6E-76B0-D92B-8555B03E76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B785067-D694-151F-F4C6-CFEE5F289586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9DBF8B1-185D-D095-2133-E8DCD2AE9652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BE213F5-8AB2-39E0-1DE9-4769D6E5E808}"/>
                </a:ext>
              </a:extLst>
            </p:cNvPr>
            <p:cNvCxnSpPr>
              <a:cxnSpLocks/>
              <a:stCxn id="32" idx="6"/>
              <a:endCxn id="35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4016C46-63AC-6B91-BE12-D057996633B7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DD7BEAD-3E77-F0BE-A071-FF014B352368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A071341-249C-A544-F52E-469ED7199EB1}"/>
                </a:ext>
              </a:extLst>
            </p:cNvPr>
            <p:cNvCxnSpPr>
              <a:cxnSpLocks/>
              <a:stCxn id="35" idx="6"/>
              <a:endCxn id="40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A1417E8-0AA7-35C3-9D8C-03BCC14E1771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E2DB023-5FD9-EEC5-50BB-B6765BFF6D09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F0C0BCD-7F13-5427-3D55-ABB469933599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90C0AEB-D360-D25E-EC07-9B52D5B94160}"/>
                    </a:ext>
                  </a:extLst>
                </p:cNvPr>
                <p:cNvSpPr txBox="1"/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90C0AEB-D360-D25E-EC07-9B52D5B94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blipFill>
                  <a:blip r:embed="rId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182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9B3-443A-14F9-5716-E323E40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Why </a:t>
            </a:r>
            <a:r>
              <a:rPr lang="en-IN" b="1" dirty="0">
                <a:solidFill>
                  <a:srgbClr val="00B050"/>
                </a:solidFill>
              </a:rPr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C720-273E-B259-1CE5-F94F4C12F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Penalizes “memorization” ( over learning…)</a:t>
            </a:r>
          </a:p>
          <a:p>
            <a:r>
              <a:rPr lang="en-IN" dirty="0">
                <a:solidFill>
                  <a:schemeClr val="bg1"/>
                </a:solidFill>
              </a:rPr>
              <a:t>Helps the model to generalize for unseen data</a:t>
            </a:r>
          </a:p>
          <a:p>
            <a:r>
              <a:rPr lang="en-IN" dirty="0">
                <a:solidFill>
                  <a:schemeClr val="bg1"/>
                </a:solidFill>
              </a:rPr>
              <a:t>Reduce model overfitting ( add more bias to reduce model variance)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20076-83C4-592B-0B55-174A3FB067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Can increase or decrease training time.</a:t>
            </a:r>
          </a:p>
          <a:p>
            <a:r>
              <a:rPr lang="en-IN" dirty="0">
                <a:solidFill>
                  <a:schemeClr val="bg1"/>
                </a:solidFill>
              </a:rPr>
              <a:t>Can decrease training accuracy however increase generalization.</a:t>
            </a:r>
          </a:p>
          <a:p>
            <a:r>
              <a:rPr lang="en-IN" dirty="0">
                <a:solidFill>
                  <a:schemeClr val="bg1"/>
                </a:solidFill>
              </a:rPr>
              <a:t>Works better for large models with many hidden layers.</a:t>
            </a:r>
          </a:p>
          <a:p>
            <a:r>
              <a:rPr lang="en-IN" dirty="0">
                <a:solidFill>
                  <a:schemeClr val="bg1"/>
                </a:solidFill>
              </a:rPr>
              <a:t>Generally works with large data sets.</a:t>
            </a:r>
          </a:p>
        </p:txBody>
      </p:sp>
    </p:spTree>
    <p:extLst>
      <p:ext uri="{BB962C8B-B14F-4D97-AF65-F5344CB8AC3E}">
        <p14:creationId xmlns:p14="http://schemas.microsoft.com/office/powerpoint/2010/main" val="121291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207F-EAD2-B99E-5405-761CA9FC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Types Of </a:t>
            </a:r>
            <a:r>
              <a:rPr lang="en-IN" b="1" dirty="0">
                <a:solidFill>
                  <a:srgbClr val="00B050"/>
                </a:solidFill>
              </a:rPr>
              <a:t>Regularizations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24D3-37DE-D5AB-97BF-8A94F10C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Modify the model (Dropouts) – </a:t>
            </a:r>
            <a:r>
              <a:rPr lang="en-IN" b="1" dirty="0">
                <a:solidFill>
                  <a:srgbClr val="FF0000"/>
                </a:solidFill>
              </a:rPr>
              <a:t>Node</a:t>
            </a:r>
            <a:r>
              <a:rPr lang="en-IN" dirty="0">
                <a:solidFill>
                  <a:schemeClr val="bg1"/>
                </a:solidFill>
              </a:rPr>
              <a:t> Regularization</a:t>
            </a:r>
          </a:p>
          <a:p>
            <a:r>
              <a:rPr lang="en-IN" dirty="0">
                <a:solidFill>
                  <a:schemeClr val="bg1"/>
                </a:solidFill>
              </a:rPr>
              <a:t>Add cost to loss function (L1/L2) – </a:t>
            </a:r>
            <a:r>
              <a:rPr lang="en-IN" b="1" dirty="0">
                <a:solidFill>
                  <a:srgbClr val="FF0000"/>
                </a:solidFill>
              </a:rPr>
              <a:t>Loss</a:t>
            </a:r>
            <a:r>
              <a:rPr lang="en-IN" dirty="0">
                <a:solidFill>
                  <a:schemeClr val="bg1"/>
                </a:solidFill>
              </a:rPr>
              <a:t> Regularization</a:t>
            </a:r>
          </a:p>
          <a:p>
            <a:r>
              <a:rPr lang="en-IN" dirty="0">
                <a:solidFill>
                  <a:schemeClr val="bg1"/>
                </a:solidFill>
              </a:rPr>
              <a:t>Modify or add data (batch training, data augmentation) – </a:t>
            </a:r>
            <a:r>
              <a:rPr lang="en-IN" b="1" dirty="0">
                <a:solidFill>
                  <a:srgbClr val="FF0000"/>
                </a:solidFill>
              </a:rPr>
              <a:t>Data</a:t>
            </a:r>
            <a:r>
              <a:rPr lang="en-IN" dirty="0">
                <a:solidFill>
                  <a:schemeClr val="bg1"/>
                </a:solidFill>
              </a:rPr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2041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D00A-3EE3-68E6-E3A4-7425DBC1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Node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AEC4-D778-3035-71E3-FBE6C075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rgbClr val="00B050"/>
                </a:solidFill>
              </a:rPr>
              <a:t>Dropout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</a:t>
            </a:r>
            <a:r>
              <a:rPr lang="en-IN" i="1" dirty="0">
                <a:solidFill>
                  <a:schemeClr val="bg1"/>
                </a:solidFill>
              </a:rPr>
              <a:t>Removes</a:t>
            </a:r>
            <a:r>
              <a:rPr lang="en-IN" dirty="0">
                <a:solidFill>
                  <a:schemeClr val="bg1"/>
                </a:solidFill>
              </a:rPr>
              <a:t>” nodes during training…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8712-5654-EAF3-BF36-562CB47C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996629"/>
            <a:ext cx="99631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720DE-2B9E-D690-0D68-37455D047DC1}"/>
              </a:ext>
            </a:extLst>
          </p:cNvPr>
          <p:cNvSpPr txBox="1"/>
          <p:nvPr/>
        </p:nvSpPr>
        <p:spPr>
          <a:xfrm>
            <a:off x="3750067" y="5825466"/>
            <a:ext cx="592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Each epoch random nodes are removed</a:t>
            </a:r>
          </a:p>
        </p:txBody>
      </p:sp>
    </p:spTree>
    <p:extLst>
      <p:ext uri="{BB962C8B-B14F-4D97-AF65-F5344CB8AC3E}">
        <p14:creationId xmlns:p14="http://schemas.microsoft.com/office/powerpoint/2010/main" val="51385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D00A-3EE3-68E6-E3A4-7425DBC1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Loss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AEC4-D778-3035-71E3-FBE6C075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rgbClr val="00B050"/>
                </a:solidFill>
              </a:rPr>
              <a:t>L1/L2 regularization “weights decay”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Add cost to loss function to prevent weights getting too large…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C60609-84E7-C028-8594-A6D97061F10A}"/>
                  </a:ext>
                </a:extLst>
              </p:cNvPr>
              <p:cNvSpPr txBox="1"/>
              <p:nvPr/>
            </p:nvSpPr>
            <p:spPr>
              <a:xfrm>
                <a:off x="4753639" y="3057013"/>
                <a:ext cx="3316614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𝐹𝑢𝑛𝑐𝑡𝑖𝑜𝑛</m:t>
                          </m:r>
                        </m:e>
                        <m:sup/>
                      </m:sSup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C60609-84E7-C028-8594-A6D97061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639" y="3057013"/>
                <a:ext cx="3316614" cy="756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168EE-17CE-C2C9-89FB-5687A960CD6E}"/>
                  </a:ext>
                </a:extLst>
              </p:cNvPr>
              <p:cNvSpPr txBox="1"/>
              <p:nvPr/>
            </p:nvSpPr>
            <p:spPr>
              <a:xfrm>
                <a:off x="3911158" y="4288401"/>
                <a:ext cx="5112874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𝑅𝑒𝑔𝑢𝑙𝑎𝑟𝑖𝑧𝑒𝑑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𝐹𝑢𝑛𝑐𝑡𝑖𝑜𝑛</m:t>
                          </m:r>
                        </m:e>
                        <m:sup/>
                      </m:sSup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168EE-17CE-C2C9-89FB-5687A960C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158" y="4288401"/>
                <a:ext cx="5112874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7CF442E-757B-520A-75B3-805ACE8AB383}"/>
              </a:ext>
            </a:extLst>
          </p:cNvPr>
          <p:cNvGrpSpPr/>
          <p:nvPr/>
        </p:nvGrpSpPr>
        <p:grpSpPr>
          <a:xfrm>
            <a:off x="1785134" y="5423119"/>
            <a:ext cx="6097712" cy="375552"/>
            <a:chOff x="1785134" y="5423119"/>
            <a:chExt cx="6097712" cy="37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86A23E-B23D-1F2F-42A4-B12504C58592}"/>
                    </a:ext>
                  </a:extLst>
                </p:cNvPr>
                <p:cNvSpPr txBox="1"/>
                <p:nvPr/>
              </p:nvSpPr>
              <p:spPr>
                <a:xfrm>
                  <a:off x="1785134" y="5423119"/>
                  <a:ext cx="6097712" cy="3755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 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86A23E-B23D-1F2F-42A4-B12504C58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34" y="5423119"/>
                  <a:ext cx="6097712" cy="37555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7E9D6-42D6-95BB-6E9E-3BB034510BFC}"/>
                </a:ext>
              </a:extLst>
            </p:cNvPr>
            <p:cNvSpPr txBox="1"/>
            <p:nvPr/>
          </p:nvSpPr>
          <p:spPr>
            <a:xfrm>
              <a:off x="5280917" y="5423119"/>
              <a:ext cx="1921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is predicted value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B5607-2FA0-07D0-47AB-E39030C4FADF}"/>
              </a:ext>
            </a:extLst>
          </p:cNvPr>
          <p:cNvGrpSpPr/>
          <p:nvPr/>
        </p:nvGrpSpPr>
        <p:grpSpPr>
          <a:xfrm>
            <a:off x="2232061" y="5802163"/>
            <a:ext cx="6097712" cy="375552"/>
            <a:chOff x="1785134" y="5423119"/>
            <a:chExt cx="6097712" cy="37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44CB60D-2E9D-CD55-07BE-33E0A69C1092}"/>
                    </a:ext>
                  </a:extLst>
                </p:cNvPr>
                <p:cNvSpPr txBox="1"/>
                <p:nvPr/>
              </p:nvSpPr>
              <p:spPr>
                <a:xfrm>
                  <a:off x="1785134" y="5423119"/>
                  <a:ext cx="6097712" cy="3755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44CB60D-2E9D-CD55-07BE-33E0A69C1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34" y="5423119"/>
                  <a:ext cx="6097712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905E3D-E167-2C80-62EB-2F86CBD4FF9B}"/>
                </a:ext>
              </a:extLst>
            </p:cNvPr>
            <p:cNvSpPr txBox="1"/>
            <p:nvPr/>
          </p:nvSpPr>
          <p:spPr>
            <a:xfrm>
              <a:off x="5106257" y="5429339"/>
              <a:ext cx="157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is actual value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B37F98-A0D2-9AA2-11B4-88EEC337A06A}"/>
              </a:ext>
            </a:extLst>
          </p:cNvPr>
          <p:cNvGrpSpPr/>
          <p:nvPr/>
        </p:nvGrpSpPr>
        <p:grpSpPr>
          <a:xfrm>
            <a:off x="2600219" y="6170743"/>
            <a:ext cx="6097712" cy="375552"/>
            <a:chOff x="1785134" y="5423119"/>
            <a:chExt cx="6097712" cy="37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50F097-D099-C943-D8CE-1A40782C4A8F}"/>
                    </a:ext>
                  </a:extLst>
                </p:cNvPr>
                <p:cNvSpPr txBox="1"/>
                <p:nvPr/>
              </p:nvSpPr>
              <p:spPr>
                <a:xfrm>
                  <a:off x="1785134" y="5423119"/>
                  <a:ext cx="6097712" cy="3755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50F097-D099-C943-D8CE-1A40782C4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34" y="5423119"/>
                  <a:ext cx="6097712" cy="3755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CB21FF-82A3-6CBA-7040-7D8CD9C32D91}"/>
                </a:ext>
              </a:extLst>
            </p:cNvPr>
            <p:cNvSpPr txBox="1"/>
            <p:nvPr/>
          </p:nvSpPr>
          <p:spPr>
            <a:xfrm>
              <a:off x="5106257" y="5429339"/>
              <a:ext cx="2319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is regularization term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22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D00A-3EE3-68E6-E3A4-7425DBC1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Data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AEC4-D778-3035-71E3-FBE6C075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rgbClr val="00B050"/>
                </a:solidFill>
              </a:rPr>
              <a:t>Data Augmentation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Add more data as modified version of original…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AD634D-3699-B7C7-B8CE-1D37CF5C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792" y="3612972"/>
            <a:ext cx="59912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7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D00A-3EE3-68E6-E3A4-7425DBC1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Training </a:t>
            </a:r>
            <a:r>
              <a:rPr lang="en-IN" b="1" dirty="0">
                <a:solidFill>
                  <a:schemeClr val="bg1"/>
                </a:solidFill>
              </a:rPr>
              <a:t>v/s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00B050"/>
                </a:solidFill>
              </a:rPr>
              <a:t>Evaluation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AEC4-D778-3035-71E3-FBE6C075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Gradients are calculated on </a:t>
            </a:r>
            <a:r>
              <a:rPr lang="en-IN" b="1" dirty="0">
                <a:solidFill>
                  <a:srgbClr val="00B050"/>
                </a:solidFill>
              </a:rPr>
              <a:t>back propagation </a:t>
            </a:r>
            <a:r>
              <a:rPr lang="en-IN" dirty="0">
                <a:solidFill>
                  <a:schemeClr val="bg1"/>
                </a:solidFill>
              </a:rPr>
              <a:t>and not during evaluation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Regularization methods are also applied during </a:t>
            </a:r>
            <a:r>
              <a:rPr lang="en-IN" b="1" dirty="0">
                <a:solidFill>
                  <a:srgbClr val="00B050"/>
                </a:solidFill>
              </a:rPr>
              <a:t>training</a:t>
            </a:r>
            <a:r>
              <a:rPr lang="en-IN" dirty="0">
                <a:solidFill>
                  <a:schemeClr val="bg1"/>
                </a:solidFill>
              </a:rPr>
              <a:t> the model and not on evaluation.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“we need a way to </a:t>
            </a:r>
            <a:r>
              <a:rPr lang="en-IN" b="1" dirty="0">
                <a:solidFill>
                  <a:srgbClr val="00B050"/>
                </a:solidFill>
              </a:rPr>
              <a:t>activate</a:t>
            </a:r>
            <a:r>
              <a:rPr lang="en-IN" dirty="0">
                <a:solidFill>
                  <a:schemeClr val="bg1"/>
                </a:solidFill>
              </a:rPr>
              <a:t> gradients and regularization during training and </a:t>
            </a:r>
            <a:r>
              <a:rPr lang="en-IN" b="1" dirty="0">
                <a:solidFill>
                  <a:srgbClr val="00B050"/>
                </a:solidFill>
              </a:rPr>
              <a:t>deactivate</a:t>
            </a:r>
            <a:r>
              <a:rPr lang="en-IN" dirty="0">
                <a:solidFill>
                  <a:schemeClr val="bg1"/>
                </a:solidFill>
              </a:rPr>
              <a:t> during model performance evaluation”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F5BD6-6B94-172B-B1F5-B719744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99" y="4495204"/>
            <a:ext cx="7660829" cy="21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D00A-3EE3-68E6-E3A4-7425DBC1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Dropout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Regularization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F7D3A-A8AD-968F-15F8-A33D7856B3E7}"/>
              </a:ext>
            </a:extLst>
          </p:cNvPr>
          <p:cNvSpPr txBox="1"/>
          <p:nvPr/>
        </p:nvSpPr>
        <p:spPr>
          <a:xfrm>
            <a:off x="1181528" y="194181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Original Model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A2DC97-85DF-B530-FABA-AF989BE405FC}"/>
              </a:ext>
            </a:extLst>
          </p:cNvPr>
          <p:cNvGrpSpPr/>
          <p:nvPr/>
        </p:nvGrpSpPr>
        <p:grpSpPr>
          <a:xfrm>
            <a:off x="523982" y="2899304"/>
            <a:ext cx="5373383" cy="2607066"/>
            <a:chOff x="1962364" y="821933"/>
            <a:chExt cx="9947099" cy="518844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0303DFB-9256-62FA-D42E-816C0C0D6E95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F30F185-0B0E-FEC7-D585-093CD3A7335F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F30F185-0B0E-FEC7-D585-093CD3A73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2"/>
                  <a:stretch>
                    <a:fillRect l="-7576"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9736AD3-FED7-585E-9A32-A8453E761259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9736AD3-FED7-585E-9A32-A8453E761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83334DB-1700-D1B9-5812-744B9E4CF4F0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83334DB-1700-D1B9-5812-744B9E4CF4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77DF1FA-8E8F-111A-70DC-8D2DD3910007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43AC3C5-E4D3-5324-93E2-01B2E6E32F87}"/>
                </a:ext>
              </a:extLst>
            </p:cNvPr>
            <p:cNvSpPr/>
            <p:nvPr/>
          </p:nvSpPr>
          <p:spPr>
            <a:xfrm>
              <a:off x="5048035" y="1220048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EF891424-0BF9-DBBE-0BCC-36ED351CDB30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E17DA5EF-E6ED-5387-754D-15E7C91F5F5A}"/>
                </a:ext>
              </a:extLst>
            </p:cNvPr>
            <p:cNvSpPr/>
            <p:nvPr/>
          </p:nvSpPr>
          <p:spPr>
            <a:xfrm>
              <a:off x="5048030" y="3643895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06AA7D1A-45E8-1936-9455-2A263DDAF8FD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E7A978FB-10FE-9C01-951C-1345824ED38C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id="{40D5ACF6-1084-6BA9-B27A-6A51335ADE4D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46F0A8CB-B99A-279C-FD4B-964A93850AD9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9DC31AB0-6436-2907-FD7A-518FCAEE1E80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3243F52A-83EE-5C5B-FDC7-9EC05F619392}"/>
                </a:ext>
              </a:extLst>
            </p:cNvPr>
            <p:cNvSpPr/>
            <p:nvPr/>
          </p:nvSpPr>
          <p:spPr>
            <a:xfrm>
              <a:off x="9359756" y="2753473"/>
              <a:ext cx="1078787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C3F3A451-D1ED-0351-93DD-567802589B35}"/>
                </a:ext>
              </a:extLst>
            </p:cNvPr>
            <p:cNvSpPr/>
            <p:nvPr/>
          </p:nvSpPr>
          <p:spPr>
            <a:xfrm>
              <a:off x="9510445" y="328259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B9DAE7A7-F44C-6CC1-944B-E35A2B66D63F}"/>
                </a:ext>
              </a:extLst>
            </p:cNvPr>
            <p:cNvCxnSpPr>
              <a:cxnSpLocks/>
              <a:stCxn id="59" idx="6"/>
              <a:endCxn id="63" idx="2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EF0EC2A4-9A27-6451-5072-0AE918A65827}"/>
                </a:ext>
              </a:extLst>
            </p:cNvPr>
            <p:cNvCxnSpPr>
              <a:cxnSpLocks/>
              <a:stCxn id="59" idx="6"/>
              <a:endCxn id="1024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76C618EF-6FF3-7AD1-7020-414CF1C21713}"/>
                </a:ext>
              </a:extLst>
            </p:cNvPr>
            <p:cNvCxnSpPr>
              <a:cxnSpLocks/>
              <a:stCxn id="59" idx="6"/>
              <a:endCxn id="1025" idx="2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52A3532C-090F-D91A-A095-E2167DD38C25}"/>
                </a:ext>
              </a:extLst>
            </p:cNvPr>
            <p:cNvCxnSpPr>
              <a:cxnSpLocks/>
              <a:stCxn id="59" idx="6"/>
              <a:endCxn id="1027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8A509383-D396-65BD-3CEE-7D5CF8788941}"/>
                </a:ext>
              </a:extLst>
            </p:cNvPr>
            <p:cNvCxnSpPr>
              <a:cxnSpLocks/>
              <a:stCxn id="60" idx="6"/>
              <a:endCxn id="63" idx="2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>
              <a:extLst>
                <a:ext uri="{FF2B5EF4-FFF2-40B4-BE49-F238E27FC236}">
                  <a16:creationId xmlns:a16="http://schemas.microsoft.com/office/drawing/2014/main" id="{99302FB9-419B-5826-3BEF-45F20BD8EC18}"/>
                </a:ext>
              </a:extLst>
            </p:cNvPr>
            <p:cNvCxnSpPr>
              <a:cxnSpLocks/>
              <a:stCxn id="60" idx="6"/>
              <a:endCxn id="1024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3AFDF74A-DE4D-477A-C3CC-8E9F2F0B4B8B}"/>
                </a:ext>
              </a:extLst>
            </p:cNvPr>
            <p:cNvCxnSpPr>
              <a:cxnSpLocks/>
              <a:stCxn id="60" idx="6"/>
              <a:endCxn id="1025" idx="2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970D9C38-C001-6B3D-4430-D08866875F83}"/>
                </a:ext>
              </a:extLst>
            </p:cNvPr>
            <p:cNvCxnSpPr>
              <a:cxnSpLocks/>
              <a:stCxn id="60" idx="6"/>
              <a:endCxn id="1027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1DC41542-5799-3BD3-EC05-00128D4E311D}"/>
                </a:ext>
              </a:extLst>
            </p:cNvPr>
            <p:cNvCxnSpPr>
              <a:cxnSpLocks/>
              <a:stCxn id="61" idx="6"/>
              <a:endCxn id="63" idx="2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54DCF29A-16EE-F4C4-6443-415889661C02}"/>
                </a:ext>
              </a:extLst>
            </p:cNvPr>
            <p:cNvCxnSpPr>
              <a:cxnSpLocks/>
              <a:stCxn id="61" idx="6"/>
              <a:endCxn id="1024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3B980C30-AD98-9867-C0AD-221E55839993}"/>
                </a:ext>
              </a:extLst>
            </p:cNvPr>
            <p:cNvCxnSpPr>
              <a:cxnSpLocks/>
              <a:stCxn id="61" idx="6"/>
              <a:endCxn id="1025" idx="2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>
              <a:extLst>
                <a:ext uri="{FF2B5EF4-FFF2-40B4-BE49-F238E27FC236}">
                  <a16:creationId xmlns:a16="http://schemas.microsoft.com/office/drawing/2014/main" id="{7EEBDE3E-3242-053E-0A53-D1A3E863C444}"/>
                </a:ext>
              </a:extLst>
            </p:cNvPr>
            <p:cNvCxnSpPr>
              <a:cxnSpLocks/>
              <a:stCxn id="61" idx="6"/>
              <a:endCxn id="1027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F581BDF1-EE62-40EF-4781-998D6E31F966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3E19FB63-1FB6-6028-4E40-9EBC6426813A}"/>
                </a:ext>
              </a:extLst>
            </p:cNvPr>
            <p:cNvCxnSpPr>
              <a:cxnSpLocks/>
              <a:stCxn id="63" idx="6"/>
              <a:endCxn id="1030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2EEE04B4-35DD-5FA4-0FB1-B63929DE7EB5}"/>
                </a:ext>
              </a:extLst>
            </p:cNvPr>
            <p:cNvCxnSpPr>
              <a:cxnSpLocks/>
              <a:stCxn id="63" idx="6"/>
              <a:endCxn id="1031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Arrow Connector 1048">
              <a:extLst>
                <a:ext uri="{FF2B5EF4-FFF2-40B4-BE49-F238E27FC236}">
                  <a16:creationId xmlns:a16="http://schemas.microsoft.com/office/drawing/2014/main" id="{893CFA90-BD01-3EF2-FB54-7CF68BA5EC00}"/>
                </a:ext>
              </a:extLst>
            </p:cNvPr>
            <p:cNvCxnSpPr>
              <a:cxnSpLocks/>
              <a:stCxn id="1024" idx="6"/>
              <a:endCxn id="1029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Arrow Connector 1049">
              <a:extLst>
                <a:ext uri="{FF2B5EF4-FFF2-40B4-BE49-F238E27FC236}">
                  <a16:creationId xmlns:a16="http://schemas.microsoft.com/office/drawing/2014/main" id="{0F0686C4-E5CE-A5DA-CBEB-5DA0AF53FAC0}"/>
                </a:ext>
              </a:extLst>
            </p:cNvPr>
            <p:cNvCxnSpPr>
              <a:cxnSpLocks/>
              <a:stCxn id="1024" idx="6"/>
              <a:endCxn id="1030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0AC15306-0501-6886-E4A4-FA255DAAEC4E}"/>
                </a:ext>
              </a:extLst>
            </p:cNvPr>
            <p:cNvCxnSpPr>
              <a:cxnSpLocks/>
              <a:stCxn id="1024" idx="6"/>
              <a:endCxn id="1031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B5D74079-91AE-0643-4E6C-4FA4A12E7D86}"/>
                </a:ext>
              </a:extLst>
            </p:cNvPr>
            <p:cNvCxnSpPr>
              <a:cxnSpLocks/>
              <a:stCxn id="1025" idx="6"/>
              <a:endCxn id="1029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E25D74A8-AE25-68EA-17F6-A31EE1E6661F}"/>
                </a:ext>
              </a:extLst>
            </p:cNvPr>
            <p:cNvCxnSpPr>
              <a:cxnSpLocks/>
              <a:stCxn id="1025" idx="6"/>
              <a:endCxn id="1030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696F0515-1116-5C9D-7080-F587EFDB6BE3}"/>
                </a:ext>
              </a:extLst>
            </p:cNvPr>
            <p:cNvCxnSpPr>
              <a:cxnSpLocks/>
              <a:stCxn id="1025" idx="6"/>
              <a:endCxn id="1031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8388ED21-FB10-431F-5B6A-71107F8E668E}"/>
                </a:ext>
              </a:extLst>
            </p:cNvPr>
            <p:cNvCxnSpPr>
              <a:cxnSpLocks/>
              <a:stCxn id="1027" idx="6"/>
              <a:endCxn id="1029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9CED2189-4CA6-599E-B69B-F7595ACB53DA}"/>
                </a:ext>
              </a:extLst>
            </p:cNvPr>
            <p:cNvCxnSpPr>
              <a:cxnSpLocks/>
              <a:stCxn id="1027" idx="6"/>
              <a:endCxn id="1030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5745B15D-15DD-467C-80E7-5B6F305C69D6}"/>
                </a:ext>
              </a:extLst>
            </p:cNvPr>
            <p:cNvCxnSpPr>
              <a:cxnSpLocks/>
              <a:stCxn id="1027" idx="6"/>
              <a:endCxn id="1031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Arrow Connector 1057">
              <a:extLst>
                <a:ext uri="{FF2B5EF4-FFF2-40B4-BE49-F238E27FC236}">
                  <a16:creationId xmlns:a16="http://schemas.microsoft.com/office/drawing/2014/main" id="{5825CB55-1FBC-EA51-3AD1-DE98D0CFFD0A}"/>
                </a:ext>
              </a:extLst>
            </p:cNvPr>
            <p:cNvCxnSpPr>
              <a:cxnSpLocks/>
              <a:stCxn id="1029" idx="6"/>
              <a:endCxn id="1033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Arrow Connector 1058">
              <a:extLst>
                <a:ext uri="{FF2B5EF4-FFF2-40B4-BE49-F238E27FC236}">
                  <a16:creationId xmlns:a16="http://schemas.microsoft.com/office/drawing/2014/main" id="{86BFEAD5-0E9C-E899-BEF1-90DD37B10450}"/>
                </a:ext>
              </a:extLst>
            </p:cNvPr>
            <p:cNvCxnSpPr>
              <a:cxnSpLocks/>
              <a:stCxn id="1030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ED93A84E-9E18-E676-CA00-F652DBE55FB7}"/>
                </a:ext>
              </a:extLst>
            </p:cNvPr>
            <p:cNvCxnSpPr>
              <a:cxnSpLocks/>
              <a:stCxn id="1031" idx="6"/>
              <a:endCxn id="1033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>
              <a:extLst>
                <a:ext uri="{FF2B5EF4-FFF2-40B4-BE49-F238E27FC236}">
                  <a16:creationId xmlns:a16="http://schemas.microsoft.com/office/drawing/2014/main" id="{F367F5B1-2E9C-8C17-5AC7-A9A50221AB01}"/>
                </a:ext>
              </a:extLst>
            </p:cNvPr>
            <p:cNvCxnSpPr>
              <a:cxnSpLocks/>
              <a:stCxn id="1033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75A5AB3A-20B9-6A2B-18BB-82E02D694C12}"/>
                    </a:ext>
                  </a:extLst>
                </p:cNvPr>
                <p:cNvSpPr txBox="1"/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75A5AB3A-20B9-6A2B-18BB-82E02D694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blipFill>
                  <a:blip r:embed="rId5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085296B4-57A0-3719-212E-5C103A9D255D}"/>
              </a:ext>
            </a:extLst>
          </p:cNvPr>
          <p:cNvGrpSpPr/>
          <p:nvPr/>
        </p:nvGrpSpPr>
        <p:grpSpPr>
          <a:xfrm>
            <a:off x="6734955" y="1124826"/>
            <a:ext cx="5373383" cy="2607066"/>
            <a:chOff x="1962364" y="821933"/>
            <a:chExt cx="9947099" cy="5188449"/>
          </a:xfrm>
        </p:grpSpPr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5522934E-F039-4D3E-CD43-6052049580BF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Oval 1064">
                  <a:extLst>
                    <a:ext uri="{FF2B5EF4-FFF2-40B4-BE49-F238E27FC236}">
                      <a16:creationId xmlns:a16="http://schemas.microsoft.com/office/drawing/2014/main" id="{1ADB3C6D-9798-1932-6BB7-EF6511F18EAB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5" name="Oval 1064">
                  <a:extLst>
                    <a:ext uri="{FF2B5EF4-FFF2-40B4-BE49-F238E27FC236}">
                      <a16:creationId xmlns:a16="http://schemas.microsoft.com/office/drawing/2014/main" id="{1ADB3C6D-9798-1932-6BB7-EF6511F18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Oval 1065">
                  <a:extLst>
                    <a:ext uri="{FF2B5EF4-FFF2-40B4-BE49-F238E27FC236}">
                      <a16:creationId xmlns:a16="http://schemas.microsoft.com/office/drawing/2014/main" id="{64B20803-2C02-FA5A-F915-E808CDAF6A38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6" name="Oval 1065">
                  <a:extLst>
                    <a:ext uri="{FF2B5EF4-FFF2-40B4-BE49-F238E27FC236}">
                      <a16:creationId xmlns:a16="http://schemas.microsoft.com/office/drawing/2014/main" id="{64B20803-2C02-FA5A-F915-E808CDAF6A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7"/>
                  <a:stretch>
                    <a:fillRect l="-15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Oval 1066">
                  <a:extLst>
                    <a:ext uri="{FF2B5EF4-FFF2-40B4-BE49-F238E27FC236}">
                      <a16:creationId xmlns:a16="http://schemas.microsoft.com/office/drawing/2014/main" id="{F317F4D0-5604-3ABD-502E-A277CF2C067C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7" name="Oval 1066">
                  <a:extLst>
                    <a:ext uri="{FF2B5EF4-FFF2-40B4-BE49-F238E27FC236}">
                      <a16:creationId xmlns:a16="http://schemas.microsoft.com/office/drawing/2014/main" id="{F317F4D0-5604-3ABD-502E-A277CF2C0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8"/>
                  <a:stretch>
                    <a:fillRect l="-15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8" name="Rectangle: Rounded Corners 1067">
              <a:extLst>
                <a:ext uri="{FF2B5EF4-FFF2-40B4-BE49-F238E27FC236}">
                  <a16:creationId xmlns:a16="http://schemas.microsoft.com/office/drawing/2014/main" id="{80415D68-ECB4-64D7-7DD0-FC349B38D9EC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F1A96D45-846A-A206-664C-B6B6412B3362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9B71101D-86A6-183C-C6E2-4DA56DBC469D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1" name="Rectangle: Rounded Corners 1070">
              <a:extLst>
                <a:ext uri="{FF2B5EF4-FFF2-40B4-BE49-F238E27FC236}">
                  <a16:creationId xmlns:a16="http://schemas.microsoft.com/office/drawing/2014/main" id="{A700532D-75E4-D932-5D91-99E5BE39415B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222C0D43-9B9D-338C-DEA4-196DDF5BE86C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289022CE-3B26-6574-22CE-5B744D3375F4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D4EC7B2A-0CAA-800D-E198-04236C2E46FA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5" name="Rectangle: Rounded Corners 1074">
              <a:extLst>
                <a:ext uri="{FF2B5EF4-FFF2-40B4-BE49-F238E27FC236}">
                  <a16:creationId xmlns:a16="http://schemas.microsoft.com/office/drawing/2014/main" id="{1FB2F629-AD56-E29A-859C-9C2F3CFDC2E5}"/>
                </a:ext>
              </a:extLst>
            </p:cNvPr>
            <p:cNvSpPr/>
            <p:nvPr/>
          </p:nvSpPr>
          <p:spPr>
            <a:xfrm>
              <a:off x="9359756" y="2753473"/>
              <a:ext cx="1078787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D71E970A-DFB3-95B1-DA5D-1645E6B05D15}"/>
                </a:ext>
              </a:extLst>
            </p:cNvPr>
            <p:cNvSpPr/>
            <p:nvPr/>
          </p:nvSpPr>
          <p:spPr>
            <a:xfrm>
              <a:off x="9510445" y="328259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77" name="Straight Arrow Connector 1076">
              <a:extLst>
                <a:ext uri="{FF2B5EF4-FFF2-40B4-BE49-F238E27FC236}">
                  <a16:creationId xmlns:a16="http://schemas.microsoft.com/office/drawing/2014/main" id="{D40817BE-8232-FF61-6EE8-8C4AB00BA1C0}"/>
                </a:ext>
              </a:extLst>
            </p:cNvPr>
            <p:cNvCxnSpPr>
              <a:cxnSpLocks/>
              <a:stCxn id="1065" idx="6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613D6E57-D838-3CC1-5E08-B2C1C0AEC6E4}"/>
                </a:ext>
              </a:extLst>
            </p:cNvPr>
            <p:cNvCxnSpPr>
              <a:cxnSpLocks/>
              <a:stCxn id="1065" idx="6"/>
              <a:endCxn id="1069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>
              <a:extLst>
                <a:ext uri="{FF2B5EF4-FFF2-40B4-BE49-F238E27FC236}">
                  <a16:creationId xmlns:a16="http://schemas.microsoft.com/office/drawing/2014/main" id="{4E3A723C-F4AC-6DBE-A0BB-0EAB52FDF3D9}"/>
                </a:ext>
              </a:extLst>
            </p:cNvPr>
            <p:cNvCxnSpPr>
              <a:cxnSpLocks/>
              <a:stCxn id="1065" idx="6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>
              <a:extLst>
                <a:ext uri="{FF2B5EF4-FFF2-40B4-BE49-F238E27FC236}">
                  <a16:creationId xmlns:a16="http://schemas.microsoft.com/office/drawing/2014/main" id="{026FEF97-AEA9-8A31-8DB4-ADB9449EB38E}"/>
                </a:ext>
              </a:extLst>
            </p:cNvPr>
            <p:cNvCxnSpPr>
              <a:cxnSpLocks/>
              <a:stCxn id="1065" idx="6"/>
              <a:endCxn id="1070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Arrow Connector 1080">
              <a:extLst>
                <a:ext uri="{FF2B5EF4-FFF2-40B4-BE49-F238E27FC236}">
                  <a16:creationId xmlns:a16="http://schemas.microsoft.com/office/drawing/2014/main" id="{0478A410-D499-53B4-DC0C-DDF4BF458F74}"/>
                </a:ext>
              </a:extLst>
            </p:cNvPr>
            <p:cNvCxnSpPr>
              <a:cxnSpLocks/>
              <a:stCxn id="1066" idx="6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Arrow Connector 1081">
              <a:extLst>
                <a:ext uri="{FF2B5EF4-FFF2-40B4-BE49-F238E27FC236}">
                  <a16:creationId xmlns:a16="http://schemas.microsoft.com/office/drawing/2014/main" id="{0EB09089-CB61-29CB-14F2-B14446C031CB}"/>
                </a:ext>
              </a:extLst>
            </p:cNvPr>
            <p:cNvCxnSpPr>
              <a:cxnSpLocks/>
              <a:stCxn id="1066" idx="6"/>
              <a:endCxn id="1069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Arrow Connector 1082">
              <a:extLst>
                <a:ext uri="{FF2B5EF4-FFF2-40B4-BE49-F238E27FC236}">
                  <a16:creationId xmlns:a16="http://schemas.microsoft.com/office/drawing/2014/main" id="{65AED47C-BBCB-C7D0-9D0C-C8D02C740976}"/>
                </a:ext>
              </a:extLst>
            </p:cNvPr>
            <p:cNvCxnSpPr>
              <a:cxnSpLocks/>
              <a:stCxn id="1066" idx="6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Arrow Connector 1083">
              <a:extLst>
                <a:ext uri="{FF2B5EF4-FFF2-40B4-BE49-F238E27FC236}">
                  <a16:creationId xmlns:a16="http://schemas.microsoft.com/office/drawing/2014/main" id="{2A80BD79-3393-718F-5B70-8B8CEEB1C983}"/>
                </a:ext>
              </a:extLst>
            </p:cNvPr>
            <p:cNvCxnSpPr>
              <a:cxnSpLocks/>
              <a:stCxn id="1066" idx="6"/>
              <a:endCxn id="1070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08183E1A-76D9-4DE2-4C2A-526CCD1615E7}"/>
                </a:ext>
              </a:extLst>
            </p:cNvPr>
            <p:cNvCxnSpPr>
              <a:cxnSpLocks/>
              <a:stCxn id="1067" idx="6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25672A9F-1AEB-771F-6E75-08A4F20EED3D}"/>
                </a:ext>
              </a:extLst>
            </p:cNvPr>
            <p:cNvCxnSpPr>
              <a:cxnSpLocks/>
              <a:stCxn id="1067" idx="6"/>
              <a:endCxn id="1069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BA0EAF1D-8D47-505E-9137-D8CDD57C77ED}"/>
                </a:ext>
              </a:extLst>
            </p:cNvPr>
            <p:cNvCxnSpPr>
              <a:cxnSpLocks/>
              <a:stCxn id="1067" idx="6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Arrow Connector 2047">
              <a:extLst>
                <a:ext uri="{FF2B5EF4-FFF2-40B4-BE49-F238E27FC236}">
                  <a16:creationId xmlns:a16="http://schemas.microsoft.com/office/drawing/2014/main" id="{6FBF310D-A0C0-B039-EE65-BD0C37B06CB6}"/>
                </a:ext>
              </a:extLst>
            </p:cNvPr>
            <p:cNvCxnSpPr>
              <a:cxnSpLocks/>
              <a:stCxn id="1067" idx="6"/>
              <a:endCxn id="1070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Arrow Connector 2048">
              <a:extLst>
                <a:ext uri="{FF2B5EF4-FFF2-40B4-BE49-F238E27FC236}">
                  <a16:creationId xmlns:a16="http://schemas.microsoft.com/office/drawing/2014/main" id="{0FB1F37B-D31F-23CF-15AF-FEB198C9C2D7}"/>
                </a:ext>
              </a:extLst>
            </p:cNvPr>
            <p:cNvCxnSpPr>
              <a:cxnSpLocks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Straight Arrow Connector 2050">
              <a:extLst>
                <a:ext uri="{FF2B5EF4-FFF2-40B4-BE49-F238E27FC236}">
                  <a16:creationId xmlns:a16="http://schemas.microsoft.com/office/drawing/2014/main" id="{E143CEF9-F7EB-B98A-54FB-8764931885C2}"/>
                </a:ext>
              </a:extLst>
            </p:cNvPr>
            <p:cNvCxnSpPr>
              <a:cxnSpLocks/>
              <a:endCxn id="1073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Straight Arrow Connector 2051">
              <a:extLst>
                <a:ext uri="{FF2B5EF4-FFF2-40B4-BE49-F238E27FC236}">
                  <a16:creationId xmlns:a16="http://schemas.microsoft.com/office/drawing/2014/main" id="{8894A359-FEC2-B814-EE4E-AE7B8F2AC3AB}"/>
                </a:ext>
              </a:extLst>
            </p:cNvPr>
            <p:cNvCxnSpPr>
              <a:cxnSpLocks/>
              <a:endCxn id="1074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Arrow Connector 2052">
              <a:extLst>
                <a:ext uri="{FF2B5EF4-FFF2-40B4-BE49-F238E27FC236}">
                  <a16:creationId xmlns:a16="http://schemas.microsoft.com/office/drawing/2014/main" id="{666C5FF4-139E-2D6E-FC4F-8812147B7A41}"/>
                </a:ext>
              </a:extLst>
            </p:cNvPr>
            <p:cNvCxnSpPr>
              <a:cxnSpLocks/>
              <a:stCxn id="1069" idx="6"/>
              <a:endCxn id="1072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Arrow Connector 2053">
              <a:extLst>
                <a:ext uri="{FF2B5EF4-FFF2-40B4-BE49-F238E27FC236}">
                  <a16:creationId xmlns:a16="http://schemas.microsoft.com/office/drawing/2014/main" id="{FE79557F-DF29-ECA0-C795-31B34AF7D687}"/>
                </a:ext>
              </a:extLst>
            </p:cNvPr>
            <p:cNvCxnSpPr>
              <a:cxnSpLocks/>
              <a:stCxn id="1069" idx="6"/>
              <a:endCxn id="1073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Straight Arrow Connector 2054">
              <a:extLst>
                <a:ext uri="{FF2B5EF4-FFF2-40B4-BE49-F238E27FC236}">
                  <a16:creationId xmlns:a16="http://schemas.microsoft.com/office/drawing/2014/main" id="{1A7FFA70-8409-6EA6-1BAB-F2C2521E4717}"/>
                </a:ext>
              </a:extLst>
            </p:cNvPr>
            <p:cNvCxnSpPr>
              <a:cxnSpLocks/>
              <a:stCxn id="1069" idx="6"/>
              <a:endCxn id="1074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" name="Straight Arrow Connector 2055">
              <a:extLst>
                <a:ext uri="{FF2B5EF4-FFF2-40B4-BE49-F238E27FC236}">
                  <a16:creationId xmlns:a16="http://schemas.microsoft.com/office/drawing/2014/main" id="{0AC8A7DE-052F-8FFA-A400-6BB9B2A4CE77}"/>
                </a:ext>
              </a:extLst>
            </p:cNvPr>
            <p:cNvCxnSpPr>
              <a:cxnSpLocks/>
              <a:endCxn id="1072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Arrow Connector 2056">
              <a:extLst>
                <a:ext uri="{FF2B5EF4-FFF2-40B4-BE49-F238E27FC236}">
                  <a16:creationId xmlns:a16="http://schemas.microsoft.com/office/drawing/2014/main" id="{F94CEDA9-124F-7F7A-8E36-C2926A7D249F}"/>
                </a:ext>
              </a:extLst>
            </p:cNvPr>
            <p:cNvCxnSpPr>
              <a:cxnSpLocks/>
              <a:endCxn id="1073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8" name="Straight Arrow Connector 2057">
              <a:extLst>
                <a:ext uri="{FF2B5EF4-FFF2-40B4-BE49-F238E27FC236}">
                  <a16:creationId xmlns:a16="http://schemas.microsoft.com/office/drawing/2014/main" id="{9CB9CBFA-78E5-D674-FE90-3048B0BBA07B}"/>
                </a:ext>
              </a:extLst>
            </p:cNvPr>
            <p:cNvCxnSpPr>
              <a:cxnSpLocks/>
              <a:endCxn id="1074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Arrow Connector 2058">
              <a:extLst>
                <a:ext uri="{FF2B5EF4-FFF2-40B4-BE49-F238E27FC236}">
                  <a16:creationId xmlns:a16="http://schemas.microsoft.com/office/drawing/2014/main" id="{687F3DE7-6B3E-6E64-8D3A-2760E279CA6F}"/>
                </a:ext>
              </a:extLst>
            </p:cNvPr>
            <p:cNvCxnSpPr>
              <a:cxnSpLocks/>
              <a:stCxn id="1070" idx="6"/>
              <a:endCxn id="1072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Arrow Connector 2059">
              <a:extLst>
                <a:ext uri="{FF2B5EF4-FFF2-40B4-BE49-F238E27FC236}">
                  <a16:creationId xmlns:a16="http://schemas.microsoft.com/office/drawing/2014/main" id="{00231707-E24F-DDDB-F16B-7CA36BE0FEB5}"/>
                </a:ext>
              </a:extLst>
            </p:cNvPr>
            <p:cNvCxnSpPr>
              <a:cxnSpLocks/>
              <a:stCxn id="1070" idx="6"/>
              <a:endCxn id="1073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Arrow Connector 2060">
              <a:extLst>
                <a:ext uri="{FF2B5EF4-FFF2-40B4-BE49-F238E27FC236}">
                  <a16:creationId xmlns:a16="http://schemas.microsoft.com/office/drawing/2014/main" id="{F4FAB982-F916-ADAB-22BD-CF74D899D698}"/>
                </a:ext>
              </a:extLst>
            </p:cNvPr>
            <p:cNvCxnSpPr>
              <a:cxnSpLocks/>
              <a:stCxn id="1070" idx="6"/>
              <a:endCxn id="1074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Arrow Connector 2061">
              <a:extLst>
                <a:ext uri="{FF2B5EF4-FFF2-40B4-BE49-F238E27FC236}">
                  <a16:creationId xmlns:a16="http://schemas.microsoft.com/office/drawing/2014/main" id="{ED30B63A-2431-636C-D33B-4473967DB60D}"/>
                </a:ext>
              </a:extLst>
            </p:cNvPr>
            <p:cNvCxnSpPr>
              <a:cxnSpLocks/>
              <a:stCxn id="1072" idx="6"/>
              <a:endCxn id="1076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Straight Arrow Connector 2062">
              <a:extLst>
                <a:ext uri="{FF2B5EF4-FFF2-40B4-BE49-F238E27FC236}">
                  <a16:creationId xmlns:a16="http://schemas.microsoft.com/office/drawing/2014/main" id="{28324A49-E160-D4E7-B16A-22512C43F34D}"/>
                </a:ext>
              </a:extLst>
            </p:cNvPr>
            <p:cNvCxnSpPr>
              <a:cxnSpLocks/>
              <a:stCxn id="1073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Arrow Connector 2063">
              <a:extLst>
                <a:ext uri="{FF2B5EF4-FFF2-40B4-BE49-F238E27FC236}">
                  <a16:creationId xmlns:a16="http://schemas.microsoft.com/office/drawing/2014/main" id="{0B826A0F-C2B7-979C-37A3-3E14FD9ED721}"/>
                </a:ext>
              </a:extLst>
            </p:cNvPr>
            <p:cNvCxnSpPr>
              <a:cxnSpLocks/>
              <a:stCxn id="1074" idx="6"/>
              <a:endCxn id="1076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Arrow Connector 2064">
              <a:extLst>
                <a:ext uri="{FF2B5EF4-FFF2-40B4-BE49-F238E27FC236}">
                  <a16:creationId xmlns:a16="http://schemas.microsoft.com/office/drawing/2014/main" id="{39D4548A-F22D-7FEA-1560-B57C8393784A}"/>
                </a:ext>
              </a:extLst>
            </p:cNvPr>
            <p:cNvCxnSpPr>
              <a:cxnSpLocks/>
              <a:stCxn id="1076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6" name="TextBox 2065">
                  <a:extLst>
                    <a:ext uri="{FF2B5EF4-FFF2-40B4-BE49-F238E27FC236}">
                      <a16:creationId xmlns:a16="http://schemas.microsoft.com/office/drawing/2014/main" id="{C6728A6D-C30D-5052-4850-012B47C54982}"/>
                    </a:ext>
                  </a:extLst>
                </p:cNvPr>
                <p:cNvSpPr txBox="1"/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6" name="TextBox 2065">
                  <a:extLst>
                    <a:ext uri="{FF2B5EF4-FFF2-40B4-BE49-F238E27FC236}">
                      <a16:creationId xmlns:a16="http://schemas.microsoft.com/office/drawing/2014/main" id="{C6728A6D-C30D-5052-4850-012B47C54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blipFill>
                  <a:blip r:embed="rId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0" name="Group 2109">
            <a:extLst>
              <a:ext uri="{FF2B5EF4-FFF2-40B4-BE49-F238E27FC236}">
                <a16:creationId xmlns:a16="http://schemas.microsoft.com/office/drawing/2014/main" id="{CA7A8F86-E05C-C5E6-34C7-B16108DFDFA6}"/>
              </a:ext>
            </a:extLst>
          </p:cNvPr>
          <p:cNvGrpSpPr/>
          <p:nvPr/>
        </p:nvGrpSpPr>
        <p:grpSpPr>
          <a:xfrm>
            <a:off x="6744624" y="3933229"/>
            <a:ext cx="5373383" cy="2607066"/>
            <a:chOff x="1962364" y="821933"/>
            <a:chExt cx="9947099" cy="5188449"/>
          </a:xfrm>
        </p:grpSpPr>
        <p:sp>
          <p:nvSpPr>
            <p:cNvPr id="2111" name="Rectangle: Rounded Corners 2110">
              <a:extLst>
                <a:ext uri="{FF2B5EF4-FFF2-40B4-BE49-F238E27FC236}">
                  <a16:creationId xmlns:a16="http://schemas.microsoft.com/office/drawing/2014/main" id="{074B335B-9F60-2234-C919-C48C8FA7297A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2" name="Oval 2111">
                  <a:extLst>
                    <a:ext uri="{FF2B5EF4-FFF2-40B4-BE49-F238E27FC236}">
                      <a16:creationId xmlns:a16="http://schemas.microsoft.com/office/drawing/2014/main" id="{D844DDDE-3EBA-2927-1823-197C1DBD431E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12" name="Oval 2111">
                  <a:extLst>
                    <a:ext uri="{FF2B5EF4-FFF2-40B4-BE49-F238E27FC236}">
                      <a16:creationId xmlns:a16="http://schemas.microsoft.com/office/drawing/2014/main" id="{D844DDDE-3EBA-2927-1823-197C1DBD4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10"/>
                  <a:stretch>
                    <a:fillRect l="-6061" b="-48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3" name="Oval 2112">
                  <a:extLst>
                    <a:ext uri="{FF2B5EF4-FFF2-40B4-BE49-F238E27FC236}">
                      <a16:creationId xmlns:a16="http://schemas.microsoft.com/office/drawing/2014/main" id="{C272513E-E16D-593B-E088-0214436D76CC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13" name="Oval 2112">
                  <a:extLst>
                    <a:ext uri="{FF2B5EF4-FFF2-40B4-BE49-F238E27FC236}">
                      <a16:creationId xmlns:a16="http://schemas.microsoft.com/office/drawing/2014/main" id="{C272513E-E16D-593B-E088-0214436D7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11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4" name="Oval 2113">
                  <a:extLst>
                    <a:ext uri="{FF2B5EF4-FFF2-40B4-BE49-F238E27FC236}">
                      <a16:creationId xmlns:a16="http://schemas.microsoft.com/office/drawing/2014/main" id="{AC7D7AD0-8454-7282-A76A-15A1EBA7AF9B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14" name="Oval 2113">
                  <a:extLst>
                    <a:ext uri="{FF2B5EF4-FFF2-40B4-BE49-F238E27FC236}">
                      <a16:creationId xmlns:a16="http://schemas.microsoft.com/office/drawing/2014/main" id="{AC7D7AD0-8454-7282-A76A-15A1EBA7A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12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5" name="Rectangle: Rounded Corners 2114">
              <a:extLst>
                <a:ext uri="{FF2B5EF4-FFF2-40B4-BE49-F238E27FC236}">
                  <a16:creationId xmlns:a16="http://schemas.microsoft.com/office/drawing/2014/main" id="{81865EEB-F2C6-81D3-7B0C-E4D94F9C5050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6" name="Oval 2115">
              <a:extLst>
                <a:ext uri="{FF2B5EF4-FFF2-40B4-BE49-F238E27FC236}">
                  <a16:creationId xmlns:a16="http://schemas.microsoft.com/office/drawing/2014/main" id="{D7B25BA2-A067-25D7-0969-6EA72C0C88D6}"/>
                </a:ext>
              </a:extLst>
            </p:cNvPr>
            <p:cNvSpPr/>
            <p:nvPr/>
          </p:nvSpPr>
          <p:spPr>
            <a:xfrm>
              <a:off x="5048035" y="1220048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9" name="Oval 2118">
              <a:extLst>
                <a:ext uri="{FF2B5EF4-FFF2-40B4-BE49-F238E27FC236}">
                  <a16:creationId xmlns:a16="http://schemas.microsoft.com/office/drawing/2014/main" id="{0278CDFE-6FAB-78C3-7DE7-8470163AD2D3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0" name="Rectangle: Rounded Corners 2119">
              <a:extLst>
                <a:ext uri="{FF2B5EF4-FFF2-40B4-BE49-F238E27FC236}">
                  <a16:creationId xmlns:a16="http://schemas.microsoft.com/office/drawing/2014/main" id="{65885C50-96E4-567F-B1C6-68F605173437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42324092-54CB-5AD3-8D2B-229864129894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6FF0F8E8-C6BB-1457-0752-87985DB0C66C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3" name="Oval 2122">
              <a:extLst>
                <a:ext uri="{FF2B5EF4-FFF2-40B4-BE49-F238E27FC236}">
                  <a16:creationId xmlns:a16="http://schemas.microsoft.com/office/drawing/2014/main" id="{430AD091-4E8F-E286-32B7-9E555ADC14D3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4" name="Rectangle: Rounded Corners 2123">
              <a:extLst>
                <a:ext uri="{FF2B5EF4-FFF2-40B4-BE49-F238E27FC236}">
                  <a16:creationId xmlns:a16="http://schemas.microsoft.com/office/drawing/2014/main" id="{8C04E1A0-A7EB-787C-FFAD-A32C19AD99DB}"/>
                </a:ext>
              </a:extLst>
            </p:cNvPr>
            <p:cNvSpPr/>
            <p:nvPr/>
          </p:nvSpPr>
          <p:spPr>
            <a:xfrm>
              <a:off x="9359756" y="2753473"/>
              <a:ext cx="1078787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5" name="Oval 2124">
              <a:extLst>
                <a:ext uri="{FF2B5EF4-FFF2-40B4-BE49-F238E27FC236}">
                  <a16:creationId xmlns:a16="http://schemas.microsoft.com/office/drawing/2014/main" id="{63FBD12E-9406-EE77-1E2F-77323244F7F3}"/>
                </a:ext>
              </a:extLst>
            </p:cNvPr>
            <p:cNvSpPr/>
            <p:nvPr/>
          </p:nvSpPr>
          <p:spPr>
            <a:xfrm>
              <a:off x="9510445" y="328259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26" name="Straight Arrow Connector 2125">
              <a:extLst>
                <a:ext uri="{FF2B5EF4-FFF2-40B4-BE49-F238E27FC236}">
                  <a16:creationId xmlns:a16="http://schemas.microsoft.com/office/drawing/2014/main" id="{FDF75E41-C724-AAE8-3850-01FFC640A456}"/>
                </a:ext>
              </a:extLst>
            </p:cNvPr>
            <p:cNvCxnSpPr>
              <a:cxnSpLocks/>
              <a:stCxn id="2112" idx="6"/>
              <a:endCxn id="2116" idx="2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7" name="Straight Arrow Connector 2126">
              <a:extLst>
                <a:ext uri="{FF2B5EF4-FFF2-40B4-BE49-F238E27FC236}">
                  <a16:creationId xmlns:a16="http://schemas.microsoft.com/office/drawing/2014/main" id="{F8F45A33-C3F6-70D8-B311-87E19B86CF0B}"/>
                </a:ext>
              </a:extLst>
            </p:cNvPr>
            <p:cNvCxnSpPr>
              <a:cxnSpLocks/>
              <a:stCxn id="2112" idx="6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8" name="Straight Arrow Connector 2127">
              <a:extLst>
                <a:ext uri="{FF2B5EF4-FFF2-40B4-BE49-F238E27FC236}">
                  <a16:creationId xmlns:a16="http://schemas.microsoft.com/office/drawing/2014/main" id="{D9510B82-44B8-79D7-F7E0-37A22C1C096A}"/>
                </a:ext>
              </a:extLst>
            </p:cNvPr>
            <p:cNvCxnSpPr>
              <a:cxnSpLocks/>
              <a:stCxn id="2112" idx="6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9" name="Straight Arrow Connector 2128">
              <a:extLst>
                <a:ext uri="{FF2B5EF4-FFF2-40B4-BE49-F238E27FC236}">
                  <a16:creationId xmlns:a16="http://schemas.microsoft.com/office/drawing/2014/main" id="{6AED9EAA-FB48-B19C-8CF5-86F101515B01}"/>
                </a:ext>
              </a:extLst>
            </p:cNvPr>
            <p:cNvCxnSpPr>
              <a:cxnSpLocks/>
              <a:stCxn id="2112" idx="6"/>
              <a:endCxn id="2119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0" name="Straight Arrow Connector 2129">
              <a:extLst>
                <a:ext uri="{FF2B5EF4-FFF2-40B4-BE49-F238E27FC236}">
                  <a16:creationId xmlns:a16="http://schemas.microsoft.com/office/drawing/2014/main" id="{57D9977B-823F-4282-23FF-41D785650C87}"/>
                </a:ext>
              </a:extLst>
            </p:cNvPr>
            <p:cNvCxnSpPr>
              <a:cxnSpLocks/>
              <a:stCxn id="2113" idx="6"/>
              <a:endCxn id="2116" idx="2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1" name="Straight Arrow Connector 2130">
              <a:extLst>
                <a:ext uri="{FF2B5EF4-FFF2-40B4-BE49-F238E27FC236}">
                  <a16:creationId xmlns:a16="http://schemas.microsoft.com/office/drawing/2014/main" id="{962354ED-53C1-462C-94E9-0B53AD07C3C1}"/>
                </a:ext>
              </a:extLst>
            </p:cNvPr>
            <p:cNvCxnSpPr>
              <a:cxnSpLocks/>
              <a:stCxn id="2113" idx="6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2" name="Straight Arrow Connector 2131">
              <a:extLst>
                <a:ext uri="{FF2B5EF4-FFF2-40B4-BE49-F238E27FC236}">
                  <a16:creationId xmlns:a16="http://schemas.microsoft.com/office/drawing/2014/main" id="{DBD0BE1F-2B8C-77D5-E1F2-14663E4FD63A}"/>
                </a:ext>
              </a:extLst>
            </p:cNvPr>
            <p:cNvCxnSpPr>
              <a:cxnSpLocks/>
              <a:stCxn id="2113" idx="6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3" name="Straight Arrow Connector 2132">
              <a:extLst>
                <a:ext uri="{FF2B5EF4-FFF2-40B4-BE49-F238E27FC236}">
                  <a16:creationId xmlns:a16="http://schemas.microsoft.com/office/drawing/2014/main" id="{A4B1A2A6-0044-E7F8-F2B6-9E29E2BF972E}"/>
                </a:ext>
              </a:extLst>
            </p:cNvPr>
            <p:cNvCxnSpPr>
              <a:cxnSpLocks/>
              <a:stCxn id="2113" idx="6"/>
              <a:endCxn id="2119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Straight Arrow Connector 2133">
              <a:extLst>
                <a:ext uri="{FF2B5EF4-FFF2-40B4-BE49-F238E27FC236}">
                  <a16:creationId xmlns:a16="http://schemas.microsoft.com/office/drawing/2014/main" id="{1DAA7732-990C-C247-CCB5-90161A8A433B}"/>
                </a:ext>
              </a:extLst>
            </p:cNvPr>
            <p:cNvCxnSpPr>
              <a:cxnSpLocks/>
              <a:stCxn id="2114" idx="6"/>
              <a:endCxn id="2116" idx="2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Straight Arrow Connector 2134">
              <a:extLst>
                <a:ext uri="{FF2B5EF4-FFF2-40B4-BE49-F238E27FC236}">
                  <a16:creationId xmlns:a16="http://schemas.microsoft.com/office/drawing/2014/main" id="{C707D177-0AC2-6BA4-7A4B-24C3C9903A23}"/>
                </a:ext>
              </a:extLst>
            </p:cNvPr>
            <p:cNvCxnSpPr>
              <a:cxnSpLocks/>
              <a:stCxn id="2114" idx="6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Straight Arrow Connector 2135">
              <a:extLst>
                <a:ext uri="{FF2B5EF4-FFF2-40B4-BE49-F238E27FC236}">
                  <a16:creationId xmlns:a16="http://schemas.microsoft.com/office/drawing/2014/main" id="{039A8E69-39B1-0FF1-16CE-97DC8B2BD9AD}"/>
                </a:ext>
              </a:extLst>
            </p:cNvPr>
            <p:cNvCxnSpPr>
              <a:cxnSpLocks/>
              <a:stCxn id="2114" idx="6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Straight Arrow Connector 2136">
              <a:extLst>
                <a:ext uri="{FF2B5EF4-FFF2-40B4-BE49-F238E27FC236}">
                  <a16:creationId xmlns:a16="http://schemas.microsoft.com/office/drawing/2014/main" id="{5E2CCE93-1AA1-22C5-25A7-6E37D03A2D26}"/>
                </a:ext>
              </a:extLst>
            </p:cNvPr>
            <p:cNvCxnSpPr>
              <a:cxnSpLocks/>
              <a:stCxn id="2114" idx="6"/>
              <a:endCxn id="2119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Arrow Connector 2137">
              <a:extLst>
                <a:ext uri="{FF2B5EF4-FFF2-40B4-BE49-F238E27FC236}">
                  <a16:creationId xmlns:a16="http://schemas.microsoft.com/office/drawing/2014/main" id="{CA27922A-96C4-3405-DFA9-A5E6120DEDE3}"/>
                </a:ext>
              </a:extLst>
            </p:cNvPr>
            <p:cNvCxnSpPr>
              <a:cxnSpLocks/>
              <a:stCxn id="2116" idx="6"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Arrow Connector 2138">
              <a:extLst>
                <a:ext uri="{FF2B5EF4-FFF2-40B4-BE49-F238E27FC236}">
                  <a16:creationId xmlns:a16="http://schemas.microsoft.com/office/drawing/2014/main" id="{22ED5621-799E-B345-A3C9-0B12F05D04B8}"/>
                </a:ext>
              </a:extLst>
            </p:cNvPr>
            <p:cNvCxnSpPr>
              <a:cxnSpLocks/>
              <a:stCxn id="2116" idx="6"/>
              <a:endCxn id="2122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Arrow Connector 2139">
              <a:extLst>
                <a:ext uri="{FF2B5EF4-FFF2-40B4-BE49-F238E27FC236}">
                  <a16:creationId xmlns:a16="http://schemas.microsoft.com/office/drawing/2014/main" id="{90C6071E-4AB4-8079-23E5-675F30E154F3}"/>
                </a:ext>
              </a:extLst>
            </p:cNvPr>
            <p:cNvCxnSpPr>
              <a:cxnSpLocks/>
              <a:stCxn id="2116" idx="6"/>
              <a:endCxn id="2123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Arrow Connector 2140">
              <a:extLst>
                <a:ext uri="{FF2B5EF4-FFF2-40B4-BE49-F238E27FC236}">
                  <a16:creationId xmlns:a16="http://schemas.microsoft.com/office/drawing/2014/main" id="{D6FE2CE2-0ADC-778A-B1C9-786552242161}"/>
                </a:ext>
              </a:extLst>
            </p:cNvPr>
            <p:cNvCxnSpPr>
              <a:cxnSpLocks/>
              <a:endCxn id="2121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2" name="Straight Arrow Connector 2141">
              <a:extLst>
                <a:ext uri="{FF2B5EF4-FFF2-40B4-BE49-F238E27FC236}">
                  <a16:creationId xmlns:a16="http://schemas.microsoft.com/office/drawing/2014/main" id="{DB4FEB3C-3A2D-B3EA-3EA4-74F4B6DBD3F9}"/>
                </a:ext>
              </a:extLst>
            </p:cNvPr>
            <p:cNvCxnSpPr>
              <a:cxnSpLocks/>
              <a:endCxn id="2122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Arrow Connector 2142">
              <a:extLst>
                <a:ext uri="{FF2B5EF4-FFF2-40B4-BE49-F238E27FC236}">
                  <a16:creationId xmlns:a16="http://schemas.microsoft.com/office/drawing/2014/main" id="{DBD3B2B6-76B7-E3E8-34D1-20E317B57408}"/>
                </a:ext>
              </a:extLst>
            </p:cNvPr>
            <p:cNvCxnSpPr>
              <a:cxnSpLocks/>
              <a:endCxn id="2123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Straight Arrow Connector 2143">
              <a:extLst>
                <a:ext uri="{FF2B5EF4-FFF2-40B4-BE49-F238E27FC236}">
                  <a16:creationId xmlns:a16="http://schemas.microsoft.com/office/drawing/2014/main" id="{4D6F7E5B-9109-2631-C169-A7B0F4211E69}"/>
                </a:ext>
              </a:extLst>
            </p:cNvPr>
            <p:cNvCxnSpPr>
              <a:cxnSpLocks/>
              <a:endCxn id="2121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Arrow Connector 2144">
              <a:extLst>
                <a:ext uri="{FF2B5EF4-FFF2-40B4-BE49-F238E27FC236}">
                  <a16:creationId xmlns:a16="http://schemas.microsoft.com/office/drawing/2014/main" id="{479D4D50-9F0A-FF06-F2B5-F7CDED042C30}"/>
                </a:ext>
              </a:extLst>
            </p:cNvPr>
            <p:cNvCxnSpPr>
              <a:cxnSpLocks/>
              <a:endCxn id="2122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Arrow Connector 2145">
              <a:extLst>
                <a:ext uri="{FF2B5EF4-FFF2-40B4-BE49-F238E27FC236}">
                  <a16:creationId xmlns:a16="http://schemas.microsoft.com/office/drawing/2014/main" id="{243E3FAA-8481-6BDD-E389-D38592A6948B}"/>
                </a:ext>
              </a:extLst>
            </p:cNvPr>
            <p:cNvCxnSpPr>
              <a:cxnSpLocks/>
              <a:endCxn id="2123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7" name="Straight Arrow Connector 2146">
              <a:extLst>
                <a:ext uri="{FF2B5EF4-FFF2-40B4-BE49-F238E27FC236}">
                  <a16:creationId xmlns:a16="http://schemas.microsoft.com/office/drawing/2014/main" id="{CEF671A6-3519-0F9F-A26B-86C0D69F10E2}"/>
                </a:ext>
              </a:extLst>
            </p:cNvPr>
            <p:cNvCxnSpPr>
              <a:cxnSpLocks/>
              <a:stCxn id="2119" idx="6"/>
              <a:endCxn id="2121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Straight Arrow Connector 2147">
              <a:extLst>
                <a:ext uri="{FF2B5EF4-FFF2-40B4-BE49-F238E27FC236}">
                  <a16:creationId xmlns:a16="http://schemas.microsoft.com/office/drawing/2014/main" id="{4B446915-574C-713D-E639-C0D3F9EDDE2A}"/>
                </a:ext>
              </a:extLst>
            </p:cNvPr>
            <p:cNvCxnSpPr>
              <a:cxnSpLocks/>
              <a:stCxn id="2119" idx="6"/>
              <a:endCxn id="2122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Straight Arrow Connector 2148">
              <a:extLst>
                <a:ext uri="{FF2B5EF4-FFF2-40B4-BE49-F238E27FC236}">
                  <a16:creationId xmlns:a16="http://schemas.microsoft.com/office/drawing/2014/main" id="{277BBE70-2084-368B-81ED-DD4015C6875D}"/>
                </a:ext>
              </a:extLst>
            </p:cNvPr>
            <p:cNvCxnSpPr>
              <a:cxnSpLocks/>
              <a:stCxn id="2119" idx="6"/>
              <a:endCxn id="2123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Straight Arrow Connector 2149">
              <a:extLst>
                <a:ext uri="{FF2B5EF4-FFF2-40B4-BE49-F238E27FC236}">
                  <a16:creationId xmlns:a16="http://schemas.microsoft.com/office/drawing/2014/main" id="{FA69D4E9-7A44-62C8-8484-87F37056C118}"/>
                </a:ext>
              </a:extLst>
            </p:cNvPr>
            <p:cNvCxnSpPr>
              <a:cxnSpLocks/>
              <a:stCxn id="2121" idx="6"/>
              <a:endCxn id="2125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" name="Straight Arrow Connector 2150">
              <a:extLst>
                <a:ext uri="{FF2B5EF4-FFF2-40B4-BE49-F238E27FC236}">
                  <a16:creationId xmlns:a16="http://schemas.microsoft.com/office/drawing/2014/main" id="{5E65D388-555E-2ADE-8EF8-C58BF23D28D3}"/>
                </a:ext>
              </a:extLst>
            </p:cNvPr>
            <p:cNvCxnSpPr>
              <a:cxnSpLocks/>
              <a:stCxn id="2122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Arrow Connector 2151">
              <a:extLst>
                <a:ext uri="{FF2B5EF4-FFF2-40B4-BE49-F238E27FC236}">
                  <a16:creationId xmlns:a16="http://schemas.microsoft.com/office/drawing/2014/main" id="{64950C7D-3589-E19B-A0A1-5054C1A23B2B}"/>
                </a:ext>
              </a:extLst>
            </p:cNvPr>
            <p:cNvCxnSpPr>
              <a:cxnSpLocks/>
              <a:stCxn id="2123" idx="6"/>
              <a:endCxn id="2125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Arrow Connector 2152">
              <a:extLst>
                <a:ext uri="{FF2B5EF4-FFF2-40B4-BE49-F238E27FC236}">
                  <a16:creationId xmlns:a16="http://schemas.microsoft.com/office/drawing/2014/main" id="{42DA982C-97D2-2A39-64AE-681370E6F08F}"/>
                </a:ext>
              </a:extLst>
            </p:cNvPr>
            <p:cNvCxnSpPr>
              <a:cxnSpLocks/>
              <a:stCxn id="2125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4" name="TextBox 2153">
                  <a:extLst>
                    <a:ext uri="{FF2B5EF4-FFF2-40B4-BE49-F238E27FC236}">
                      <a16:creationId xmlns:a16="http://schemas.microsoft.com/office/drawing/2014/main" id="{3790DEC8-4066-91CE-2067-CA88B88E88F5}"/>
                    </a:ext>
                  </a:extLst>
                </p:cNvPr>
                <p:cNvSpPr txBox="1"/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54" name="TextBox 2153">
                  <a:extLst>
                    <a:ext uri="{FF2B5EF4-FFF2-40B4-BE49-F238E27FC236}">
                      <a16:creationId xmlns:a16="http://schemas.microsoft.com/office/drawing/2014/main" id="{3790DEC8-4066-91CE-2067-CA88B88E8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blipFill>
                  <a:blip r:embed="rId13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55" name="TextBox 2154">
            <a:extLst>
              <a:ext uri="{FF2B5EF4-FFF2-40B4-BE49-F238E27FC236}">
                <a16:creationId xmlns:a16="http://schemas.microsoft.com/office/drawing/2014/main" id="{2DADDE50-9684-AD76-5D5F-5C0A2661AB94}"/>
              </a:ext>
            </a:extLst>
          </p:cNvPr>
          <p:cNvSpPr txBox="1"/>
          <p:nvPr/>
        </p:nvSpPr>
        <p:spPr>
          <a:xfrm>
            <a:off x="9915271" y="697500"/>
            <a:ext cx="17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Training Epoch 1</a:t>
            </a:r>
          </a:p>
        </p:txBody>
      </p:sp>
      <p:sp>
        <p:nvSpPr>
          <p:cNvPr id="2156" name="TextBox 2155">
            <a:extLst>
              <a:ext uri="{FF2B5EF4-FFF2-40B4-BE49-F238E27FC236}">
                <a16:creationId xmlns:a16="http://schemas.microsoft.com/office/drawing/2014/main" id="{0F06D5D6-36F2-594E-1FA8-20995650751D}"/>
              </a:ext>
            </a:extLst>
          </p:cNvPr>
          <p:cNvSpPr txBox="1"/>
          <p:nvPr/>
        </p:nvSpPr>
        <p:spPr>
          <a:xfrm>
            <a:off x="10319716" y="3765956"/>
            <a:ext cx="17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Training Epoch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8" name="TextBox 2157">
                <a:extLst>
                  <a:ext uri="{FF2B5EF4-FFF2-40B4-BE49-F238E27FC236}">
                    <a16:creationId xmlns:a16="http://schemas.microsoft.com/office/drawing/2014/main" id="{36C1C07C-0C69-D4E5-F835-09582C95F4AB}"/>
                  </a:ext>
                </a:extLst>
              </p:cNvPr>
              <p:cNvSpPr txBox="1"/>
              <p:nvPr/>
            </p:nvSpPr>
            <p:spPr>
              <a:xfrm>
                <a:off x="323230" y="6233781"/>
                <a:ext cx="609771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IN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𝒑𝒓𝒐𝒃𝒂𝒃𝒊𝒍𝒊𝒕𝒚</m:t>
                      </m:r>
                      <m:r>
                        <a:rPr lang="en-IN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𝒅𝒓𝒐𝒑𝒑𝒊𝒏𝒈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58" name="TextBox 2157">
                <a:extLst>
                  <a:ext uri="{FF2B5EF4-FFF2-40B4-BE49-F238E27FC236}">
                    <a16:creationId xmlns:a16="http://schemas.microsoft.com/office/drawing/2014/main" id="{36C1C07C-0C69-D4E5-F835-09582C95F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0" y="6233781"/>
                <a:ext cx="6097712" cy="37555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58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D00A-3EE3-68E6-E3A4-7425DBC1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Dropout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Regularization - </a:t>
            </a:r>
            <a:r>
              <a:rPr lang="en-IN" b="1" dirty="0">
                <a:solidFill>
                  <a:srgbClr val="00B050"/>
                </a:solidFill>
              </a:rPr>
              <a:t>weights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085296B4-57A0-3719-212E-5C103A9D255D}"/>
              </a:ext>
            </a:extLst>
          </p:cNvPr>
          <p:cNvGrpSpPr/>
          <p:nvPr/>
        </p:nvGrpSpPr>
        <p:grpSpPr>
          <a:xfrm>
            <a:off x="685394" y="2491166"/>
            <a:ext cx="5373383" cy="2607066"/>
            <a:chOff x="1962364" y="821933"/>
            <a:chExt cx="9947099" cy="5188449"/>
          </a:xfrm>
        </p:grpSpPr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5522934E-F039-4D3E-CD43-6052049580BF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Oval 1064">
                  <a:extLst>
                    <a:ext uri="{FF2B5EF4-FFF2-40B4-BE49-F238E27FC236}">
                      <a16:creationId xmlns:a16="http://schemas.microsoft.com/office/drawing/2014/main" id="{1ADB3C6D-9798-1932-6BB7-EF6511F18EAB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pt-BR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65" name="Oval 1064">
                  <a:extLst>
                    <a:ext uri="{FF2B5EF4-FFF2-40B4-BE49-F238E27FC236}">
                      <a16:creationId xmlns:a16="http://schemas.microsoft.com/office/drawing/2014/main" id="{1ADB3C6D-9798-1932-6BB7-EF6511F18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2"/>
                  <a:stretch>
                    <a:fillRect l="-6061"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Oval 1065">
                  <a:extLst>
                    <a:ext uri="{FF2B5EF4-FFF2-40B4-BE49-F238E27FC236}">
                      <a16:creationId xmlns:a16="http://schemas.microsoft.com/office/drawing/2014/main" id="{64B20803-2C02-FA5A-F915-E808CDAF6A38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pt-BR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I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66" name="Oval 1065">
                  <a:extLst>
                    <a:ext uri="{FF2B5EF4-FFF2-40B4-BE49-F238E27FC236}">
                      <a16:creationId xmlns:a16="http://schemas.microsoft.com/office/drawing/2014/main" id="{64B20803-2C02-FA5A-F915-E808CDAF6A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Oval 1066">
                  <a:extLst>
                    <a:ext uri="{FF2B5EF4-FFF2-40B4-BE49-F238E27FC236}">
                      <a16:creationId xmlns:a16="http://schemas.microsoft.com/office/drawing/2014/main" id="{F317F4D0-5604-3ABD-502E-A277CF2C067C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pt-BR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I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67" name="Oval 1066">
                  <a:extLst>
                    <a:ext uri="{FF2B5EF4-FFF2-40B4-BE49-F238E27FC236}">
                      <a16:creationId xmlns:a16="http://schemas.microsoft.com/office/drawing/2014/main" id="{F317F4D0-5604-3ABD-502E-A277CF2C0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8" name="Rectangle: Rounded Corners 1067">
              <a:extLst>
                <a:ext uri="{FF2B5EF4-FFF2-40B4-BE49-F238E27FC236}">
                  <a16:creationId xmlns:a16="http://schemas.microsoft.com/office/drawing/2014/main" id="{80415D68-ECB4-64D7-7DD0-FC349B38D9EC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F1A96D45-846A-A206-664C-B6B6412B3362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9B71101D-86A6-183C-C6E2-4DA56DBC469D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1" name="Rectangle: Rounded Corners 1070">
              <a:extLst>
                <a:ext uri="{FF2B5EF4-FFF2-40B4-BE49-F238E27FC236}">
                  <a16:creationId xmlns:a16="http://schemas.microsoft.com/office/drawing/2014/main" id="{A700532D-75E4-D932-5D91-99E5BE39415B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222C0D43-9B9D-338C-DEA4-196DDF5BE86C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289022CE-3B26-6574-22CE-5B744D3375F4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D4EC7B2A-0CAA-800D-E198-04236C2E46FA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5" name="Rectangle: Rounded Corners 1074">
              <a:extLst>
                <a:ext uri="{FF2B5EF4-FFF2-40B4-BE49-F238E27FC236}">
                  <a16:creationId xmlns:a16="http://schemas.microsoft.com/office/drawing/2014/main" id="{1FB2F629-AD56-E29A-859C-9C2F3CFDC2E5}"/>
                </a:ext>
              </a:extLst>
            </p:cNvPr>
            <p:cNvSpPr/>
            <p:nvPr/>
          </p:nvSpPr>
          <p:spPr>
            <a:xfrm>
              <a:off x="9359756" y="2753473"/>
              <a:ext cx="1078787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D71E970A-DFB3-95B1-DA5D-1645E6B05D15}"/>
                </a:ext>
              </a:extLst>
            </p:cNvPr>
            <p:cNvSpPr/>
            <p:nvPr/>
          </p:nvSpPr>
          <p:spPr>
            <a:xfrm>
              <a:off x="9510445" y="328259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613D6E57-D838-3CC1-5E08-B2C1C0AEC6E4}"/>
                </a:ext>
              </a:extLst>
            </p:cNvPr>
            <p:cNvCxnSpPr>
              <a:cxnSpLocks/>
              <a:stCxn id="1065" idx="6"/>
              <a:endCxn id="1069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>
              <a:extLst>
                <a:ext uri="{FF2B5EF4-FFF2-40B4-BE49-F238E27FC236}">
                  <a16:creationId xmlns:a16="http://schemas.microsoft.com/office/drawing/2014/main" id="{026FEF97-AEA9-8A31-8DB4-ADB9449EB38E}"/>
                </a:ext>
              </a:extLst>
            </p:cNvPr>
            <p:cNvCxnSpPr>
              <a:cxnSpLocks/>
              <a:stCxn id="1065" idx="6"/>
              <a:endCxn id="1070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Arrow Connector 1081">
              <a:extLst>
                <a:ext uri="{FF2B5EF4-FFF2-40B4-BE49-F238E27FC236}">
                  <a16:creationId xmlns:a16="http://schemas.microsoft.com/office/drawing/2014/main" id="{0EB09089-CB61-29CB-14F2-B14446C031CB}"/>
                </a:ext>
              </a:extLst>
            </p:cNvPr>
            <p:cNvCxnSpPr>
              <a:cxnSpLocks/>
              <a:stCxn id="1066" idx="6"/>
              <a:endCxn id="1069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Arrow Connector 1083">
              <a:extLst>
                <a:ext uri="{FF2B5EF4-FFF2-40B4-BE49-F238E27FC236}">
                  <a16:creationId xmlns:a16="http://schemas.microsoft.com/office/drawing/2014/main" id="{2A80BD79-3393-718F-5B70-8B8CEEB1C983}"/>
                </a:ext>
              </a:extLst>
            </p:cNvPr>
            <p:cNvCxnSpPr>
              <a:cxnSpLocks/>
              <a:stCxn id="1066" idx="6"/>
              <a:endCxn id="1070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25672A9F-1AEB-771F-6E75-08A4F20EED3D}"/>
                </a:ext>
              </a:extLst>
            </p:cNvPr>
            <p:cNvCxnSpPr>
              <a:cxnSpLocks/>
              <a:stCxn id="1067" idx="6"/>
              <a:endCxn id="1069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Arrow Connector 2047">
              <a:extLst>
                <a:ext uri="{FF2B5EF4-FFF2-40B4-BE49-F238E27FC236}">
                  <a16:creationId xmlns:a16="http://schemas.microsoft.com/office/drawing/2014/main" id="{6FBF310D-A0C0-B039-EE65-BD0C37B06CB6}"/>
                </a:ext>
              </a:extLst>
            </p:cNvPr>
            <p:cNvCxnSpPr>
              <a:cxnSpLocks/>
              <a:stCxn id="1067" idx="6"/>
              <a:endCxn id="1070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Arrow Connector 2052">
              <a:extLst>
                <a:ext uri="{FF2B5EF4-FFF2-40B4-BE49-F238E27FC236}">
                  <a16:creationId xmlns:a16="http://schemas.microsoft.com/office/drawing/2014/main" id="{666C5FF4-139E-2D6E-FC4F-8812147B7A41}"/>
                </a:ext>
              </a:extLst>
            </p:cNvPr>
            <p:cNvCxnSpPr>
              <a:cxnSpLocks/>
              <a:stCxn id="1069" idx="6"/>
              <a:endCxn id="1072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Arrow Connector 2053">
              <a:extLst>
                <a:ext uri="{FF2B5EF4-FFF2-40B4-BE49-F238E27FC236}">
                  <a16:creationId xmlns:a16="http://schemas.microsoft.com/office/drawing/2014/main" id="{FE79557F-DF29-ECA0-C795-31B34AF7D687}"/>
                </a:ext>
              </a:extLst>
            </p:cNvPr>
            <p:cNvCxnSpPr>
              <a:cxnSpLocks/>
              <a:stCxn id="1069" idx="6"/>
              <a:endCxn id="1073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Straight Arrow Connector 2054">
              <a:extLst>
                <a:ext uri="{FF2B5EF4-FFF2-40B4-BE49-F238E27FC236}">
                  <a16:creationId xmlns:a16="http://schemas.microsoft.com/office/drawing/2014/main" id="{1A7FFA70-8409-6EA6-1BAB-F2C2521E4717}"/>
                </a:ext>
              </a:extLst>
            </p:cNvPr>
            <p:cNvCxnSpPr>
              <a:cxnSpLocks/>
              <a:stCxn id="1069" idx="6"/>
              <a:endCxn id="1074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Arrow Connector 2058">
              <a:extLst>
                <a:ext uri="{FF2B5EF4-FFF2-40B4-BE49-F238E27FC236}">
                  <a16:creationId xmlns:a16="http://schemas.microsoft.com/office/drawing/2014/main" id="{687F3DE7-6B3E-6E64-8D3A-2760E279CA6F}"/>
                </a:ext>
              </a:extLst>
            </p:cNvPr>
            <p:cNvCxnSpPr>
              <a:cxnSpLocks/>
              <a:stCxn id="1070" idx="6"/>
              <a:endCxn id="1072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Arrow Connector 2059">
              <a:extLst>
                <a:ext uri="{FF2B5EF4-FFF2-40B4-BE49-F238E27FC236}">
                  <a16:creationId xmlns:a16="http://schemas.microsoft.com/office/drawing/2014/main" id="{00231707-E24F-DDDB-F16B-7CA36BE0FEB5}"/>
                </a:ext>
              </a:extLst>
            </p:cNvPr>
            <p:cNvCxnSpPr>
              <a:cxnSpLocks/>
              <a:stCxn id="1070" idx="6"/>
              <a:endCxn id="1073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Arrow Connector 2060">
              <a:extLst>
                <a:ext uri="{FF2B5EF4-FFF2-40B4-BE49-F238E27FC236}">
                  <a16:creationId xmlns:a16="http://schemas.microsoft.com/office/drawing/2014/main" id="{F4FAB982-F916-ADAB-22BD-CF74D899D698}"/>
                </a:ext>
              </a:extLst>
            </p:cNvPr>
            <p:cNvCxnSpPr>
              <a:cxnSpLocks/>
              <a:stCxn id="1070" idx="6"/>
              <a:endCxn id="1074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Arrow Connector 2061">
              <a:extLst>
                <a:ext uri="{FF2B5EF4-FFF2-40B4-BE49-F238E27FC236}">
                  <a16:creationId xmlns:a16="http://schemas.microsoft.com/office/drawing/2014/main" id="{ED30B63A-2431-636C-D33B-4473967DB60D}"/>
                </a:ext>
              </a:extLst>
            </p:cNvPr>
            <p:cNvCxnSpPr>
              <a:cxnSpLocks/>
              <a:stCxn id="1072" idx="6"/>
              <a:endCxn id="1076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Straight Arrow Connector 2062">
              <a:extLst>
                <a:ext uri="{FF2B5EF4-FFF2-40B4-BE49-F238E27FC236}">
                  <a16:creationId xmlns:a16="http://schemas.microsoft.com/office/drawing/2014/main" id="{28324A49-E160-D4E7-B16A-22512C43F34D}"/>
                </a:ext>
              </a:extLst>
            </p:cNvPr>
            <p:cNvCxnSpPr>
              <a:cxnSpLocks/>
              <a:stCxn id="1073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Arrow Connector 2063">
              <a:extLst>
                <a:ext uri="{FF2B5EF4-FFF2-40B4-BE49-F238E27FC236}">
                  <a16:creationId xmlns:a16="http://schemas.microsoft.com/office/drawing/2014/main" id="{0B826A0F-C2B7-979C-37A3-3E14FD9ED721}"/>
                </a:ext>
              </a:extLst>
            </p:cNvPr>
            <p:cNvCxnSpPr>
              <a:cxnSpLocks/>
              <a:stCxn id="1074" idx="6"/>
              <a:endCxn id="1076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Arrow Connector 2064">
              <a:extLst>
                <a:ext uri="{FF2B5EF4-FFF2-40B4-BE49-F238E27FC236}">
                  <a16:creationId xmlns:a16="http://schemas.microsoft.com/office/drawing/2014/main" id="{39D4548A-F22D-7FEA-1560-B57C8393784A}"/>
                </a:ext>
              </a:extLst>
            </p:cNvPr>
            <p:cNvCxnSpPr>
              <a:cxnSpLocks/>
              <a:stCxn id="1076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6" name="TextBox 2065">
                  <a:extLst>
                    <a:ext uri="{FF2B5EF4-FFF2-40B4-BE49-F238E27FC236}">
                      <a16:creationId xmlns:a16="http://schemas.microsoft.com/office/drawing/2014/main" id="{C6728A6D-C30D-5052-4850-012B47C54982}"/>
                    </a:ext>
                  </a:extLst>
                </p:cNvPr>
                <p:cNvSpPr txBox="1"/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pt-BR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𝒚</m:t>
                            </m:r>
                          </m:e>
                          <m:sup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66" name="TextBox 2065">
                  <a:extLst>
                    <a:ext uri="{FF2B5EF4-FFF2-40B4-BE49-F238E27FC236}">
                      <a16:creationId xmlns:a16="http://schemas.microsoft.com/office/drawing/2014/main" id="{C6728A6D-C30D-5052-4850-012B47C54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blipFill>
                  <a:blip r:embed="rId5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8" name="TextBox 2157">
                <a:extLst>
                  <a:ext uri="{FF2B5EF4-FFF2-40B4-BE49-F238E27FC236}">
                    <a16:creationId xmlns:a16="http://schemas.microsoft.com/office/drawing/2014/main" id="{36C1C07C-0C69-D4E5-F835-09582C95F4AB}"/>
                  </a:ext>
                </a:extLst>
              </p:cNvPr>
              <p:cNvSpPr txBox="1"/>
              <p:nvPr/>
            </p:nvSpPr>
            <p:spPr>
              <a:xfrm>
                <a:off x="323230" y="6233781"/>
                <a:ext cx="609771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𝒑𝒓𝒐𝒃𝒂𝒃𝒊𝒍𝒊𝒕𝒚</m:t>
                      </m:r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𝒐𝒇</m:t>
                      </m:r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𝒅𝒓𝒐𝒑𝒑𝒊𝒏𝒈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58" name="TextBox 2157">
                <a:extLst>
                  <a:ext uri="{FF2B5EF4-FFF2-40B4-BE49-F238E27FC236}">
                    <a16:creationId xmlns:a16="http://schemas.microsoft.com/office/drawing/2014/main" id="{36C1C07C-0C69-D4E5-F835-09582C95F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0" y="6233781"/>
                <a:ext cx="6097712" cy="37555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77B4EA8-7B11-3669-5D23-E1614B96431D}"/>
              </a:ext>
            </a:extLst>
          </p:cNvPr>
          <p:cNvGrpSpPr/>
          <p:nvPr/>
        </p:nvGrpSpPr>
        <p:grpSpPr>
          <a:xfrm>
            <a:off x="6667928" y="2501054"/>
            <a:ext cx="5373383" cy="2607066"/>
            <a:chOff x="1962364" y="821933"/>
            <a:chExt cx="9947099" cy="51884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DF7A7E6-039F-4254-53F5-1714AAEC70F2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8B09AEA-33B3-91B2-D2A6-864E0710301F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8B09AEA-33B3-91B2-D2A6-864E07103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7"/>
                  <a:stretch>
                    <a:fillRect l="-7692" b="-48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F5EA707-6371-5117-CC69-D1F95240432E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F5EA707-6371-5117-CC69-D1F9524043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8"/>
                  <a:stretch>
                    <a:fillRect l="-15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3EDEE18-A769-7637-0325-EA416545144C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3EDEE18-A769-7637-0325-EA41654514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9"/>
                  <a:stretch>
                    <a:fillRect l="-15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D5E480-D61A-AE2C-0338-716E8B07FB12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4BD065-7509-ADF5-3633-7EDFA1B7A975}"/>
                </a:ext>
              </a:extLst>
            </p:cNvPr>
            <p:cNvSpPr/>
            <p:nvPr/>
          </p:nvSpPr>
          <p:spPr>
            <a:xfrm>
              <a:off x="5048035" y="1220048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FC8FF6-5EF5-F580-BC99-846D55EE5262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AF5E21-697A-BBB2-3BDE-60329DB86547}"/>
                </a:ext>
              </a:extLst>
            </p:cNvPr>
            <p:cNvSpPr/>
            <p:nvPr/>
          </p:nvSpPr>
          <p:spPr>
            <a:xfrm>
              <a:off x="5048030" y="3643895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7544AA-1CCD-7775-3D88-510B6EAA694C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46B417E-6459-1A98-D894-5728B48A331B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BFB701-2791-4C25-9201-67500887BB9B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AE90DB-3AF3-7AE2-D76D-F0E1EA32C02B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E888EE-16E2-5151-384C-03C2038620C1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87DBAA3-67D1-5EC8-F1B9-F17A46017422}"/>
                </a:ext>
              </a:extLst>
            </p:cNvPr>
            <p:cNvSpPr/>
            <p:nvPr/>
          </p:nvSpPr>
          <p:spPr>
            <a:xfrm>
              <a:off x="9359756" y="2753473"/>
              <a:ext cx="1078787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9EF66F-82DB-199D-3CCD-266027397BB9}"/>
                </a:ext>
              </a:extLst>
            </p:cNvPr>
            <p:cNvSpPr/>
            <p:nvPr/>
          </p:nvSpPr>
          <p:spPr>
            <a:xfrm>
              <a:off x="9510445" y="328259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5EB0D1-EFF5-9E50-8352-466DD4487C36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44CF58-6EE3-B89B-E114-79E000E1E467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323BF4E-9CE6-2315-17E5-4FF419F0DA86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319F77-E125-04CF-511F-DC6AB3B1ECFA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DDC7B0-EE69-33BE-419F-A4ADB6C1B574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610F37-54A5-F5F4-55CE-AB812829E881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EBA4A4B-01D5-F985-1FED-48236B7E4550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7B80C36-C260-E911-FFEB-EEE8089FC9B4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73AC80-94FC-9F5F-A5F8-77DD24AB6268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3892C7-D918-E2F5-0BC3-45D68579E9F1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BAA8A1-106D-01D3-189C-890FF409E95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80D1662-B251-E395-2A43-088C1A532B8D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A2323A-FA4E-8679-B555-73CAB5F2BE07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809291-41D6-18A5-6EDF-10CF2A9FE8F4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0C5027-0EE5-6FA1-EAF3-46A611E02175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1182B03-BD47-701F-3A8A-D92B2B37EFF8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23783D-5740-BA41-FCD8-29091E5B36EC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BAD9C1-CAEA-0D0D-340A-247729F93354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A445314-239C-0A25-E11F-541244D50EE7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DB97086-882C-EFA7-5CC2-FE866E097B5B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F5E161B-C3D2-0042-D2F4-2CDCA7295B70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F2F840-63A9-13DB-15B1-56D86BE7F645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7CEAB85-2F4B-045E-E9A0-84C8642F94CD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A250F-6534-ABB9-9D36-582D7224CB30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1264D9C-6E80-BBFF-A5A5-352FB3BBC0D7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D9F106-BC33-8B77-B8FF-CA4F38DD5FD1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C45ED0-1B18-D2B8-40EF-DE2801733B17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1381741-C785-2792-343E-2C2ADF0508D4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CE3588A-2754-77D8-DC7F-A3E4E45B173F}"/>
                    </a:ext>
                  </a:extLst>
                </p:cNvPr>
                <p:cNvSpPr txBox="1"/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CE3588A-2754-77D8-DC7F-A3E4E45B1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8" y="3435836"/>
                  <a:ext cx="888705" cy="810188"/>
                </a:xfrm>
                <a:prstGeom prst="rect">
                  <a:avLst/>
                </a:prstGeom>
                <a:blipFill>
                  <a:blip r:embed="rId10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CABD172-1BC4-E2DF-7754-A74C218DD19F}"/>
              </a:ext>
            </a:extLst>
          </p:cNvPr>
          <p:cNvSpPr txBox="1"/>
          <p:nvPr/>
        </p:nvSpPr>
        <p:spPr>
          <a:xfrm>
            <a:off x="296535" y="1973658"/>
            <a:ext cx="638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During Training – </a:t>
            </a:r>
            <a:r>
              <a:rPr lang="en-IN" dirty="0" err="1">
                <a:solidFill>
                  <a:schemeClr val="bg1"/>
                </a:solidFill>
              </a:rPr>
              <a:t>pytorch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rgbClr val="00B050"/>
                </a:solidFill>
              </a:rPr>
              <a:t>scaled weights </a:t>
            </a:r>
            <a:r>
              <a:rPr lang="en-IN" dirty="0">
                <a:solidFill>
                  <a:schemeClr val="bg1"/>
                </a:solidFill>
              </a:rPr>
              <a:t>because of missing nodes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B2CCD5-6D4E-E7F3-374A-AC59DF4D5E00}"/>
              </a:ext>
            </a:extLst>
          </p:cNvPr>
          <p:cNvSpPr txBox="1"/>
          <p:nvPr/>
        </p:nvSpPr>
        <p:spPr>
          <a:xfrm>
            <a:off x="8334792" y="1879620"/>
            <a:ext cx="296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During Testing – use all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365A38-AFA0-D767-6994-38D51CBD8662}"/>
                  </a:ext>
                </a:extLst>
              </p:cNvPr>
              <p:cNvSpPr txBox="1"/>
              <p:nvPr/>
            </p:nvSpPr>
            <p:spPr>
              <a:xfrm>
                <a:off x="5604409" y="6202481"/>
                <a:ext cx="6097712" cy="568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𝒒</m:t>
                    </m:r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I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/>
                      <m:e>
                        <m:f>
                          <m:fPr>
                            <m:ctrlPr>
                              <a:rPr kumimoji="0" lang="en-I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I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I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(1−</m:t>
                            </m:r>
                            <m:r>
                              <a:rPr kumimoji="0" lang="en-IN" sz="20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  <m:r>
                              <a:rPr kumimoji="0" lang="en-I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den>
                        </m:f>
                        <m:d>
                          <m:dPr>
                            <m:ctrlPr>
                              <a:rPr kumimoji="0" lang="en-I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/>
                        </m:d>
                      </m:e>
                    </m:func>
                  </m:oMath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365A38-AFA0-D767-6994-38D51CBD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409" y="6202481"/>
                <a:ext cx="6097712" cy="568297"/>
              </a:xfrm>
              <a:prstGeom prst="rect">
                <a:avLst/>
              </a:prstGeom>
              <a:blipFill>
                <a:blip r:embed="rId11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CF607D9-618F-B1D4-E960-DB8D9609C024}"/>
                  </a:ext>
                </a:extLst>
              </p:cNvPr>
              <p:cNvSpPr txBox="1"/>
              <p:nvPr/>
            </p:nvSpPr>
            <p:spPr>
              <a:xfrm>
                <a:off x="2596998" y="2992739"/>
                <a:ext cx="10959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𝒘𝒒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CF607D9-618F-B1D4-E960-DB8D9609C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98" y="2992739"/>
                <a:ext cx="1095991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41D6D0-AE75-9917-017E-00BDCACB58BB}"/>
                  </a:ext>
                </a:extLst>
              </p:cNvPr>
              <p:cNvSpPr txBox="1"/>
              <p:nvPr/>
            </p:nvSpPr>
            <p:spPr>
              <a:xfrm>
                <a:off x="2666519" y="4491225"/>
                <a:ext cx="10959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𝒘𝒒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41D6D0-AE75-9917-017E-00BDCA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19" y="4491225"/>
                <a:ext cx="1095991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86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564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georgia</vt:lpstr>
      <vt:lpstr>Office Theme</vt:lpstr>
      <vt:lpstr>Regularization</vt:lpstr>
      <vt:lpstr>Why Regularization</vt:lpstr>
      <vt:lpstr>Types Of Regularizations</vt:lpstr>
      <vt:lpstr>Node Regularization</vt:lpstr>
      <vt:lpstr>Loss Regularization</vt:lpstr>
      <vt:lpstr>Data Regularization</vt:lpstr>
      <vt:lpstr>Training v/s Evaluation</vt:lpstr>
      <vt:lpstr>Dropout Regularization </vt:lpstr>
      <vt:lpstr>Dropout Regularization - weights </vt:lpstr>
      <vt:lpstr>Dropout Regularization - Advantages</vt:lpstr>
      <vt:lpstr>L2 (Ridge Regression) Regularization</vt:lpstr>
      <vt:lpstr>PowerPoint Presentation</vt:lpstr>
      <vt:lpstr>OLS – Ordinary Least Squares</vt:lpstr>
      <vt:lpstr>Gradient Descent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Rupak Work</dc:creator>
  <cp:lastModifiedBy>Rupak Work</cp:lastModifiedBy>
  <cp:revision>87</cp:revision>
  <dcterms:created xsi:type="dcterms:W3CDTF">2023-01-03T14:19:18Z</dcterms:created>
  <dcterms:modified xsi:type="dcterms:W3CDTF">2023-01-05T07:54:58Z</dcterms:modified>
</cp:coreProperties>
</file>