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87A5-2D27-5E88-10FE-C9605997E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4C98D-1202-6250-045F-B8D74B3D1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E85-6C41-5D67-F1BC-2B9A6791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7053-A481-D58E-C673-CB73C586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4373-0887-22E2-CDC5-E058B19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2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35B2-9F10-27FB-A06B-70F01746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0404F-8A7A-C86B-456E-ACCE6C657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681E-1DB9-2CF0-6FEA-EA94E990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5691-525F-62A6-BA96-55D13826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DE3F-731D-6E32-8BDA-4254BE19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9C687-7115-FAC0-CDF6-79E3585E6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1729E-6581-3B12-F8B5-C0CAEDB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8CBB-65EC-8CD7-D98F-E3FFC851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20DC-6C4E-ADAD-7095-FA62033C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8FC5-4E5A-B30C-F6C4-52D9C102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12B2-6797-DE0B-8D05-26E7B226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A624-6C1F-3D95-FE27-7AA36656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3650-E364-19EC-78AC-BB022731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AB89-762E-4277-437E-CDD7519E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A90D-8977-FDC2-B408-D01CB66F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EA4-ABC5-6CD1-D623-2AAB3AD6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F92FC-F168-F2B0-0930-A2CDF8DF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44D5-5F4C-154C-3CB7-730EC530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460D-9E04-04C9-60BA-A6D6855C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3A16-94CD-37D2-C176-06D6C090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3CE4-7F7F-4FE8-8DC4-869B1E27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C354-BF86-FAEA-078C-2F24E6E7C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2A086-7CBF-BBEE-6C03-3DF6313B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8674-9748-B2CF-AE8C-DACFDC05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5EE3-0505-2468-8E06-B86EE31F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13DE7-8CEC-0AAD-8002-8D78264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6D93-9EED-2487-DCD0-F60E5B92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CC13-5A1C-9DD9-C818-7ED8154C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5BBED-C1CB-4D53-39A6-590EEDCF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ED162-535E-C310-CBAD-893193268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9544D-00DB-22ED-3592-7F2482127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8513E-3936-6B37-F9FE-761AED23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B2007-3730-03EE-4516-11339757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87273-FF83-9967-F02B-81E5269E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AA94-EE35-00AC-298B-4901CDC7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C035B-B166-BCAA-F03B-3B73E9C0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B11D9-4DF9-4C24-711D-9BCC98DD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B3652-EEDA-417C-0C6E-73FBE616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1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515B1-7E97-E693-E910-18E458E4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497D7-3201-1ECD-7956-2A423022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D6148-841E-EF44-8947-FB351DE3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2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574B-A4EA-AF9A-8CFC-107A8222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12A9-FB5B-3D3E-CAD0-593F5A2C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E083-45B6-D128-943E-8740D611A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AF34-23EB-A6F3-943C-471C7173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B0A7F-FB4A-81F1-3425-34FD179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8FC50-6A50-9B33-D631-40056CD5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4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C634-FEB2-DA0E-12DE-FCE553F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EFB82-1B0D-A693-1219-48C6003B4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06104-8050-E5FE-BEBD-1CDE3037B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59F04-012F-F5BD-E3C3-945A171C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A4BE7-FEB9-CBE5-09DA-25598967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04FDC-7CE6-4745-CAC3-76DAF81D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1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032EC-A651-DAA0-0DFA-ED60A96E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846C-81B7-6F94-70F2-2B43218FA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5449B-A646-E66C-E233-E6C980C1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E18F-0C06-4221-B46D-0D29B24455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1A5D-47D5-F4CB-A16E-D8294FCD0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92E5-347F-F14B-2AF6-162D19180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0CD32-3D7B-4C75-8D74-8B28EA1D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7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86EEA4-42CF-A979-80C0-434A295A2632}"/>
              </a:ext>
            </a:extLst>
          </p:cNvPr>
          <p:cNvSpPr/>
          <p:nvPr/>
        </p:nvSpPr>
        <p:spPr>
          <a:xfrm>
            <a:off x="3707259" y="2745768"/>
            <a:ext cx="2445249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Microservice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9145BE-D124-042E-4FF0-DE4764C18728}"/>
              </a:ext>
            </a:extLst>
          </p:cNvPr>
          <p:cNvSpPr/>
          <p:nvPr/>
        </p:nvSpPr>
        <p:spPr>
          <a:xfrm>
            <a:off x="7262117" y="1220913"/>
            <a:ext cx="2445249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Catalog</a:t>
            </a:r>
          </a:p>
          <a:p>
            <a:pPr algn="ctr"/>
            <a:r>
              <a:rPr lang="en-IN" dirty="0"/>
              <a:t>Microservice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78AAA6-930A-BCFC-B2DA-6B9BFF47F771}"/>
              </a:ext>
            </a:extLst>
          </p:cNvPr>
          <p:cNvSpPr/>
          <p:nvPr/>
        </p:nvSpPr>
        <p:spPr>
          <a:xfrm>
            <a:off x="7262117" y="4095964"/>
            <a:ext cx="2445249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  <a:p>
            <a:pPr algn="ctr"/>
            <a:r>
              <a:rPr lang="en-IN" dirty="0"/>
              <a:t>Microservice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D7DC8DD-304F-5B04-4487-F153A0FE7DE3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5675189" y="1158841"/>
            <a:ext cx="841623" cy="2332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FC1C36-362B-773A-43CE-1AFB8FA7367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5762518" y="3279596"/>
            <a:ext cx="666965" cy="2332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920FB1-C088-C6AE-3D6B-8E23E9A583BC}"/>
              </a:ext>
            </a:extLst>
          </p:cNvPr>
          <p:cNvSpPr txBox="1"/>
          <p:nvPr/>
        </p:nvSpPr>
        <p:spPr>
          <a:xfrm>
            <a:off x="5630238" y="1695236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/product/*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8F3CC-079E-B4FF-22DA-166AF0EF80C1}"/>
              </a:ext>
            </a:extLst>
          </p:cNvPr>
          <p:cNvSpPr txBox="1"/>
          <p:nvPr/>
        </p:nvSpPr>
        <p:spPr>
          <a:xfrm>
            <a:off x="5803186" y="4566813"/>
            <a:ext cx="99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/order/*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3758F0-442D-6251-7D8D-2415E343DAB8}"/>
              </a:ext>
            </a:extLst>
          </p:cNvPr>
          <p:cNvSpPr/>
          <p:nvPr/>
        </p:nvSpPr>
        <p:spPr>
          <a:xfrm>
            <a:off x="304800" y="2745768"/>
            <a:ext cx="2445249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</a:t>
            </a:r>
          </a:p>
          <a:p>
            <a:pPr algn="ctr"/>
            <a:r>
              <a:rPr lang="en-IN" dirty="0"/>
              <a:t>Web Portal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04AB29-56F1-A238-4D62-39D42FA658F3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2750049" y="3429000"/>
            <a:ext cx="95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8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 Work</dc:creator>
  <cp:lastModifiedBy>Rupak Work</cp:lastModifiedBy>
  <cp:revision>4</cp:revision>
  <dcterms:created xsi:type="dcterms:W3CDTF">2022-06-18T06:12:08Z</dcterms:created>
  <dcterms:modified xsi:type="dcterms:W3CDTF">2022-06-18T06:13:33Z</dcterms:modified>
</cp:coreProperties>
</file>