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518955"/>
            <a:ext cx="9663100" cy="2589628"/>
          </a:xfrm>
        </p:spPr>
        <p:txBody>
          <a:bodyPr/>
          <a:lstStyle/>
          <a:p>
            <a:r>
              <a:rPr lang="en-US" dirty="0" smtClean="0"/>
              <a:t>Page Object Model Design Patten with Visual Studio C# &amp; Selenium WebDriver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5255682"/>
            <a:ext cx="9986657" cy="568343"/>
          </a:xfrm>
        </p:spPr>
        <p:txBody>
          <a:bodyPr/>
          <a:lstStyle/>
          <a:p>
            <a:pPr algn="r"/>
            <a:r>
              <a:rPr lang="en-US" dirty="0" smtClean="0"/>
              <a:t>Rameshkumar </a:t>
            </a:r>
            <a:r>
              <a:rPr lang="en-US" dirty="0" err="1" smtClean="0"/>
              <a:t>madhavakurup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513743"/>
            <a:ext cx="8917556" cy="10980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Implementation details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73" y="1837341"/>
            <a:ext cx="9857035" cy="383394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POM </a:t>
            </a:r>
            <a:r>
              <a:rPr lang="en-US" sz="2000" dirty="0"/>
              <a:t>Design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PageFatory</a:t>
            </a:r>
            <a:r>
              <a:rPr lang="en-US" sz="2000" dirty="0" smtClean="0"/>
              <a:t> </a:t>
            </a:r>
            <a:r>
              <a:rPr lang="en-US" sz="2000" dirty="0"/>
              <a:t>Implementation to Optimize page </a:t>
            </a:r>
            <a:r>
              <a:rPr lang="en-US" sz="2000" dirty="0" smtClean="0"/>
              <a:t>elements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Generic </a:t>
            </a:r>
            <a:r>
              <a:rPr lang="en-US" sz="2000" dirty="0"/>
              <a:t>Web Driver class (</a:t>
            </a:r>
            <a:r>
              <a:rPr lang="en-US" sz="2000" dirty="0" err="1"/>
              <a:t>ManageWebDriver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Generic </a:t>
            </a:r>
            <a:r>
              <a:rPr lang="en-US" sz="2000" dirty="0"/>
              <a:t>Library class for WebDriver Interaction (</a:t>
            </a:r>
            <a:r>
              <a:rPr lang="en-US" sz="2000" dirty="0" err="1"/>
              <a:t>SelenseSync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Page </a:t>
            </a:r>
            <a:r>
              <a:rPr lang="en-US" sz="2000" dirty="0"/>
              <a:t>Object Classes (LoginPage, </a:t>
            </a:r>
            <a:r>
              <a:rPr lang="en-US" sz="2000" dirty="0" err="1"/>
              <a:t>AccountOverviewPage</a:t>
            </a:r>
            <a:r>
              <a:rPr lang="en-US" sz="2000" dirty="0"/>
              <a:t>, CartPage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Test </a:t>
            </a:r>
            <a:r>
              <a:rPr lang="en-US" sz="2000" dirty="0"/>
              <a:t>Cases - </a:t>
            </a:r>
            <a:r>
              <a:rPr lang="en-US" sz="2000" dirty="0" err="1"/>
              <a:t>LoginTest</a:t>
            </a:r>
            <a:r>
              <a:rPr lang="en-US" sz="2000" dirty="0"/>
              <a:t>, </a:t>
            </a:r>
            <a:r>
              <a:rPr lang="en-US" sz="2000" dirty="0" err="1" smtClean="0"/>
              <a:t>CartTest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App.config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86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621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" y="1322363"/>
            <a:ext cx="10298712" cy="4909625"/>
          </a:xfrm>
        </p:spPr>
      </p:pic>
    </p:spTree>
    <p:extLst>
      <p:ext uri="{BB962C8B-B14F-4D97-AF65-F5344CB8AC3E}">
        <p14:creationId xmlns:p14="http://schemas.microsoft.com/office/powerpoint/2010/main" val="17822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621"/>
          </a:xfrm>
        </p:spPr>
        <p:txBody>
          <a:bodyPr/>
          <a:lstStyle/>
          <a:p>
            <a:r>
              <a:rPr lang="en-US" dirty="0" smtClean="0"/>
              <a:t>Test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23339"/>
            <a:ext cx="10748719" cy="5360341"/>
          </a:xfrm>
        </p:spPr>
      </p:pic>
    </p:spTree>
    <p:extLst>
      <p:ext uri="{BB962C8B-B14F-4D97-AF65-F5344CB8AC3E}">
        <p14:creationId xmlns:p14="http://schemas.microsoft.com/office/powerpoint/2010/main" val="1161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95" y="283905"/>
            <a:ext cx="10246213" cy="771171"/>
          </a:xfrm>
        </p:spPr>
        <p:txBody>
          <a:bodyPr/>
          <a:lstStyle/>
          <a:p>
            <a:r>
              <a:rPr lang="en-US" dirty="0" smtClean="0"/>
              <a:t>Test Script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5" y="1055076"/>
            <a:ext cx="11343493" cy="5289453"/>
          </a:xfrm>
        </p:spPr>
      </p:pic>
    </p:spTree>
    <p:extLst>
      <p:ext uri="{BB962C8B-B14F-4D97-AF65-F5344CB8AC3E}">
        <p14:creationId xmlns:p14="http://schemas.microsoft.com/office/powerpoint/2010/main" val="379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903" y="2531013"/>
            <a:ext cx="8825658" cy="1014045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02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95" y="283905"/>
            <a:ext cx="10246213" cy="771171"/>
          </a:xfrm>
        </p:spPr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" y="1055076"/>
            <a:ext cx="11207762" cy="5598942"/>
          </a:xfrm>
        </p:spPr>
      </p:pic>
    </p:spTree>
    <p:extLst>
      <p:ext uri="{BB962C8B-B14F-4D97-AF65-F5344CB8AC3E}">
        <p14:creationId xmlns:p14="http://schemas.microsoft.com/office/powerpoint/2010/main" val="1181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903" y="2531013"/>
            <a:ext cx="8825658" cy="101404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1310</TotalTime>
  <Words>70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Page Object Model Design Patten with Visual Studio C# &amp; Selenium WebDriver</vt:lpstr>
      <vt:lpstr>Implementation details</vt:lpstr>
      <vt:lpstr>Test cases</vt:lpstr>
      <vt:lpstr>Test Flow</vt:lpstr>
      <vt:lpstr>Test Script</vt:lpstr>
      <vt:lpstr>Demo</vt:lpstr>
      <vt:lpstr>Test Result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assignment</dc:title>
  <dc:creator>Rameshkumar Madhavakurup</dc:creator>
  <cp:lastModifiedBy>Rameshkumar Madhavakurup</cp:lastModifiedBy>
  <cp:revision>15</cp:revision>
  <dcterms:created xsi:type="dcterms:W3CDTF">2018-01-08T11:47:08Z</dcterms:created>
  <dcterms:modified xsi:type="dcterms:W3CDTF">2018-03-01T05:51:00Z</dcterms:modified>
</cp:coreProperties>
</file>