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67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0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9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9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2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2540-4CDB-4080-83C0-D52315D77C2A}" type="datetimeFigureOut">
              <a:rPr lang="en-IN" smtClean="0"/>
              <a:t>27-Nov-2014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23A1F-B7CC-4589-81C3-400CC74833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Fraud Detection in Online Reviews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smtClean="0"/>
              <a:t>Rajendra Kumar Raghupatruni</a:t>
            </a:r>
          </a:p>
          <a:p>
            <a:r>
              <a:rPr lang="en-IN" dirty="0" err="1" smtClean="0"/>
              <a:t>Mudit</a:t>
            </a:r>
            <a:r>
              <a:rPr lang="en-IN" dirty="0" smtClean="0"/>
              <a:t> </a:t>
            </a:r>
            <a:r>
              <a:rPr lang="en-IN" dirty="0" err="1" smtClean="0"/>
              <a:t>Mehrotra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- </a:t>
            </a:r>
            <a:r>
              <a:rPr lang="en-IN" dirty="0" err="1" smtClean="0"/>
              <a:t>sIA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8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C:\Users\johnsonem\AppData\Local\Microsoft\Windows\Temporary Internet Files\Content.IE5\2XVYZJ5S\MC900123883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25" y="1825625"/>
            <a:ext cx="35143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 rot="20465955">
            <a:off x="4726674" y="2501008"/>
            <a:ext cx="243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Thank </a:t>
            </a:r>
            <a:b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4400" b="1" dirty="0" smtClean="0">
                <a:solidFill>
                  <a:schemeClr val="tx2"/>
                </a:solidFill>
                <a:latin typeface="Forte" pitchFamily="66" charset="0"/>
              </a:rPr>
              <a:t>you!</a:t>
            </a:r>
            <a:endParaRPr lang="en-US" sz="4400" b="1" dirty="0">
              <a:solidFill>
                <a:schemeClr val="tx2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20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Forte</vt:lpstr>
      <vt:lpstr>Office Theme</vt:lpstr>
      <vt:lpstr>Fraud Detection in Online Reviews</vt:lpstr>
      <vt:lpstr>Problem Statement</vt:lpstr>
      <vt:lpstr>Algorithm - sIA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in Online Reviws</dc:title>
  <dc:creator>Rajendra Kumar Raghupatruni</dc:creator>
  <cp:lastModifiedBy>Rajendra Kumar Raghupatruni</cp:lastModifiedBy>
  <cp:revision>2</cp:revision>
  <dcterms:created xsi:type="dcterms:W3CDTF">2014-11-28T03:52:32Z</dcterms:created>
  <dcterms:modified xsi:type="dcterms:W3CDTF">2014-11-28T03:59:38Z</dcterms:modified>
</cp:coreProperties>
</file>