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3" r:id="rId4"/>
    <p:sldId id="258" r:id="rId5"/>
    <p:sldId id="260" r:id="rId6"/>
    <p:sldId id="259" r:id="rId7"/>
    <p:sldId id="265" r:id="rId8"/>
    <p:sldId id="264" r:id="rId9"/>
    <p:sldId id="261" r:id="rId10"/>
    <p:sldId id="274" r:id="rId11"/>
    <p:sldId id="262" r:id="rId12"/>
    <p:sldId id="263" r:id="rId13"/>
    <p:sldId id="268" r:id="rId14"/>
    <p:sldId id="269" r:id="rId15"/>
    <p:sldId id="266" r:id="rId16"/>
    <p:sldId id="267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2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B5E-FE01-4C4B-BA4D-0AE21FE4F456}" type="datetimeFigureOut">
              <a:rPr lang="en-US" smtClean="0"/>
              <a:t>8/30/14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B73-BAA9-8B43-B9A0-F0D59A65C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0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B5E-FE01-4C4B-BA4D-0AE21FE4F456}" type="datetimeFigureOut">
              <a:rPr lang="en-US" smtClean="0"/>
              <a:t>8/30/14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B73-BAA9-8B43-B9A0-F0D59A65C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3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B5E-FE01-4C4B-BA4D-0AE21FE4F456}" type="datetimeFigureOut">
              <a:rPr lang="en-US" smtClean="0"/>
              <a:t>8/30/14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B73-BAA9-8B43-B9A0-F0D59A65C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5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B5E-FE01-4C4B-BA4D-0AE21FE4F456}" type="datetimeFigureOut">
              <a:rPr lang="en-US" smtClean="0"/>
              <a:t>8/30/14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B73-BAA9-8B43-B9A0-F0D59A65C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8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B5E-FE01-4C4B-BA4D-0AE21FE4F456}" type="datetimeFigureOut">
              <a:rPr lang="en-US" smtClean="0"/>
              <a:t>8/30/14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B73-BAA9-8B43-B9A0-F0D59A65C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7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B5E-FE01-4C4B-BA4D-0AE21FE4F456}" type="datetimeFigureOut">
              <a:rPr lang="en-US" smtClean="0"/>
              <a:t>8/30/14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B73-BAA9-8B43-B9A0-F0D59A65C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B5E-FE01-4C4B-BA4D-0AE21FE4F456}" type="datetimeFigureOut">
              <a:rPr lang="en-US" smtClean="0"/>
              <a:t>8/30/14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B73-BAA9-8B43-B9A0-F0D59A65C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B5E-FE01-4C4B-BA4D-0AE21FE4F456}" type="datetimeFigureOut">
              <a:rPr lang="en-US" smtClean="0"/>
              <a:t>8/30/14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B73-BAA9-8B43-B9A0-F0D59A65C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7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B5E-FE01-4C4B-BA4D-0AE21FE4F456}" type="datetimeFigureOut">
              <a:rPr lang="en-US" smtClean="0"/>
              <a:t>8/30/14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B73-BAA9-8B43-B9A0-F0D59A65C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6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B5E-FE01-4C4B-BA4D-0AE21FE4F456}" type="datetimeFigureOut">
              <a:rPr lang="en-US" smtClean="0"/>
              <a:t>8/30/14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B73-BAA9-8B43-B9A0-F0D59A65C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B5E-FE01-4C4B-BA4D-0AE21FE4F456}" type="datetimeFigureOut">
              <a:rPr lang="en-US" smtClean="0"/>
              <a:t>8/30/14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B73-BAA9-8B43-B9A0-F0D59A65C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0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73B5E-FE01-4C4B-BA4D-0AE21FE4F456}" type="datetimeFigureOut">
              <a:rPr lang="en-US" smtClean="0"/>
              <a:t>8/30/14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68B73-BAA9-8B43-B9A0-F0D59A65C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9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Graph Database – Neo4j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71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more objects: </a:t>
            </a:r>
          </a:p>
          <a:p>
            <a:pPr lvl="1"/>
            <a:r>
              <a:rPr lang="en-US" dirty="0" smtClean="0"/>
              <a:t>Schools, Airport, Stadium.</a:t>
            </a:r>
          </a:p>
          <a:p>
            <a:r>
              <a:rPr lang="en-US" dirty="0" smtClean="0"/>
              <a:t>Connect them with relationships: </a:t>
            </a:r>
          </a:p>
          <a:p>
            <a:pPr lvl="1"/>
            <a:r>
              <a:rPr lang="en-US" dirty="0" smtClean="0"/>
              <a:t>has.</a:t>
            </a:r>
          </a:p>
          <a:p>
            <a:r>
              <a:rPr lang="en-US" dirty="0" smtClean="0"/>
              <a:t>Use the database to answer some questions.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91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version 0.3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6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version 0.1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6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GraphGist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90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and Reference Slides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75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Only SQL (</a:t>
            </a:r>
            <a:r>
              <a:rPr lang="en-US" dirty="0" err="1" smtClean="0"/>
              <a:t>NOSql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4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42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8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1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9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</a:p>
          <a:p>
            <a:r>
              <a:rPr lang="en-US" dirty="0" smtClean="0"/>
              <a:t>Questions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7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 and Intents</a:t>
            </a:r>
          </a:p>
          <a:p>
            <a:r>
              <a:rPr lang="en-US" dirty="0" smtClean="0"/>
              <a:t>Graph Database</a:t>
            </a:r>
          </a:p>
          <a:p>
            <a:r>
              <a:rPr lang="en-US" dirty="0" smtClean="0"/>
              <a:t>Modeling</a:t>
            </a:r>
          </a:p>
          <a:p>
            <a:r>
              <a:rPr lang="en-US" dirty="0" smtClean="0"/>
              <a:t>Cypher Query Language</a:t>
            </a:r>
          </a:p>
          <a:p>
            <a:r>
              <a:rPr lang="en-US" dirty="0" err="1" smtClean="0"/>
              <a:t>GraphGist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1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Using San Francisco Road Map to Understand Some Concepts in Social Networking and Graph Database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352" y="1417638"/>
            <a:ext cx="5147296" cy="544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9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Cities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name, population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population growth, incoming workers, out coming workers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has major facilities (school, airport, sport stadium,..)</a:t>
            </a:r>
          </a:p>
          <a:p>
            <a:r>
              <a:rPr lang="en-US" dirty="0" smtClean="0"/>
              <a:t>Roads connect Cities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name, distance (length)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8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version 0.1 - Simple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412" y="1240528"/>
            <a:ext cx="5617176" cy="549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93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 Statement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cities.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connect_to</a:t>
            </a:r>
            <a:r>
              <a:rPr lang="en-US" dirty="0" smtClean="0"/>
              <a:t> as relationship between cities.</a:t>
            </a:r>
          </a:p>
          <a:p>
            <a:r>
              <a:rPr lang="en-US" dirty="0" smtClean="0"/>
              <a:t>Verify cities are connected with paths.</a:t>
            </a:r>
          </a:p>
          <a:p>
            <a:r>
              <a:rPr lang="en-US" dirty="0" smtClean="0"/>
              <a:t>Inspect the properties. </a:t>
            </a:r>
          </a:p>
          <a:p>
            <a:endParaRPr lang="en-US" dirty="0"/>
          </a:p>
          <a:p>
            <a:r>
              <a:rPr lang="en-US" dirty="0" smtClean="0"/>
              <a:t>Learning the uses of: CREATE, MATCH, RETURN, MERGE, web console.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344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– version 0.2 – more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86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182</Words>
  <Application>Microsoft Macintosh PowerPoint</Application>
  <PresentationFormat>On-screen Show (4:3)</PresentationFormat>
  <Paragraphs>41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Learning Graph Database – Neo4j</vt:lpstr>
      <vt:lpstr>PowerPoint Presentation</vt:lpstr>
      <vt:lpstr>Outline</vt:lpstr>
      <vt:lpstr>Using San Francisco Road Map to Understand Some Concepts in Social Networking and Graph Database</vt:lpstr>
      <vt:lpstr>Cypher</vt:lpstr>
      <vt:lpstr>Objects in Domain</vt:lpstr>
      <vt:lpstr>Model – version 0.1 - Simple</vt:lpstr>
      <vt:lpstr>Cypher Statement - 1</vt:lpstr>
      <vt:lpstr>Model – version 0.2 – more Objects</vt:lpstr>
      <vt:lpstr>PowerPoint Presentation</vt:lpstr>
      <vt:lpstr>Model – version 0.3</vt:lpstr>
      <vt:lpstr>Model – version 0.1</vt:lpstr>
      <vt:lpstr>PowerPoint Presentation</vt:lpstr>
      <vt:lpstr>GraphGist</vt:lpstr>
      <vt:lpstr>Backup and Reference Slides</vt:lpstr>
      <vt:lpstr>Not Only SQL (NOSql)</vt:lpstr>
      <vt:lpstr>Graph Database</vt:lpstr>
      <vt:lpstr>Neo4j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Graph Database – Neo4j</dc:title>
  <dc:creator>Richard Kuo</dc:creator>
  <cp:lastModifiedBy>Richard Kuo</cp:lastModifiedBy>
  <cp:revision>11</cp:revision>
  <dcterms:created xsi:type="dcterms:W3CDTF">2014-08-30T17:29:36Z</dcterms:created>
  <dcterms:modified xsi:type="dcterms:W3CDTF">2014-08-31T18:54:07Z</dcterms:modified>
</cp:coreProperties>
</file>