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5"/>
  </p:notesMasterIdLst>
  <p:handoutMasterIdLst>
    <p:handoutMasterId r:id="rId26"/>
  </p:handoutMasterIdLst>
  <p:sldIdLst>
    <p:sldId id="256" r:id="rId2"/>
    <p:sldId id="273" r:id="rId3"/>
    <p:sldId id="257" r:id="rId4"/>
    <p:sldId id="258" r:id="rId5"/>
    <p:sldId id="259" r:id="rId6"/>
    <p:sldId id="265" r:id="rId7"/>
    <p:sldId id="264" r:id="rId8"/>
    <p:sldId id="261" r:id="rId9"/>
    <p:sldId id="274" r:id="rId10"/>
    <p:sldId id="262" r:id="rId11"/>
    <p:sldId id="263" r:id="rId12"/>
    <p:sldId id="275" r:id="rId13"/>
    <p:sldId id="268" r:id="rId14"/>
    <p:sldId id="269" r:id="rId15"/>
    <p:sldId id="266" r:id="rId16"/>
    <p:sldId id="267" r:id="rId17"/>
    <p:sldId id="279" r:id="rId18"/>
    <p:sldId id="276" r:id="rId19"/>
    <p:sldId id="278" r:id="rId20"/>
    <p:sldId id="270" r:id="rId21"/>
    <p:sldId id="271" r:id="rId22"/>
    <p:sldId id="260" r:id="rId23"/>
    <p:sldId id="272"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1" d="100"/>
          <a:sy n="101" d="100"/>
        </p:scale>
        <p:origin x="-1864" y="-104"/>
      </p:cViewPr>
      <p:guideLst>
        <p:guide orient="horz" pos="2160"/>
        <p:guide pos="2880"/>
      </p:guideLst>
    </p:cSldViewPr>
  </p:slideViewPr>
  <p:notesTextViewPr>
    <p:cViewPr>
      <p:scale>
        <a:sx n="100" d="100"/>
        <a:sy n="100" d="100"/>
      </p:scale>
      <p:origin x="0" y="0"/>
    </p:cViewPr>
  </p:notesTextViewPr>
  <p:sorterViewPr>
    <p:cViewPr>
      <p:scale>
        <a:sx n="132" d="100"/>
        <a:sy n="132" d="100"/>
      </p:scale>
      <p:origin x="0" y="194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BE2589C-AF41-2B49-B750-81ED2083E613}" type="datetimeFigureOut">
              <a:rPr lang="en-US" smtClean="0"/>
              <a:t>9/2/14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8168D97-C288-314A-8850-20278D42A99E}" type="slidenum">
              <a:rPr lang="en-US" smtClean="0"/>
              <a:t>‹#›</a:t>
            </a:fld>
            <a:endParaRPr lang="en-US"/>
          </a:p>
        </p:txBody>
      </p:sp>
    </p:spTree>
    <p:extLst>
      <p:ext uri="{BB962C8B-B14F-4D97-AF65-F5344CB8AC3E}">
        <p14:creationId xmlns:p14="http://schemas.microsoft.com/office/powerpoint/2010/main" val="8723990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939C99-4E2F-624A-BDCC-492229853810}" type="datetimeFigureOut">
              <a:rPr lang="en-US" smtClean="0"/>
              <a:t>9/2/14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8ED86A-BB50-0D4F-9BDD-84981D2DA59C}" type="slidenum">
              <a:rPr lang="en-US" smtClean="0"/>
              <a:t>‹#›</a:t>
            </a:fld>
            <a:endParaRPr lang="en-US"/>
          </a:p>
        </p:txBody>
      </p:sp>
    </p:spTree>
    <p:extLst>
      <p:ext uri="{BB962C8B-B14F-4D97-AF65-F5344CB8AC3E}">
        <p14:creationId xmlns:p14="http://schemas.microsoft.com/office/powerpoint/2010/main" val="318314116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n.wikipedia.org/wiki/Vertex_(graph_theory)" TargetMode="External"/><Relationship Id="rId4" Type="http://schemas.openxmlformats.org/officeDocument/2006/relationships/hyperlink" Target="http://en.wikipedia.org/wiki/Edge_(graph_theory)" TargetMode="External"/><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Rot="1" noChangeAspect="1" noChangeArrowheads="1"/>
          </p:cNvSpPr>
          <p:nvPr>
            <p:ph type="sldImg"/>
          </p:nvPr>
        </p:nvSpPr>
        <p:spPr>
          <a:xfrm>
            <a:off x="381000" y="685800"/>
            <a:ext cx="6096000" cy="3429000"/>
          </a:xfrm>
          <a:solidFill>
            <a:srgbClr val="FFFFFF"/>
          </a:solidFill>
          <a:ln/>
        </p:spPr>
      </p:sp>
      <p:sp>
        <p:nvSpPr>
          <p:cNvPr id="33794" name="Rectangle 2"/>
          <p:cNvSpPr>
            <a:spLocks noGrp="1" noChangeArrowheads="1"/>
          </p:cNvSpPr>
          <p:nvPr>
            <p:ph type="body" idx="1"/>
          </p:nvPr>
        </p:nvSpPr>
        <p:spPr>
          <a:ln/>
        </p:spPr>
        <p:txBody>
          <a:bodyPr/>
          <a:lstStyle/>
          <a:p>
            <a:pPr eaLnBrk="1" hangingPunct="1">
              <a:spcBef>
                <a:spcPts val="1000"/>
              </a:spcBef>
              <a:defRPr/>
            </a:pPr>
            <a:r>
              <a:rPr lang="en-US" sz="1600" dirty="0" smtClean="0">
                <a:latin typeface="Lucida Grande" charset="0"/>
                <a:cs typeface="Lucida Grande" charset="0"/>
                <a:sym typeface="Lucida Grande" charset="0"/>
              </a:rPr>
              <a:t>Quiz: </a:t>
            </a:r>
            <a:r>
              <a:rPr lang="ja-JP" altLang="en-US" sz="1600" dirty="0" smtClean="0">
                <a:latin typeface="Arial"/>
                <a:cs typeface="Lucida Grande" charset="0"/>
                <a:sym typeface="Lucida Grande" charset="0"/>
              </a:rPr>
              <a:t>“</a:t>
            </a:r>
            <a:r>
              <a:rPr lang="en-US" sz="1600" dirty="0" smtClean="0">
                <a:latin typeface="Lucida Grande" charset="0"/>
                <a:cs typeface="Lucida Grande" charset="0"/>
                <a:sym typeface="Lucida Grande" charset="0"/>
              </a:rPr>
              <a:t>Who knows the current name of </a:t>
            </a:r>
            <a:r>
              <a:rPr lang="en-US" sz="1600" dirty="0" err="1" smtClean="0">
                <a:latin typeface="Lucida Grande" charset="0"/>
                <a:cs typeface="Lucida Grande" charset="0"/>
                <a:sym typeface="Lucida Grande" charset="0"/>
              </a:rPr>
              <a:t>Königsberg</a:t>
            </a:r>
            <a:r>
              <a:rPr lang="en-US" sz="1600" dirty="0" smtClean="0">
                <a:latin typeface="Lucida Grande" charset="0"/>
                <a:cs typeface="Lucida Grande" charset="0"/>
                <a:sym typeface="Lucida Grande" charset="0"/>
              </a:rPr>
              <a:t>?</a:t>
            </a:r>
            <a:r>
              <a:rPr lang="ja-JP" altLang="en-US" sz="1600" dirty="0" smtClean="0">
                <a:latin typeface="Arial"/>
                <a:cs typeface="Lucida Grande" charset="0"/>
                <a:sym typeface="Lucida Grande" charset="0"/>
              </a:rPr>
              <a:t>”</a:t>
            </a:r>
            <a:r>
              <a:rPr lang="en-US" sz="1600" dirty="0" smtClean="0">
                <a:latin typeface="Lucida Grande" charset="0"/>
                <a:cs typeface="Lucida Grande" charset="0"/>
                <a:sym typeface="Lucida Grande" charset="0"/>
              </a:rPr>
              <a:t> - Answer: Kaliningrad.</a:t>
            </a:r>
          </a:p>
          <a:p>
            <a:pPr eaLnBrk="1" hangingPunct="1">
              <a:spcBef>
                <a:spcPts val="1000"/>
              </a:spcBef>
              <a:defRPr/>
            </a:pPr>
            <a:r>
              <a:rPr lang="en-US" sz="1600" dirty="0" smtClean="0">
                <a:latin typeface="Lucida Grande" charset="0"/>
                <a:cs typeface="Lucida Grande" charset="0"/>
                <a:sym typeface="Lucida Grande" charset="0"/>
              </a:rPr>
              <a:t>Euler lived in </a:t>
            </a:r>
            <a:r>
              <a:rPr lang="en-US" sz="1600" dirty="0" err="1" smtClean="0">
                <a:latin typeface="Lucida Grande" charset="0"/>
                <a:cs typeface="Lucida Grande" charset="0"/>
                <a:sym typeface="Lucida Grande" charset="0"/>
              </a:rPr>
              <a:t>Königsberg</a:t>
            </a:r>
            <a:r>
              <a:rPr lang="en-US" sz="1600" dirty="0" smtClean="0">
                <a:latin typeface="Lucida Grande" charset="0"/>
                <a:cs typeface="Lucida Grande" charset="0"/>
                <a:sym typeface="Lucida Grande" charset="0"/>
              </a:rPr>
              <a:t> for a while, and in 1736 he created and solved the problem known as the </a:t>
            </a:r>
            <a:r>
              <a:rPr lang="ja-JP" altLang="en-US" sz="1600" dirty="0" smtClean="0">
                <a:latin typeface="Arial"/>
                <a:cs typeface="Lucida Grande" charset="0"/>
                <a:sym typeface="Lucida Grande" charset="0"/>
              </a:rPr>
              <a:t>“</a:t>
            </a:r>
            <a:r>
              <a:rPr lang="en-US" sz="1600" dirty="0" smtClean="0">
                <a:latin typeface="Lucida Grande" charset="0"/>
                <a:cs typeface="Lucida Grande" charset="0"/>
                <a:sym typeface="Lucida Grande" charset="0"/>
              </a:rPr>
              <a:t>7 Bridges of </a:t>
            </a:r>
            <a:r>
              <a:rPr lang="en-US" sz="1600" dirty="0" err="1" smtClean="0">
                <a:latin typeface="Lucida Grande" charset="0"/>
                <a:cs typeface="Lucida Grande" charset="0"/>
                <a:sym typeface="Lucida Grande" charset="0"/>
              </a:rPr>
              <a:t>Königsberg</a:t>
            </a:r>
            <a:r>
              <a:rPr lang="ja-JP" altLang="en-US" sz="1600" dirty="0" smtClean="0">
                <a:latin typeface="Arial"/>
                <a:cs typeface="Lucida Grande" charset="0"/>
                <a:sym typeface="Lucida Grande" charset="0"/>
              </a:rPr>
              <a:t>”</a:t>
            </a:r>
            <a:r>
              <a:rPr lang="en-US" sz="1600" dirty="0" smtClean="0">
                <a:latin typeface="Lucida Grande" charset="0"/>
                <a:cs typeface="Lucida Grande" charset="0"/>
                <a:sym typeface="Lucida Grande" charset="0"/>
              </a:rPr>
              <a:t>. The problem is to decide whether it is possible to follow a path that crosses each bridge exactly once and return to the starting point. This problem was the first study of graph theory.</a:t>
            </a:r>
          </a:p>
          <a:p>
            <a:pPr eaLnBrk="1" hangingPunct="1">
              <a:spcBef>
                <a:spcPts val="1000"/>
              </a:spcBef>
              <a:defRPr/>
            </a:pPr>
            <a:r>
              <a:rPr lang="en-US" sz="1600" dirty="0" err="1" smtClean="0">
                <a:latin typeface="Lucida Grande" charset="0"/>
                <a:cs typeface="Lucida Grande" charset="0"/>
                <a:sym typeface="Lucida Grande" charset="0"/>
              </a:rPr>
              <a:t>Königsberg</a:t>
            </a:r>
            <a:r>
              <a:rPr lang="en-US" sz="1600" dirty="0" smtClean="0">
                <a:latin typeface="Lucida Grande" charset="0"/>
                <a:cs typeface="Lucida Grande" charset="0"/>
                <a:sym typeface="Lucida Grande" charset="0"/>
              </a:rPr>
              <a:t> was divided into multiple areas by the </a:t>
            </a:r>
            <a:r>
              <a:rPr lang="en-US" sz="1600" dirty="0" err="1" smtClean="0">
                <a:latin typeface="Lucida Grande" charset="0"/>
                <a:cs typeface="Lucida Grande" charset="0"/>
                <a:sym typeface="Lucida Grande" charset="0"/>
              </a:rPr>
              <a:t>Pregel</a:t>
            </a:r>
            <a:r>
              <a:rPr lang="en-US" sz="1600" dirty="0" smtClean="0">
                <a:latin typeface="Lucida Grande" charset="0"/>
                <a:cs typeface="Lucida Grande" charset="0"/>
                <a:sym typeface="Lucida Grande" charset="0"/>
              </a:rPr>
              <a:t> river, and the 7 bridges (animation forward) joined the different city areas together. Euler first identified these 4 land masses (animation forward) and pointed out that the choice of route inside each of the 4 city areas was irrelevant to the problem.</a:t>
            </a:r>
          </a:p>
          <a:p>
            <a:pPr eaLnBrk="1" hangingPunct="1">
              <a:spcBef>
                <a:spcPts val="1000"/>
              </a:spcBef>
              <a:defRPr/>
            </a:pPr>
            <a:r>
              <a:rPr lang="en-US" sz="1600" dirty="0" smtClean="0">
                <a:latin typeface="Lucida Grande" charset="0"/>
                <a:cs typeface="Lucida Grande" charset="0"/>
                <a:sym typeface="Lucida Grande" charset="0"/>
              </a:rPr>
              <a:t>This seems obvious now, but it was a major insight at the time and allowed Euler to reformulate the problem in abstract terms.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Rot="1" noChangeAspect="1" noChangeArrowheads="1"/>
          </p:cNvSpPr>
          <p:nvPr>
            <p:ph type="sldImg"/>
          </p:nvPr>
        </p:nvSpPr>
        <p:spPr>
          <a:xfrm>
            <a:off x="381000" y="685800"/>
            <a:ext cx="6096000" cy="3429000"/>
          </a:xfrm>
          <a:solidFill>
            <a:srgbClr val="FFFFFF"/>
          </a:solidFill>
          <a:ln/>
        </p:spPr>
      </p:sp>
      <p:sp>
        <p:nvSpPr>
          <p:cNvPr id="37890" name="Rectangle 2"/>
          <p:cNvSpPr>
            <a:spLocks noGrp="1" noChangeArrowheads="1"/>
          </p:cNvSpPr>
          <p:nvPr>
            <p:ph type="body" idx="1"/>
          </p:nvPr>
        </p:nvSpPr>
        <p:spPr>
          <a:ln/>
        </p:spPr>
        <p:txBody>
          <a:bodyPr/>
          <a:lstStyle/>
          <a:p>
            <a:pPr eaLnBrk="1" hangingPunct="1">
              <a:spcBef>
                <a:spcPts val="1000"/>
              </a:spcBef>
              <a:defRPr/>
            </a:pPr>
            <a:r>
              <a:rPr lang="en-US" sz="1600" smtClean="0">
                <a:latin typeface="Lucida Grande" charset="0"/>
                <a:cs typeface="Lucida Grande" charset="0"/>
                <a:sym typeface="Lucida Grande" charset="0"/>
              </a:rPr>
              <a:t>With these two understandings, Euler eliminated all features all features except the list of land masses and the bridges connecting them. In modern terms, one replaces each land mass with an abstract "</a:t>
            </a:r>
            <a:r>
              <a:rPr lang="en-US" sz="1600" u="sng" smtClean="0">
                <a:latin typeface="Lucida Grande" charset="0"/>
                <a:cs typeface="Lucida Grande" charset="0"/>
                <a:sym typeface="Lucida Grande" charset="0"/>
                <a:hlinkClick r:id="rId3"/>
              </a:rPr>
              <a:t>vertex</a:t>
            </a:r>
            <a:r>
              <a:rPr lang="en-US" sz="1600" smtClean="0">
                <a:latin typeface="Lucida Grande" charset="0"/>
                <a:cs typeface="Lucida Grande" charset="0"/>
                <a:sym typeface="Lucida Grande" charset="0"/>
              </a:rPr>
              <a:t>", and each bridge with an abstract connection, an "</a:t>
            </a:r>
            <a:r>
              <a:rPr lang="en-US" sz="1600" u="sng" smtClean="0">
                <a:latin typeface="Lucida Grande" charset="0"/>
                <a:cs typeface="Lucida Grande" charset="0"/>
                <a:sym typeface="Lucida Grande" charset="0"/>
              </a:rPr>
              <a:t>edge</a:t>
            </a:r>
            <a:r>
              <a:rPr lang="en-US" sz="1600" smtClean="0">
                <a:latin typeface="Lucida Grande" charset="0"/>
                <a:cs typeface="Lucida Grande" charset="0"/>
                <a:sym typeface="Lucida Grande" charset="0"/>
              </a:rPr>
              <a:t>".</a:t>
            </a:r>
            <a:endParaRPr lang="en-US" sz="1600" smtClean="0">
              <a:latin typeface="Lucida Grande" charset="0"/>
              <a:cs typeface="Lucida Grande" charset="0"/>
              <a:sym typeface="Lucida Grande" charset="0"/>
              <a:hlinkClick r:id="rId4"/>
            </a:endParaRPr>
          </a:p>
          <a:p>
            <a:pPr eaLnBrk="1" hangingPunct="1">
              <a:spcBef>
                <a:spcPts val="1000"/>
              </a:spcBef>
              <a:defRPr/>
            </a:pPr>
            <a:r>
              <a:rPr lang="ja-JP" altLang="en-US" sz="1600" smtClean="0">
                <a:latin typeface="Arial"/>
                <a:cs typeface="Lucida Grande" charset="0"/>
                <a:sym typeface="Lucida Grande" charset="0"/>
                <a:hlinkClick r:id="rId4"/>
              </a:rPr>
              <a:t>“</a:t>
            </a:r>
            <a:r>
              <a:rPr lang="en-US" sz="1600" smtClean="0">
                <a:latin typeface="Lucida Grande" charset="0"/>
                <a:cs typeface="Lucida Grande" charset="0"/>
                <a:sym typeface="Lucida Grande" charset="0"/>
                <a:hlinkClick r:id="rId4"/>
              </a:rPr>
              <a:t>Fo</a:t>
            </a:r>
            <a:r>
              <a:rPr lang="en-US" sz="1600" smtClean="0">
                <a:latin typeface="Lucida Grande" charset="0"/>
                <a:cs typeface="Lucida Grande" charset="0"/>
                <a:sym typeface="Lucida Grande" charset="0"/>
              </a:rPr>
              <a:t>r normal humans (not mathematicians) we find it easier to use the terms </a:t>
            </a:r>
            <a:r>
              <a:rPr lang="ja-JP" altLang="en-US" sz="1600" smtClean="0">
                <a:latin typeface="Arial"/>
                <a:cs typeface="Lucida Grande" charset="0"/>
                <a:sym typeface="Lucida Grande" charset="0"/>
              </a:rPr>
              <a:t>‘</a:t>
            </a:r>
            <a:r>
              <a:rPr lang="en-US" sz="1600" u="sng" smtClean="0">
                <a:latin typeface="Lucida Grande" charset="0"/>
                <a:cs typeface="Lucida Grande" charset="0"/>
                <a:sym typeface="Lucida Grande" charset="0"/>
              </a:rPr>
              <a:t>Node</a:t>
            </a:r>
            <a:r>
              <a:rPr lang="ja-JP" altLang="en-US" sz="1600" smtClean="0">
                <a:latin typeface="Arial"/>
                <a:cs typeface="Lucida Grande" charset="0"/>
                <a:sym typeface="Lucida Grande" charset="0"/>
              </a:rPr>
              <a:t>’</a:t>
            </a:r>
            <a:r>
              <a:rPr lang="en-US" sz="1600" smtClean="0">
                <a:latin typeface="Lucida Grande" charset="0"/>
                <a:cs typeface="Lucida Grande" charset="0"/>
                <a:sym typeface="Lucida Grande" charset="0"/>
              </a:rPr>
              <a:t> and </a:t>
            </a:r>
            <a:r>
              <a:rPr lang="ja-JP" altLang="en-US" sz="1600" smtClean="0">
                <a:latin typeface="Arial"/>
                <a:cs typeface="Lucida Grande" charset="0"/>
                <a:sym typeface="Lucida Grande" charset="0"/>
              </a:rPr>
              <a:t>‘</a:t>
            </a:r>
            <a:r>
              <a:rPr lang="en-US" sz="1600" u="sng" smtClean="0">
                <a:latin typeface="Lucida Grande" charset="0"/>
                <a:cs typeface="Lucida Grande" charset="0"/>
                <a:sym typeface="Lucida Grande" charset="0"/>
              </a:rPr>
              <a:t>Relationship</a:t>
            </a:r>
            <a:r>
              <a:rPr lang="ja-JP" altLang="en-US" sz="1600" smtClean="0">
                <a:latin typeface="Arial"/>
                <a:cs typeface="Lucida Grande" charset="0"/>
                <a:sym typeface="Lucida Grande" charset="0"/>
              </a:rPr>
              <a:t>’</a:t>
            </a:r>
            <a:r>
              <a:rPr lang="en-US" sz="1600" smtClean="0">
                <a:latin typeface="Lucida Grande" charset="0"/>
                <a:cs typeface="Lucida Grande" charset="0"/>
                <a:sym typeface="Lucida Grande" charset="0"/>
              </a:rPr>
              <a:t>.</a:t>
            </a:r>
            <a:r>
              <a:rPr lang="ja-JP" altLang="en-US" sz="1600" smtClean="0">
                <a:latin typeface="Arial"/>
                <a:cs typeface="Lucida Grande" charset="0"/>
                <a:sym typeface="Lucida Grande" charset="0"/>
              </a:rPr>
              <a:t>”</a:t>
            </a:r>
            <a:endParaRPr lang="en-US" sz="1600" smtClean="0">
              <a:latin typeface="Lucida Grande" charset="0"/>
              <a:cs typeface="Lucida Grande" charset="0"/>
              <a:sym typeface="Lucida Grande" charset="0"/>
            </a:endParaRPr>
          </a:p>
          <a:p>
            <a:pPr eaLnBrk="1" hangingPunct="1">
              <a:spcBef>
                <a:spcPts val="1000"/>
              </a:spcBef>
              <a:defRPr/>
            </a:pPr>
            <a:r>
              <a:rPr lang="en-US" sz="1600" smtClean="0">
                <a:latin typeface="Lucida Grande" charset="0"/>
                <a:cs typeface="Lucida Grande" charset="0"/>
                <a:sym typeface="Lucida Grande" charset="0"/>
              </a:rPr>
              <a:t>This resulting structure is called a graph.</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9/16/14</a:t>
            </a:r>
            <a:endParaRPr lang="en-US"/>
          </a:p>
        </p:txBody>
      </p:sp>
      <p:sp>
        <p:nvSpPr>
          <p:cNvPr id="5" name="Footer Placeholder 4"/>
          <p:cNvSpPr>
            <a:spLocks noGrp="1"/>
          </p:cNvSpPr>
          <p:nvPr>
            <p:ph type="ftr" sz="quarter" idx="11"/>
          </p:nvPr>
        </p:nvSpPr>
        <p:spPr/>
        <p:txBody>
          <a:bodyPr/>
          <a:lstStyle/>
          <a:p>
            <a:r>
              <a:rPr lang="en-US" smtClean="0"/>
              <a:t>Creative Common SA</a:t>
            </a:r>
            <a:endParaRPr lang="en-US"/>
          </a:p>
        </p:txBody>
      </p:sp>
      <p:sp>
        <p:nvSpPr>
          <p:cNvPr id="6" name="Slide Number Placeholder 5"/>
          <p:cNvSpPr>
            <a:spLocks noGrp="1"/>
          </p:cNvSpPr>
          <p:nvPr>
            <p:ph type="sldNum" sz="quarter" idx="12"/>
          </p:nvPr>
        </p:nvSpPr>
        <p:spPr/>
        <p:txBody>
          <a:bodyPr/>
          <a:lstStyle/>
          <a:p>
            <a:fld id="{02968B73-BAA9-8B43-B9A0-F0D59A65CBE2}" type="slidenum">
              <a:rPr lang="en-US" smtClean="0"/>
              <a:t>‹#›</a:t>
            </a:fld>
            <a:endParaRPr lang="en-US"/>
          </a:p>
        </p:txBody>
      </p:sp>
    </p:spTree>
    <p:extLst>
      <p:ext uri="{BB962C8B-B14F-4D97-AF65-F5344CB8AC3E}">
        <p14:creationId xmlns:p14="http://schemas.microsoft.com/office/powerpoint/2010/main" val="4134502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9/16/14</a:t>
            </a:r>
            <a:endParaRPr lang="en-US"/>
          </a:p>
        </p:txBody>
      </p:sp>
      <p:sp>
        <p:nvSpPr>
          <p:cNvPr id="5" name="Footer Placeholder 4"/>
          <p:cNvSpPr>
            <a:spLocks noGrp="1"/>
          </p:cNvSpPr>
          <p:nvPr>
            <p:ph type="ftr" sz="quarter" idx="11"/>
          </p:nvPr>
        </p:nvSpPr>
        <p:spPr/>
        <p:txBody>
          <a:bodyPr/>
          <a:lstStyle/>
          <a:p>
            <a:r>
              <a:rPr lang="en-US" smtClean="0"/>
              <a:t>Creative Common SA</a:t>
            </a:r>
            <a:endParaRPr lang="en-US"/>
          </a:p>
        </p:txBody>
      </p:sp>
      <p:sp>
        <p:nvSpPr>
          <p:cNvPr id="6" name="Slide Number Placeholder 5"/>
          <p:cNvSpPr>
            <a:spLocks noGrp="1"/>
          </p:cNvSpPr>
          <p:nvPr>
            <p:ph type="sldNum" sz="quarter" idx="12"/>
          </p:nvPr>
        </p:nvSpPr>
        <p:spPr/>
        <p:txBody>
          <a:bodyPr/>
          <a:lstStyle/>
          <a:p>
            <a:fld id="{02968B73-BAA9-8B43-B9A0-F0D59A65CBE2}" type="slidenum">
              <a:rPr lang="en-US" smtClean="0"/>
              <a:t>‹#›</a:t>
            </a:fld>
            <a:endParaRPr lang="en-US"/>
          </a:p>
        </p:txBody>
      </p:sp>
    </p:spTree>
    <p:extLst>
      <p:ext uri="{BB962C8B-B14F-4D97-AF65-F5344CB8AC3E}">
        <p14:creationId xmlns:p14="http://schemas.microsoft.com/office/powerpoint/2010/main" val="3716837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9/16/14</a:t>
            </a:r>
            <a:endParaRPr lang="en-US"/>
          </a:p>
        </p:txBody>
      </p:sp>
      <p:sp>
        <p:nvSpPr>
          <p:cNvPr id="5" name="Footer Placeholder 4"/>
          <p:cNvSpPr>
            <a:spLocks noGrp="1"/>
          </p:cNvSpPr>
          <p:nvPr>
            <p:ph type="ftr" sz="quarter" idx="11"/>
          </p:nvPr>
        </p:nvSpPr>
        <p:spPr/>
        <p:txBody>
          <a:bodyPr/>
          <a:lstStyle/>
          <a:p>
            <a:r>
              <a:rPr lang="en-US" smtClean="0"/>
              <a:t>Creative Common SA</a:t>
            </a:r>
            <a:endParaRPr lang="en-US"/>
          </a:p>
        </p:txBody>
      </p:sp>
      <p:sp>
        <p:nvSpPr>
          <p:cNvPr id="6" name="Slide Number Placeholder 5"/>
          <p:cNvSpPr>
            <a:spLocks noGrp="1"/>
          </p:cNvSpPr>
          <p:nvPr>
            <p:ph type="sldNum" sz="quarter" idx="12"/>
          </p:nvPr>
        </p:nvSpPr>
        <p:spPr/>
        <p:txBody>
          <a:bodyPr/>
          <a:lstStyle/>
          <a:p>
            <a:fld id="{02968B73-BAA9-8B43-B9A0-F0D59A65CBE2}" type="slidenum">
              <a:rPr lang="en-US" smtClean="0"/>
              <a:t>‹#›</a:t>
            </a:fld>
            <a:endParaRPr lang="en-US"/>
          </a:p>
        </p:txBody>
      </p:sp>
    </p:spTree>
    <p:extLst>
      <p:ext uri="{BB962C8B-B14F-4D97-AF65-F5344CB8AC3E}">
        <p14:creationId xmlns:p14="http://schemas.microsoft.com/office/powerpoint/2010/main" val="1560554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9/16/14</a:t>
            </a:r>
            <a:endParaRPr lang="en-US"/>
          </a:p>
        </p:txBody>
      </p:sp>
      <p:sp>
        <p:nvSpPr>
          <p:cNvPr id="5" name="Footer Placeholder 4"/>
          <p:cNvSpPr>
            <a:spLocks noGrp="1"/>
          </p:cNvSpPr>
          <p:nvPr>
            <p:ph type="ftr" sz="quarter" idx="11"/>
          </p:nvPr>
        </p:nvSpPr>
        <p:spPr/>
        <p:txBody>
          <a:bodyPr/>
          <a:lstStyle/>
          <a:p>
            <a:r>
              <a:rPr lang="en-US" smtClean="0"/>
              <a:t>Creative Common SA</a:t>
            </a:r>
            <a:endParaRPr lang="en-US"/>
          </a:p>
        </p:txBody>
      </p:sp>
      <p:sp>
        <p:nvSpPr>
          <p:cNvPr id="6" name="Slide Number Placeholder 5"/>
          <p:cNvSpPr>
            <a:spLocks noGrp="1"/>
          </p:cNvSpPr>
          <p:nvPr>
            <p:ph type="sldNum" sz="quarter" idx="12"/>
          </p:nvPr>
        </p:nvSpPr>
        <p:spPr/>
        <p:txBody>
          <a:bodyPr/>
          <a:lstStyle/>
          <a:p>
            <a:fld id="{02968B73-BAA9-8B43-B9A0-F0D59A65CBE2}" type="slidenum">
              <a:rPr lang="en-US" smtClean="0"/>
              <a:t>‹#›</a:t>
            </a:fld>
            <a:endParaRPr lang="en-US"/>
          </a:p>
        </p:txBody>
      </p:sp>
    </p:spTree>
    <p:extLst>
      <p:ext uri="{BB962C8B-B14F-4D97-AF65-F5344CB8AC3E}">
        <p14:creationId xmlns:p14="http://schemas.microsoft.com/office/powerpoint/2010/main" val="3821382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9/16/14</a:t>
            </a:r>
            <a:endParaRPr lang="en-US"/>
          </a:p>
        </p:txBody>
      </p:sp>
      <p:sp>
        <p:nvSpPr>
          <p:cNvPr id="5" name="Footer Placeholder 4"/>
          <p:cNvSpPr>
            <a:spLocks noGrp="1"/>
          </p:cNvSpPr>
          <p:nvPr>
            <p:ph type="ftr" sz="quarter" idx="11"/>
          </p:nvPr>
        </p:nvSpPr>
        <p:spPr/>
        <p:txBody>
          <a:bodyPr/>
          <a:lstStyle/>
          <a:p>
            <a:r>
              <a:rPr lang="en-US" smtClean="0"/>
              <a:t>Creative Common SA</a:t>
            </a:r>
            <a:endParaRPr lang="en-US"/>
          </a:p>
        </p:txBody>
      </p:sp>
      <p:sp>
        <p:nvSpPr>
          <p:cNvPr id="6" name="Slide Number Placeholder 5"/>
          <p:cNvSpPr>
            <a:spLocks noGrp="1"/>
          </p:cNvSpPr>
          <p:nvPr>
            <p:ph type="sldNum" sz="quarter" idx="12"/>
          </p:nvPr>
        </p:nvSpPr>
        <p:spPr/>
        <p:txBody>
          <a:bodyPr/>
          <a:lstStyle/>
          <a:p>
            <a:fld id="{02968B73-BAA9-8B43-B9A0-F0D59A65CBE2}" type="slidenum">
              <a:rPr lang="en-US" smtClean="0"/>
              <a:t>‹#›</a:t>
            </a:fld>
            <a:endParaRPr lang="en-US"/>
          </a:p>
        </p:txBody>
      </p:sp>
    </p:spTree>
    <p:extLst>
      <p:ext uri="{BB962C8B-B14F-4D97-AF65-F5344CB8AC3E}">
        <p14:creationId xmlns:p14="http://schemas.microsoft.com/office/powerpoint/2010/main" val="4161574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9/16/14</a:t>
            </a:r>
            <a:endParaRPr lang="en-US"/>
          </a:p>
        </p:txBody>
      </p:sp>
      <p:sp>
        <p:nvSpPr>
          <p:cNvPr id="6" name="Footer Placeholder 5"/>
          <p:cNvSpPr>
            <a:spLocks noGrp="1"/>
          </p:cNvSpPr>
          <p:nvPr>
            <p:ph type="ftr" sz="quarter" idx="11"/>
          </p:nvPr>
        </p:nvSpPr>
        <p:spPr/>
        <p:txBody>
          <a:bodyPr/>
          <a:lstStyle/>
          <a:p>
            <a:r>
              <a:rPr lang="en-US" smtClean="0"/>
              <a:t>Creative Common SA</a:t>
            </a:r>
            <a:endParaRPr lang="en-US"/>
          </a:p>
        </p:txBody>
      </p:sp>
      <p:sp>
        <p:nvSpPr>
          <p:cNvPr id="7" name="Slide Number Placeholder 6"/>
          <p:cNvSpPr>
            <a:spLocks noGrp="1"/>
          </p:cNvSpPr>
          <p:nvPr>
            <p:ph type="sldNum" sz="quarter" idx="12"/>
          </p:nvPr>
        </p:nvSpPr>
        <p:spPr/>
        <p:txBody>
          <a:bodyPr/>
          <a:lstStyle/>
          <a:p>
            <a:fld id="{02968B73-BAA9-8B43-B9A0-F0D59A65CBE2}" type="slidenum">
              <a:rPr lang="en-US" smtClean="0"/>
              <a:t>‹#›</a:t>
            </a:fld>
            <a:endParaRPr lang="en-US"/>
          </a:p>
        </p:txBody>
      </p:sp>
    </p:spTree>
    <p:extLst>
      <p:ext uri="{BB962C8B-B14F-4D97-AF65-F5344CB8AC3E}">
        <p14:creationId xmlns:p14="http://schemas.microsoft.com/office/powerpoint/2010/main" val="124234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9/16/14</a:t>
            </a:r>
            <a:endParaRPr lang="en-US"/>
          </a:p>
        </p:txBody>
      </p:sp>
      <p:sp>
        <p:nvSpPr>
          <p:cNvPr id="8" name="Footer Placeholder 7"/>
          <p:cNvSpPr>
            <a:spLocks noGrp="1"/>
          </p:cNvSpPr>
          <p:nvPr>
            <p:ph type="ftr" sz="quarter" idx="11"/>
          </p:nvPr>
        </p:nvSpPr>
        <p:spPr/>
        <p:txBody>
          <a:bodyPr/>
          <a:lstStyle/>
          <a:p>
            <a:r>
              <a:rPr lang="en-US" smtClean="0"/>
              <a:t>Creative Common SA</a:t>
            </a:r>
            <a:endParaRPr lang="en-US"/>
          </a:p>
        </p:txBody>
      </p:sp>
      <p:sp>
        <p:nvSpPr>
          <p:cNvPr id="9" name="Slide Number Placeholder 8"/>
          <p:cNvSpPr>
            <a:spLocks noGrp="1"/>
          </p:cNvSpPr>
          <p:nvPr>
            <p:ph type="sldNum" sz="quarter" idx="12"/>
          </p:nvPr>
        </p:nvSpPr>
        <p:spPr/>
        <p:txBody>
          <a:bodyPr/>
          <a:lstStyle/>
          <a:p>
            <a:fld id="{02968B73-BAA9-8B43-B9A0-F0D59A65CBE2}" type="slidenum">
              <a:rPr lang="en-US" smtClean="0"/>
              <a:t>‹#›</a:t>
            </a:fld>
            <a:endParaRPr lang="en-US"/>
          </a:p>
        </p:txBody>
      </p:sp>
    </p:spTree>
    <p:extLst>
      <p:ext uri="{BB962C8B-B14F-4D97-AF65-F5344CB8AC3E}">
        <p14:creationId xmlns:p14="http://schemas.microsoft.com/office/powerpoint/2010/main" val="1102786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9/16/14</a:t>
            </a:r>
            <a:endParaRPr lang="en-US"/>
          </a:p>
        </p:txBody>
      </p:sp>
      <p:sp>
        <p:nvSpPr>
          <p:cNvPr id="4" name="Footer Placeholder 3"/>
          <p:cNvSpPr>
            <a:spLocks noGrp="1"/>
          </p:cNvSpPr>
          <p:nvPr>
            <p:ph type="ftr" sz="quarter" idx="11"/>
          </p:nvPr>
        </p:nvSpPr>
        <p:spPr/>
        <p:txBody>
          <a:bodyPr/>
          <a:lstStyle/>
          <a:p>
            <a:r>
              <a:rPr lang="en-US" smtClean="0"/>
              <a:t>Creative Common SA</a:t>
            </a:r>
            <a:endParaRPr lang="en-US"/>
          </a:p>
        </p:txBody>
      </p:sp>
      <p:sp>
        <p:nvSpPr>
          <p:cNvPr id="5" name="Slide Number Placeholder 4"/>
          <p:cNvSpPr>
            <a:spLocks noGrp="1"/>
          </p:cNvSpPr>
          <p:nvPr>
            <p:ph type="sldNum" sz="quarter" idx="12"/>
          </p:nvPr>
        </p:nvSpPr>
        <p:spPr/>
        <p:txBody>
          <a:bodyPr/>
          <a:lstStyle/>
          <a:p>
            <a:fld id="{02968B73-BAA9-8B43-B9A0-F0D59A65CBE2}" type="slidenum">
              <a:rPr lang="en-US" smtClean="0"/>
              <a:t>‹#›</a:t>
            </a:fld>
            <a:endParaRPr lang="en-US"/>
          </a:p>
        </p:txBody>
      </p:sp>
    </p:spTree>
    <p:extLst>
      <p:ext uri="{BB962C8B-B14F-4D97-AF65-F5344CB8AC3E}">
        <p14:creationId xmlns:p14="http://schemas.microsoft.com/office/powerpoint/2010/main" val="2068277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9/16/14</a:t>
            </a:r>
            <a:endParaRPr lang="en-US"/>
          </a:p>
        </p:txBody>
      </p:sp>
      <p:sp>
        <p:nvSpPr>
          <p:cNvPr id="3" name="Footer Placeholder 2"/>
          <p:cNvSpPr>
            <a:spLocks noGrp="1"/>
          </p:cNvSpPr>
          <p:nvPr>
            <p:ph type="ftr" sz="quarter" idx="11"/>
          </p:nvPr>
        </p:nvSpPr>
        <p:spPr/>
        <p:txBody>
          <a:bodyPr/>
          <a:lstStyle/>
          <a:p>
            <a:r>
              <a:rPr lang="en-US" smtClean="0"/>
              <a:t>Creative Common SA</a:t>
            </a:r>
            <a:endParaRPr lang="en-US"/>
          </a:p>
        </p:txBody>
      </p:sp>
      <p:sp>
        <p:nvSpPr>
          <p:cNvPr id="4" name="Slide Number Placeholder 3"/>
          <p:cNvSpPr>
            <a:spLocks noGrp="1"/>
          </p:cNvSpPr>
          <p:nvPr>
            <p:ph type="sldNum" sz="quarter" idx="12"/>
          </p:nvPr>
        </p:nvSpPr>
        <p:spPr/>
        <p:txBody>
          <a:bodyPr/>
          <a:lstStyle/>
          <a:p>
            <a:fld id="{02968B73-BAA9-8B43-B9A0-F0D59A65CBE2}" type="slidenum">
              <a:rPr lang="en-US" smtClean="0"/>
              <a:t>‹#›</a:t>
            </a:fld>
            <a:endParaRPr lang="en-US"/>
          </a:p>
        </p:txBody>
      </p:sp>
    </p:spTree>
    <p:extLst>
      <p:ext uri="{BB962C8B-B14F-4D97-AF65-F5344CB8AC3E}">
        <p14:creationId xmlns:p14="http://schemas.microsoft.com/office/powerpoint/2010/main" val="92326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9/16/14</a:t>
            </a:r>
            <a:endParaRPr lang="en-US"/>
          </a:p>
        </p:txBody>
      </p:sp>
      <p:sp>
        <p:nvSpPr>
          <p:cNvPr id="6" name="Footer Placeholder 5"/>
          <p:cNvSpPr>
            <a:spLocks noGrp="1"/>
          </p:cNvSpPr>
          <p:nvPr>
            <p:ph type="ftr" sz="quarter" idx="11"/>
          </p:nvPr>
        </p:nvSpPr>
        <p:spPr/>
        <p:txBody>
          <a:bodyPr/>
          <a:lstStyle/>
          <a:p>
            <a:r>
              <a:rPr lang="en-US" smtClean="0"/>
              <a:t>Creative Common SA</a:t>
            </a:r>
            <a:endParaRPr lang="en-US"/>
          </a:p>
        </p:txBody>
      </p:sp>
      <p:sp>
        <p:nvSpPr>
          <p:cNvPr id="7" name="Slide Number Placeholder 6"/>
          <p:cNvSpPr>
            <a:spLocks noGrp="1"/>
          </p:cNvSpPr>
          <p:nvPr>
            <p:ph type="sldNum" sz="quarter" idx="12"/>
          </p:nvPr>
        </p:nvSpPr>
        <p:spPr/>
        <p:txBody>
          <a:bodyPr/>
          <a:lstStyle/>
          <a:p>
            <a:fld id="{02968B73-BAA9-8B43-B9A0-F0D59A65CBE2}" type="slidenum">
              <a:rPr lang="en-US" smtClean="0"/>
              <a:t>‹#›</a:t>
            </a:fld>
            <a:endParaRPr lang="en-US"/>
          </a:p>
        </p:txBody>
      </p:sp>
    </p:spTree>
    <p:extLst>
      <p:ext uri="{BB962C8B-B14F-4D97-AF65-F5344CB8AC3E}">
        <p14:creationId xmlns:p14="http://schemas.microsoft.com/office/powerpoint/2010/main" val="301076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9/16/14</a:t>
            </a:r>
            <a:endParaRPr lang="en-US"/>
          </a:p>
        </p:txBody>
      </p:sp>
      <p:sp>
        <p:nvSpPr>
          <p:cNvPr id="6" name="Footer Placeholder 5"/>
          <p:cNvSpPr>
            <a:spLocks noGrp="1"/>
          </p:cNvSpPr>
          <p:nvPr>
            <p:ph type="ftr" sz="quarter" idx="11"/>
          </p:nvPr>
        </p:nvSpPr>
        <p:spPr/>
        <p:txBody>
          <a:bodyPr/>
          <a:lstStyle/>
          <a:p>
            <a:r>
              <a:rPr lang="en-US" smtClean="0"/>
              <a:t>Creative Common SA</a:t>
            </a:r>
            <a:endParaRPr lang="en-US"/>
          </a:p>
        </p:txBody>
      </p:sp>
      <p:sp>
        <p:nvSpPr>
          <p:cNvPr id="7" name="Slide Number Placeholder 6"/>
          <p:cNvSpPr>
            <a:spLocks noGrp="1"/>
          </p:cNvSpPr>
          <p:nvPr>
            <p:ph type="sldNum" sz="quarter" idx="12"/>
          </p:nvPr>
        </p:nvSpPr>
        <p:spPr/>
        <p:txBody>
          <a:bodyPr/>
          <a:lstStyle/>
          <a:p>
            <a:fld id="{02968B73-BAA9-8B43-B9A0-F0D59A65CBE2}" type="slidenum">
              <a:rPr lang="en-US" smtClean="0"/>
              <a:t>‹#›</a:t>
            </a:fld>
            <a:endParaRPr lang="en-US"/>
          </a:p>
        </p:txBody>
      </p:sp>
    </p:spTree>
    <p:extLst>
      <p:ext uri="{BB962C8B-B14F-4D97-AF65-F5344CB8AC3E}">
        <p14:creationId xmlns:p14="http://schemas.microsoft.com/office/powerpoint/2010/main" val="144910256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9/16/14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Creative Common SA</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968B73-BAA9-8B43-B9A0-F0D59A65CBE2}" type="slidenum">
              <a:rPr lang="en-US" smtClean="0"/>
              <a:t>‹#›</a:t>
            </a:fld>
            <a:endParaRPr lang="en-US"/>
          </a:p>
        </p:txBody>
      </p:sp>
    </p:spTree>
    <p:extLst>
      <p:ext uri="{BB962C8B-B14F-4D97-AF65-F5344CB8AC3E}">
        <p14:creationId xmlns:p14="http://schemas.microsoft.com/office/powerpoint/2010/main" val="3904899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blogs.the451group.com/information_management/files/2012/11/DBlandscape.jpg" TargetMode="Externa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Learning Graph Database – Neo4j</a:t>
            </a:r>
            <a:endParaRPr lang="en-US" b="1"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518671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 version </a:t>
            </a:r>
            <a:r>
              <a:rPr lang="en-US" dirty="0" smtClean="0"/>
              <a:t>0.3 – More Links</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en-US" smtClean="0"/>
              <a:t>9/16/14</a:t>
            </a:r>
            <a:endParaRPr lang="en-US"/>
          </a:p>
        </p:txBody>
      </p:sp>
      <p:sp>
        <p:nvSpPr>
          <p:cNvPr id="5" name="Footer Placeholder 4"/>
          <p:cNvSpPr>
            <a:spLocks noGrp="1"/>
          </p:cNvSpPr>
          <p:nvPr>
            <p:ph type="ftr" sz="quarter" idx="11"/>
          </p:nvPr>
        </p:nvSpPr>
        <p:spPr/>
        <p:txBody>
          <a:bodyPr/>
          <a:lstStyle/>
          <a:p>
            <a:r>
              <a:rPr lang="en-US" smtClean="0"/>
              <a:t>Creative Common SA</a:t>
            </a:r>
            <a:endParaRPr lang="en-US"/>
          </a:p>
        </p:txBody>
      </p:sp>
      <p:sp>
        <p:nvSpPr>
          <p:cNvPr id="6" name="Slide Number Placeholder 5"/>
          <p:cNvSpPr>
            <a:spLocks noGrp="1"/>
          </p:cNvSpPr>
          <p:nvPr>
            <p:ph type="sldNum" sz="quarter" idx="12"/>
          </p:nvPr>
        </p:nvSpPr>
        <p:spPr/>
        <p:txBody>
          <a:bodyPr/>
          <a:lstStyle/>
          <a:p>
            <a:fld id="{02968B73-BAA9-8B43-B9A0-F0D59A65CBE2}" type="slidenum">
              <a:rPr lang="en-US" smtClean="0"/>
              <a:t>10</a:t>
            </a:fld>
            <a:endParaRPr lang="en-US"/>
          </a:p>
        </p:txBody>
      </p:sp>
    </p:spTree>
    <p:extLst>
      <p:ext uri="{BB962C8B-B14F-4D97-AF65-F5344CB8AC3E}">
        <p14:creationId xmlns:p14="http://schemas.microsoft.com/office/powerpoint/2010/main" val="54386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Cypher Statement - </a:t>
            </a:r>
            <a:r>
              <a:rPr lang="en-US" dirty="0" smtClean="0"/>
              <a:t>3</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en-US" smtClean="0"/>
              <a:t>9/16/14</a:t>
            </a:r>
            <a:endParaRPr lang="en-US"/>
          </a:p>
        </p:txBody>
      </p:sp>
      <p:sp>
        <p:nvSpPr>
          <p:cNvPr id="5" name="Footer Placeholder 4"/>
          <p:cNvSpPr>
            <a:spLocks noGrp="1"/>
          </p:cNvSpPr>
          <p:nvPr>
            <p:ph type="ftr" sz="quarter" idx="11"/>
          </p:nvPr>
        </p:nvSpPr>
        <p:spPr/>
        <p:txBody>
          <a:bodyPr/>
          <a:lstStyle/>
          <a:p>
            <a:r>
              <a:rPr lang="en-US" smtClean="0"/>
              <a:t>Creative Common SA</a:t>
            </a:r>
            <a:endParaRPr lang="en-US"/>
          </a:p>
        </p:txBody>
      </p:sp>
      <p:sp>
        <p:nvSpPr>
          <p:cNvPr id="6" name="Slide Number Placeholder 5"/>
          <p:cNvSpPr>
            <a:spLocks noGrp="1"/>
          </p:cNvSpPr>
          <p:nvPr>
            <p:ph type="sldNum" sz="quarter" idx="12"/>
          </p:nvPr>
        </p:nvSpPr>
        <p:spPr/>
        <p:txBody>
          <a:bodyPr/>
          <a:lstStyle/>
          <a:p>
            <a:fld id="{02968B73-BAA9-8B43-B9A0-F0D59A65CBE2}" type="slidenum">
              <a:rPr lang="en-US" smtClean="0"/>
              <a:t>11</a:t>
            </a:fld>
            <a:endParaRPr lang="en-US"/>
          </a:p>
        </p:txBody>
      </p:sp>
    </p:spTree>
    <p:extLst>
      <p:ext uri="{BB962C8B-B14F-4D97-AF65-F5344CB8AC3E}">
        <p14:creationId xmlns:p14="http://schemas.microsoft.com/office/powerpoint/2010/main" val="54386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Everywhere</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en-US" smtClean="0"/>
              <a:t>9/16/14</a:t>
            </a:r>
            <a:endParaRPr lang="en-US"/>
          </a:p>
        </p:txBody>
      </p:sp>
      <p:sp>
        <p:nvSpPr>
          <p:cNvPr id="5" name="Footer Placeholder 4"/>
          <p:cNvSpPr>
            <a:spLocks noGrp="1"/>
          </p:cNvSpPr>
          <p:nvPr>
            <p:ph type="ftr" sz="quarter" idx="11"/>
          </p:nvPr>
        </p:nvSpPr>
        <p:spPr/>
        <p:txBody>
          <a:bodyPr/>
          <a:lstStyle/>
          <a:p>
            <a:r>
              <a:rPr lang="en-US" smtClean="0"/>
              <a:t>Creative Common SA</a:t>
            </a:r>
            <a:endParaRPr lang="en-US"/>
          </a:p>
        </p:txBody>
      </p:sp>
      <p:sp>
        <p:nvSpPr>
          <p:cNvPr id="6" name="Slide Number Placeholder 5"/>
          <p:cNvSpPr>
            <a:spLocks noGrp="1"/>
          </p:cNvSpPr>
          <p:nvPr>
            <p:ph type="sldNum" sz="quarter" idx="12"/>
          </p:nvPr>
        </p:nvSpPr>
        <p:spPr/>
        <p:txBody>
          <a:bodyPr/>
          <a:lstStyle/>
          <a:p>
            <a:fld id="{02968B73-BAA9-8B43-B9A0-F0D59A65CBE2}" type="slidenum">
              <a:rPr lang="en-US" smtClean="0"/>
              <a:t>12</a:t>
            </a:fld>
            <a:endParaRPr lang="en-US"/>
          </a:p>
        </p:txBody>
      </p:sp>
    </p:spTree>
    <p:extLst>
      <p:ext uri="{BB962C8B-B14F-4D97-AF65-F5344CB8AC3E}">
        <p14:creationId xmlns:p14="http://schemas.microsoft.com/office/powerpoint/2010/main" val="547762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en-US" smtClean="0"/>
              <a:t>9/16/14</a:t>
            </a:r>
            <a:endParaRPr lang="en-US"/>
          </a:p>
        </p:txBody>
      </p:sp>
      <p:sp>
        <p:nvSpPr>
          <p:cNvPr id="5" name="Footer Placeholder 4"/>
          <p:cNvSpPr>
            <a:spLocks noGrp="1"/>
          </p:cNvSpPr>
          <p:nvPr>
            <p:ph type="ftr" sz="quarter" idx="11"/>
          </p:nvPr>
        </p:nvSpPr>
        <p:spPr/>
        <p:txBody>
          <a:bodyPr/>
          <a:lstStyle/>
          <a:p>
            <a:r>
              <a:rPr lang="en-US" smtClean="0"/>
              <a:t>Creative Common SA</a:t>
            </a:r>
            <a:endParaRPr lang="en-US"/>
          </a:p>
        </p:txBody>
      </p:sp>
      <p:sp>
        <p:nvSpPr>
          <p:cNvPr id="6" name="Slide Number Placeholder 5"/>
          <p:cNvSpPr>
            <a:spLocks noGrp="1"/>
          </p:cNvSpPr>
          <p:nvPr>
            <p:ph type="sldNum" sz="quarter" idx="12"/>
          </p:nvPr>
        </p:nvSpPr>
        <p:spPr/>
        <p:txBody>
          <a:bodyPr/>
          <a:lstStyle/>
          <a:p>
            <a:fld id="{02968B73-BAA9-8B43-B9A0-F0D59A65CBE2}" type="slidenum">
              <a:rPr lang="en-US" smtClean="0"/>
              <a:t>13</a:t>
            </a:fld>
            <a:endParaRPr lang="en-US"/>
          </a:p>
        </p:txBody>
      </p:sp>
    </p:spTree>
    <p:extLst>
      <p:ext uri="{BB962C8B-B14F-4D97-AF65-F5344CB8AC3E}">
        <p14:creationId xmlns:p14="http://schemas.microsoft.com/office/powerpoint/2010/main" val="15651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GraphGist</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en-US" smtClean="0"/>
              <a:t>9/16/14</a:t>
            </a:r>
            <a:endParaRPr lang="en-US"/>
          </a:p>
        </p:txBody>
      </p:sp>
      <p:sp>
        <p:nvSpPr>
          <p:cNvPr id="5" name="Footer Placeholder 4"/>
          <p:cNvSpPr>
            <a:spLocks noGrp="1"/>
          </p:cNvSpPr>
          <p:nvPr>
            <p:ph type="ftr" sz="quarter" idx="11"/>
          </p:nvPr>
        </p:nvSpPr>
        <p:spPr/>
        <p:txBody>
          <a:bodyPr/>
          <a:lstStyle/>
          <a:p>
            <a:r>
              <a:rPr lang="en-US" smtClean="0"/>
              <a:t>Creative Common SA</a:t>
            </a:r>
            <a:endParaRPr lang="en-US"/>
          </a:p>
        </p:txBody>
      </p:sp>
      <p:sp>
        <p:nvSpPr>
          <p:cNvPr id="6" name="Slide Number Placeholder 5"/>
          <p:cNvSpPr>
            <a:spLocks noGrp="1"/>
          </p:cNvSpPr>
          <p:nvPr>
            <p:ph type="sldNum" sz="quarter" idx="12"/>
          </p:nvPr>
        </p:nvSpPr>
        <p:spPr/>
        <p:txBody>
          <a:bodyPr/>
          <a:lstStyle/>
          <a:p>
            <a:fld id="{02968B73-BAA9-8B43-B9A0-F0D59A65CBE2}" type="slidenum">
              <a:rPr lang="en-US" smtClean="0"/>
              <a:t>14</a:t>
            </a:fld>
            <a:endParaRPr lang="en-US"/>
          </a:p>
        </p:txBody>
      </p:sp>
    </p:spTree>
    <p:extLst>
      <p:ext uri="{BB962C8B-B14F-4D97-AF65-F5344CB8AC3E}">
        <p14:creationId xmlns:p14="http://schemas.microsoft.com/office/powerpoint/2010/main" val="2112890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Backup and Reference Slides</a:t>
            </a:r>
            <a:endParaRPr lang="en-US" dirty="0"/>
          </a:p>
        </p:txBody>
      </p:sp>
      <p:sp>
        <p:nvSpPr>
          <p:cNvPr id="5" name="Text Placeholder 4"/>
          <p:cNvSpPr>
            <a:spLocks noGrp="1"/>
          </p:cNvSpPr>
          <p:nvPr>
            <p:ph type="body" idx="1"/>
          </p:nvPr>
        </p:nvSpPr>
        <p:spPr/>
        <p:txBody>
          <a:bodyPr/>
          <a:lstStyle/>
          <a:p>
            <a:endParaRPr lang="en-US"/>
          </a:p>
        </p:txBody>
      </p:sp>
      <p:sp>
        <p:nvSpPr>
          <p:cNvPr id="2" name="Date Placeholder 1"/>
          <p:cNvSpPr>
            <a:spLocks noGrp="1"/>
          </p:cNvSpPr>
          <p:nvPr>
            <p:ph type="dt" sz="half" idx="10"/>
          </p:nvPr>
        </p:nvSpPr>
        <p:spPr/>
        <p:txBody>
          <a:bodyPr/>
          <a:lstStyle/>
          <a:p>
            <a:r>
              <a:rPr lang="en-US" smtClean="0"/>
              <a:t>9/16/14</a:t>
            </a:r>
            <a:endParaRPr lang="en-US"/>
          </a:p>
        </p:txBody>
      </p:sp>
      <p:sp>
        <p:nvSpPr>
          <p:cNvPr id="3" name="Footer Placeholder 2"/>
          <p:cNvSpPr>
            <a:spLocks noGrp="1"/>
          </p:cNvSpPr>
          <p:nvPr>
            <p:ph type="ftr" sz="quarter" idx="11"/>
          </p:nvPr>
        </p:nvSpPr>
        <p:spPr/>
        <p:txBody>
          <a:bodyPr/>
          <a:lstStyle/>
          <a:p>
            <a:r>
              <a:rPr lang="en-US" smtClean="0"/>
              <a:t>Creative Common SA</a:t>
            </a:r>
            <a:endParaRPr lang="en-US"/>
          </a:p>
        </p:txBody>
      </p:sp>
      <p:sp>
        <p:nvSpPr>
          <p:cNvPr id="6" name="Slide Number Placeholder 5"/>
          <p:cNvSpPr>
            <a:spLocks noGrp="1"/>
          </p:cNvSpPr>
          <p:nvPr>
            <p:ph type="sldNum" sz="quarter" idx="12"/>
          </p:nvPr>
        </p:nvSpPr>
        <p:spPr/>
        <p:txBody>
          <a:bodyPr/>
          <a:lstStyle/>
          <a:p>
            <a:fld id="{02968B73-BAA9-8B43-B9A0-F0D59A65CBE2}" type="slidenum">
              <a:rPr lang="en-US" smtClean="0"/>
              <a:t>15</a:t>
            </a:fld>
            <a:endParaRPr lang="en-US"/>
          </a:p>
        </p:txBody>
      </p:sp>
    </p:spTree>
    <p:extLst>
      <p:ext uri="{BB962C8B-B14F-4D97-AF65-F5344CB8AC3E}">
        <p14:creationId xmlns:p14="http://schemas.microsoft.com/office/powerpoint/2010/main" val="4112775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SQL (Structured Query Language) &amp; </a:t>
            </a:r>
            <a:br>
              <a:rPr lang="en-US" sz="3600" dirty="0" smtClean="0"/>
            </a:br>
            <a:r>
              <a:rPr lang="en-US" sz="3600" dirty="0" err="1" smtClean="0"/>
              <a:t>NOSql</a:t>
            </a:r>
            <a:r>
              <a:rPr lang="en-US" sz="3600" dirty="0" smtClean="0"/>
              <a:t> </a:t>
            </a:r>
            <a:r>
              <a:rPr lang="en-US" sz="3600" dirty="0"/>
              <a:t>(Not Only SQL </a:t>
            </a:r>
            <a:r>
              <a:rPr lang="en-US" sz="3600" dirty="0" smtClean="0"/>
              <a:t>)</a:t>
            </a:r>
            <a:br>
              <a:rPr lang="en-US" sz="3600" dirty="0" smtClean="0"/>
            </a:br>
            <a:r>
              <a:rPr lang="en-US" sz="1000" dirty="0"/>
              <a:t>from </a:t>
            </a:r>
            <a:r>
              <a:rPr lang="en-US" sz="1000" dirty="0">
                <a:hlinkClick r:id="rId2"/>
              </a:rPr>
              <a:t>https://blogs.the451group.com/information_management/files/2012/11/</a:t>
            </a:r>
            <a:r>
              <a:rPr lang="en-US" sz="1000" dirty="0" smtClean="0">
                <a:hlinkClick r:id="rId2"/>
              </a:rPr>
              <a:t>DBlandscape.jpg</a:t>
            </a:r>
            <a:r>
              <a:rPr lang="en-US" sz="1000" dirty="0" smtClean="0"/>
              <a:t> </a:t>
            </a:r>
            <a:endParaRPr lang="en-US" sz="3600" dirty="0"/>
          </a:p>
        </p:txBody>
      </p:sp>
      <p:pic>
        <p:nvPicPr>
          <p:cNvPr id="5" name="Content Placeholder 4"/>
          <p:cNvPicPr>
            <a:picLocks noGrp="1" noChangeAspect="1"/>
          </p:cNvPicPr>
          <p:nvPr>
            <p:ph idx="1"/>
          </p:nvPr>
        </p:nvPicPr>
        <p:blipFill>
          <a:blip r:embed="rId3"/>
          <a:srcRect l="-18187" r="-18187"/>
          <a:stretch>
            <a:fillRect/>
          </a:stretch>
        </p:blipFill>
        <p:spPr>
          <a:xfrm>
            <a:off x="-1" y="1310979"/>
            <a:ext cx="9144099" cy="5028902"/>
          </a:xfrm>
        </p:spPr>
      </p:pic>
      <p:sp>
        <p:nvSpPr>
          <p:cNvPr id="6" name="Date Placeholder 5"/>
          <p:cNvSpPr>
            <a:spLocks noGrp="1"/>
          </p:cNvSpPr>
          <p:nvPr>
            <p:ph type="dt" sz="half" idx="10"/>
          </p:nvPr>
        </p:nvSpPr>
        <p:spPr/>
        <p:txBody>
          <a:bodyPr/>
          <a:lstStyle/>
          <a:p>
            <a:r>
              <a:rPr lang="en-US" smtClean="0"/>
              <a:t>9/16/14</a:t>
            </a:r>
            <a:endParaRPr lang="en-US"/>
          </a:p>
        </p:txBody>
      </p:sp>
      <p:sp>
        <p:nvSpPr>
          <p:cNvPr id="7" name="Footer Placeholder 6"/>
          <p:cNvSpPr>
            <a:spLocks noGrp="1"/>
          </p:cNvSpPr>
          <p:nvPr>
            <p:ph type="ftr" sz="quarter" idx="11"/>
          </p:nvPr>
        </p:nvSpPr>
        <p:spPr/>
        <p:txBody>
          <a:bodyPr/>
          <a:lstStyle/>
          <a:p>
            <a:r>
              <a:rPr lang="en-US" smtClean="0"/>
              <a:t>Creative Common SA</a:t>
            </a:r>
            <a:endParaRPr lang="en-US"/>
          </a:p>
        </p:txBody>
      </p:sp>
      <p:sp>
        <p:nvSpPr>
          <p:cNvPr id="8" name="Slide Number Placeholder 7"/>
          <p:cNvSpPr>
            <a:spLocks noGrp="1"/>
          </p:cNvSpPr>
          <p:nvPr>
            <p:ph type="sldNum" sz="quarter" idx="12"/>
          </p:nvPr>
        </p:nvSpPr>
        <p:spPr/>
        <p:txBody>
          <a:bodyPr/>
          <a:lstStyle/>
          <a:p>
            <a:fld id="{02968B73-BAA9-8B43-B9A0-F0D59A65CBE2}" type="slidenum">
              <a:rPr lang="en-US" smtClean="0"/>
              <a:t>16</a:t>
            </a:fld>
            <a:endParaRPr lang="en-US"/>
          </a:p>
        </p:txBody>
      </p:sp>
    </p:spTree>
    <p:extLst>
      <p:ext uri="{BB962C8B-B14F-4D97-AF65-F5344CB8AC3E}">
        <p14:creationId xmlns:p14="http://schemas.microsoft.com/office/powerpoint/2010/main" val="88942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Seven Bridges of </a:t>
            </a:r>
            <a:r>
              <a:rPr lang="en-US" dirty="0" err="1" smtClean="0"/>
              <a:t>Kon</a:t>
            </a:r>
            <a:endParaRPr lang="en-US" dirty="0"/>
          </a:p>
        </p:txBody>
      </p:sp>
      <p:sp>
        <p:nvSpPr>
          <p:cNvPr id="4" name="Date Placeholder 3"/>
          <p:cNvSpPr>
            <a:spLocks noGrp="1"/>
          </p:cNvSpPr>
          <p:nvPr>
            <p:ph type="dt" sz="half" idx="10"/>
          </p:nvPr>
        </p:nvSpPr>
        <p:spPr/>
        <p:txBody>
          <a:bodyPr/>
          <a:lstStyle/>
          <a:p>
            <a:r>
              <a:rPr lang="en-US" smtClean="0"/>
              <a:t>9/16/14</a:t>
            </a:r>
            <a:endParaRPr lang="en-US"/>
          </a:p>
        </p:txBody>
      </p:sp>
      <p:sp>
        <p:nvSpPr>
          <p:cNvPr id="5" name="Footer Placeholder 4"/>
          <p:cNvSpPr>
            <a:spLocks noGrp="1"/>
          </p:cNvSpPr>
          <p:nvPr>
            <p:ph type="ftr" sz="quarter" idx="11"/>
          </p:nvPr>
        </p:nvSpPr>
        <p:spPr/>
        <p:txBody>
          <a:bodyPr/>
          <a:lstStyle/>
          <a:p>
            <a:r>
              <a:rPr lang="en-US" smtClean="0"/>
              <a:t>Creative Common SA</a:t>
            </a:r>
            <a:endParaRPr lang="en-US"/>
          </a:p>
        </p:txBody>
      </p:sp>
      <p:sp>
        <p:nvSpPr>
          <p:cNvPr id="6" name="Slide Number Placeholder 5"/>
          <p:cNvSpPr>
            <a:spLocks noGrp="1"/>
          </p:cNvSpPr>
          <p:nvPr>
            <p:ph type="sldNum" sz="quarter" idx="12"/>
          </p:nvPr>
        </p:nvSpPr>
        <p:spPr/>
        <p:txBody>
          <a:bodyPr/>
          <a:lstStyle/>
          <a:p>
            <a:fld id="{02968B73-BAA9-8B43-B9A0-F0D59A65CBE2}" type="slidenum">
              <a:rPr lang="en-US" smtClean="0"/>
              <a:t>17</a:t>
            </a:fld>
            <a:endParaRPr lang="en-US"/>
          </a:p>
        </p:txBody>
      </p:sp>
      <p:pic>
        <p:nvPicPr>
          <p:cNvPr id="7" name="Picture 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t="-8675" b="-8675"/>
          <a:stretch>
            <a:fillRect/>
          </a:stretch>
        </p:blipFill>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2244808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3" name="Picture 1"/>
          <p:cNvPicPr>
            <a:picLocks noChangeAspect="1" noChangeArrowheads="1"/>
          </p:cNvPicPr>
          <p:nvPr/>
        </p:nvPicPr>
        <p:blipFill>
          <a:blip r:embed="rId3">
            <a:extLst>
              <a:ext uri="{28A0092B-C50C-407E-A947-70E740481C1C}">
                <a14:useLocalDpi xmlns:a14="http://schemas.microsoft.com/office/drawing/2010/main" val="0"/>
              </a:ext>
            </a:extLst>
          </a:blip>
          <a:srcRect l="21510" t="33319" r="23383" b="2855"/>
          <a:stretch>
            <a:fillRect/>
          </a:stretch>
        </p:blipFill>
        <p:spPr bwMode="auto">
          <a:xfrm>
            <a:off x="759024" y="654844"/>
            <a:ext cx="7617023" cy="5512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grpSp>
        <p:nvGrpSpPr>
          <p:cNvPr id="32791" name="Group 23"/>
          <p:cNvGrpSpPr>
            <a:grpSpLocks/>
          </p:cNvGrpSpPr>
          <p:nvPr/>
        </p:nvGrpSpPr>
        <p:grpSpPr bwMode="auto">
          <a:xfrm>
            <a:off x="1946672" y="1339453"/>
            <a:ext cx="5658074" cy="4588372"/>
            <a:chOff x="0" y="0"/>
            <a:chExt cx="5069" cy="3083"/>
          </a:xfrm>
        </p:grpSpPr>
        <p:grpSp>
          <p:nvGrpSpPr>
            <p:cNvPr id="33801" name="Group 4"/>
            <p:cNvGrpSpPr>
              <a:grpSpLocks/>
            </p:cNvGrpSpPr>
            <p:nvPr/>
          </p:nvGrpSpPr>
          <p:grpSpPr bwMode="auto">
            <a:xfrm>
              <a:off x="626" y="-87"/>
              <a:ext cx="966" cy="1125"/>
              <a:chOff x="0" y="0"/>
              <a:chExt cx="966" cy="1125"/>
            </a:xfrm>
          </p:grpSpPr>
          <p:sp>
            <p:nvSpPr>
              <p:cNvPr id="33820" name="Oval 2"/>
              <p:cNvSpPr>
                <a:spLocks/>
              </p:cNvSpPr>
              <p:nvPr/>
            </p:nvSpPr>
            <p:spPr bwMode="auto">
              <a:xfrm rot="1760965">
                <a:off x="269" y="139"/>
                <a:ext cx="432" cy="84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US"/>
              </a:p>
            </p:txBody>
          </p:sp>
          <p:pic>
            <p:nvPicPr>
              <p:cNvPr id="33821"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760965">
                <a:off x="203" y="74"/>
                <a:ext cx="560" cy="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grpSp>
        <p:grpSp>
          <p:nvGrpSpPr>
            <p:cNvPr id="33802" name="Group 7"/>
            <p:cNvGrpSpPr>
              <a:grpSpLocks/>
            </p:cNvGrpSpPr>
            <p:nvPr/>
          </p:nvGrpSpPr>
          <p:grpSpPr bwMode="auto">
            <a:xfrm>
              <a:off x="2099" y="-5"/>
              <a:ext cx="898" cy="1118"/>
              <a:chOff x="0" y="0"/>
              <a:chExt cx="898" cy="1119"/>
            </a:xfrm>
          </p:grpSpPr>
          <p:sp>
            <p:nvSpPr>
              <p:cNvPr id="33818" name="Oval 5"/>
              <p:cNvSpPr>
                <a:spLocks/>
              </p:cNvSpPr>
              <p:nvPr/>
            </p:nvSpPr>
            <p:spPr bwMode="auto">
              <a:xfrm rot="9451121">
                <a:off x="238" y="141"/>
                <a:ext cx="432" cy="84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US"/>
              </a:p>
            </p:txBody>
          </p:sp>
          <p:pic>
            <p:nvPicPr>
              <p:cNvPr id="33819" name="Picture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348879">
                <a:off x="165" y="71"/>
                <a:ext cx="568" cy="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grpSp>
        <p:grpSp>
          <p:nvGrpSpPr>
            <p:cNvPr id="33803" name="Group 10"/>
            <p:cNvGrpSpPr>
              <a:grpSpLocks/>
            </p:cNvGrpSpPr>
            <p:nvPr/>
          </p:nvGrpSpPr>
          <p:grpSpPr bwMode="auto">
            <a:xfrm>
              <a:off x="3772" y="212"/>
              <a:ext cx="953" cy="824"/>
              <a:chOff x="0" y="0"/>
              <a:chExt cx="952" cy="823"/>
            </a:xfrm>
          </p:grpSpPr>
          <p:sp>
            <p:nvSpPr>
              <p:cNvPr id="33816" name="Oval 8"/>
              <p:cNvSpPr>
                <a:spLocks/>
              </p:cNvSpPr>
              <p:nvPr/>
            </p:nvSpPr>
            <p:spPr bwMode="auto">
              <a:xfrm rot="6308784">
                <a:off x="229" y="63"/>
                <a:ext cx="496" cy="6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US"/>
              </a:p>
            </p:txBody>
          </p:sp>
          <p:pic>
            <p:nvPicPr>
              <p:cNvPr id="33817" name="Picture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908785">
                <a:off x="68" y="95"/>
                <a:ext cx="816" cy="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grpSp>
        <p:grpSp>
          <p:nvGrpSpPr>
            <p:cNvPr id="33804" name="Group 13"/>
            <p:cNvGrpSpPr>
              <a:grpSpLocks/>
            </p:cNvGrpSpPr>
            <p:nvPr/>
          </p:nvGrpSpPr>
          <p:grpSpPr bwMode="auto">
            <a:xfrm>
              <a:off x="3596" y="716"/>
              <a:ext cx="1038" cy="999"/>
              <a:chOff x="0" y="0"/>
              <a:chExt cx="1038" cy="999"/>
            </a:xfrm>
          </p:grpSpPr>
          <p:sp>
            <p:nvSpPr>
              <p:cNvPr id="33814" name="Oval 11"/>
              <p:cNvSpPr>
                <a:spLocks/>
              </p:cNvSpPr>
              <p:nvPr/>
            </p:nvSpPr>
            <p:spPr bwMode="auto">
              <a:xfrm rot="-3198019">
                <a:off x="271" y="161"/>
                <a:ext cx="496" cy="6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US"/>
              </a:p>
            </p:txBody>
          </p:sp>
          <p:pic>
            <p:nvPicPr>
              <p:cNvPr id="33815" name="Picture 1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2201981">
                <a:off x="107" y="183"/>
                <a:ext cx="824" cy="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grpSp>
        <p:grpSp>
          <p:nvGrpSpPr>
            <p:cNvPr id="33805" name="Group 16"/>
            <p:cNvGrpSpPr>
              <a:grpSpLocks/>
            </p:cNvGrpSpPr>
            <p:nvPr/>
          </p:nvGrpSpPr>
          <p:grpSpPr bwMode="auto">
            <a:xfrm>
              <a:off x="4366" y="2216"/>
              <a:ext cx="786" cy="950"/>
              <a:chOff x="0" y="0"/>
              <a:chExt cx="785" cy="950"/>
            </a:xfrm>
          </p:grpSpPr>
          <p:sp>
            <p:nvSpPr>
              <p:cNvPr id="33812" name="Oval 14"/>
              <p:cNvSpPr>
                <a:spLocks/>
              </p:cNvSpPr>
              <p:nvPr/>
            </p:nvSpPr>
            <p:spPr bwMode="auto">
              <a:xfrm rot="1304263">
                <a:off x="196" y="131"/>
                <a:ext cx="392" cy="6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US"/>
              </a:p>
            </p:txBody>
          </p:sp>
          <p:pic>
            <p:nvPicPr>
              <p:cNvPr id="33813" name="Picture 15"/>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304263">
                <a:off x="132" y="67"/>
                <a:ext cx="520"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grpSp>
        <p:grpSp>
          <p:nvGrpSpPr>
            <p:cNvPr id="33806" name="Group 19"/>
            <p:cNvGrpSpPr>
              <a:grpSpLocks/>
            </p:cNvGrpSpPr>
            <p:nvPr/>
          </p:nvGrpSpPr>
          <p:grpSpPr bwMode="auto">
            <a:xfrm>
              <a:off x="1045" y="1216"/>
              <a:ext cx="670" cy="903"/>
              <a:chOff x="0" y="0"/>
              <a:chExt cx="670" cy="902"/>
            </a:xfrm>
          </p:grpSpPr>
          <p:sp>
            <p:nvSpPr>
              <p:cNvPr id="33810" name="Oval 17"/>
              <p:cNvSpPr>
                <a:spLocks/>
              </p:cNvSpPr>
              <p:nvPr/>
            </p:nvSpPr>
            <p:spPr bwMode="auto">
              <a:xfrm rot="-679835">
                <a:off x="139" y="107"/>
                <a:ext cx="392" cy="6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US"/>
              </a:p>
            </p:txBody>
          </p:sp>
          <p:pic>
            <p:nvPicPr>
              <p:cNvPr id="33811" name="Picture 1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679835">
                <a:off x="75" y="43"/>
                <a:ext cx="520"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grpSp>
        <p:grpSp>
          <p:nvGrpSpPr>
            <p:cNvPr id="33807" name="Group 22"/>
            <p:cNvGrpSpPr>
              <a:grpSpLocks/>
            </p:cNvGrpSpPr>
            <p:nvPr/>
          </p:nvGrpSpPr>
          <p:grpSpPr bwMode="auto">
            <a:xfrm>
              <a:off x="-84" y="1210"/>
              <a:ext cx="698" cy="914"/>
              <a:chOff x="0" y="0"/>
              <a:chExt cx="698" cy="914"/>
            </a:xfrm>
          </p:grpSpPr>
          <p:sp>
            <p:nvSpPr>
              <p:cNvPr id="33808" name="Oval 20"/>
              <p:cNvSpPr>
                <a:spLocks/>
              </p:cNvSpPr>
              <p:nvPr/>
            </p:nvSpPr>
            <p:spPr bwMode="auto">
              <a:xfrm rot="-10015378">
                <a:off x="157" y="114"/>
                <a:ext cx="392" cy="6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US"/>
              </a:p>
            </p:txBody>
          </p:sp>
          <p:pic>
            <p:nvPicPr>
              <p:cNvPr id="33809" name="Picture 21"/>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784621">
                <a:off x="85" y="49"/>
                <a:ext cx="528"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grpSp>
      </p:grpSp>
      <p:sp>
        <p:nvSpPr>
          <p:cNvPr id="33795" name="Rectangle 24"/>
          <p:cNvSpPr>
            <a:spLocks/>
          </p:cNvSpPr>
          <p:nvPr/>
        </p:nvSpPr>
        <p:spPr bwMode="auto">
          <a:xfrm>
            <a:off x="2646537" y="254407"/>
            <a:ext cx="25403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a:solidFill>
                  <a:schemeClr val="tx1"/>
                </a:solidFill>
                <a:ea typeface="ＭＳ Ｐゴシック" charset="0"/>
                <a:cs typeface="ＭＳ Ｐゴシック" charset="0"/>
              </a:rPr>
              <a:t>Königsberg (Prussia) - 1736</a:t>
            </a:r>
          </a:p>
        </p:txBody>
      </p:sp>
      <p:grpSp>
        <p:nvGrpSpPr>
          <p:cNvPr id="32797" name="Group 29"/>
          <p:cNvGrpSpPr>
            <a:grpSpLocks/>
          </p:cNvGrpSpPr>
          <p:nvPr/>
        </p:nvGrpSpPr>
        <p:grpSpPr bwMode="auto">
          <a:xfrm>
            <a:off x="3571875" y="809625"/>
            <a:ext cx="4330898" cy="4583906"/>
            <a:chOff x="0" y="0"/>
            <a:chExt cx="3880" cy="3080"/>
          </a:xfrm>
        </p:grpSpPr>
        <p:sp>
          <p:nvSpPr>
            <p:cNvPr id="32793" name="Oval 25"/>
            <p:cNvSpPr>
              <a:spLocks/>
            </p:cNvSpPr>
            <p:nvPr/>
          </p:nvSpPr>
          <p:spPr bwMode="auto">
            <a:xfrm>
              <a:off x="1400" y="0"/>
              <a:ext cx="640" cy="640"/>
            </a:xfrm>
            <a:prstGeom prst="ellipse">
              <a:avLst/>
            </a:prstGeom>
            <a:noFill/>
            <a:ln w="101600" cap="flat">
              <a:solidFill>
                <a:schemeClr val="tx1">
                  <a:alpha val="70000"/>
                </a:schemeClr>
              </a:solidFill>
              <a:prstDash val="solid"/>
              <a:miter lim="800000"/>
              <a:headEnd type="none" w="med" len="med"/>
              <a:tailEnd type="none" w="med" len="med"/>
            </a:ln>
            <a:effectLst>
              <a:outerShdw blurRad="38100" dist="12699" dir="5400000" algn="ctr" rotWithShape="0">
                <a:srgbClr val="000000">
                  <a:alpha val="50000"/>
                </a:srgbClr>
              </a:outerShdw>
            </a:effectLst>
            <a:extLst>
              <a:ext uri="{909E8E84-426E-40dd-AFC4-6F175D3DCCD1}">
                <a14:hiddenFill xmlns:a14="http://schemas.microsoft.com/office/drawing/2010/main">
                  <a:solidFill>
                    <a:srgbClr val="FFFFFF"/>
                  </a:solidFill>
                </a14:hiddenFill>
              </a:ext>
            </a:extLst>
          </p:spPr>
          <p:txBody>
            <a:bodyPr lIns="0" tIns="0" rIns="0" bIns="0" anchor="ctr"/>
            <a:lstStyle/>
            <a:p>
              <a:pPr>
                <a:defRPr/>
              </a:pPr>
              <a:r>
                <a:rPr lang="en-US" sz="3500">
                  <a:effectLst>
                    <a:outerShdw blurRad="38100" dist="38100" dir="2700000" algn="tl">
                      <a:srgbClr val="DDDDDD"/>
                    </a:outerShdw>
                  </a:effectLst>
                  <a:ea typeface="ＭＳ Ｐゴシック" charset="0"/>
                  <a:cs typeface="Gill Sans" charset="0"/>
                </a:rPr>
                <a:t>A</a:t>
              </a:r>
            </a:p>
          </p:txBody>
        </p:sp>
        <p:sp>
          <p:nvSpPr>
            <p:cNvPr id="32794" name="Oval 26"/>
            <p:cNvSpPr>
              <a:spLocks/>
            </p:cNvSpPr>
            <p:nvPr/>
          </p:nvSpPr>
          <p:spPr bwMode="auto">
            <a:xfrm>
              <a:off x="200" y="1112"/>
              <a:ext cx="640" cy="640"/>
            </a:xfrm>
            <a:prstGeom prst="ellipse">
              <a:avLst/>
            </a:prstGeom>
            <a:noFill/>
            <a:ln w="101600" cap="flat">
              <a:solidFill>
                <a:schemeClr val="tx1">
                  <a:alpha val="70000"/>
                </a:schemeClr>
              </a:solidFill>
              <a:prstDash val="solid"/>
              <a:miter lim="800000"/>
              <a:headEnd type="none" w="med" len="med"/>
              <a:tailEnd type="none" w="med" len="med"/>
            </a:ln>
            <a:effectLst>
              <a:outerShdw blurRad="38100" dist="12699" dir="5400000" algn="ctr" rotWithShape="0">
                <a:srgbClr val="000000">
                  <a:alpha val="50000"/>
                </a:srgbClr>
              </a:outerShdw>
            </a:effectLst>
            <a:extLst>
              <a:ext uri="{909E8E84-426E-40dd-AFC4-6F175D3DCCD1}">
                <a14:hiddenFill xmlns:a14="http://schemas.microsoft.com/office/drawing/2010/main">
                  <a:solidFill>
                    <a:srgbClr val="FFFFFF"/>
                  </a:solidFill>
                </a14:hiddenFill>
              </a:ext>
            </a:extLst>
          </p:spPr>
          <p:txBody>
            <a:bodyPr lIns="0" tIns="0" rIns="0" bIns="0" anchor="ctr"/>
            <a:lstStyle/>
            <a:p>
              <a:pPr>
                <a:defRPr/>
              </a:pPr>
              <a:r>
                <a:rPr lang="en-US" sz="3500">
                  <a:effectLst>
                    <a:outerShdw blurRad="38100" dist="38100" dir="2700000" algn="tl">
                      <a:srgbClr val="DDDDDD"/>
                    </a:outerShdw>
                  </a:effectLst>
                  <a:ea typeface="ＭＳ Ｐゴシック" charset="0"/>
                  <a:cs typeface="Gill Sans" charset="0"/>
                </a:rPr>
                <a:t>B</a:t>
              </a:r>
            </a:p>
          </p:txBody>
        </p:sp>
        <p:sp>
          <p:nvSpPr>
            <p:cNvPr id="32795" name="Oval 27"/>
            <p:cNvSpPr>
              <a:spLocks/>
            </p:cNvSpPr>
            <p:nvPr/>
          </p:nvSpPr>
          <p:spPr bwMode="auto">
            <a:xfrm>
              <a:off x="0" y="2440"/>
              <a:ext cx="640" cy="640"/>
            </a:xfrm>
            <a:prstGeom prst="ellipse">
              <a:avLst/>
            </a:prstGeom>
            <a:noFill/>
            <a:ln w="101600" cap="flat">
              <a:solidFill>
                <a:schemeClr val="tx1">
                  <a:alpha val="70000"/>
                </a:schemeClr>
              </a:solidFill>
              <a:prstDash val="solid"/>
              <a:miter lim="800000"/>
              <a:headEnd type="none" w="med" len="med"/>
              <a:tailEnd type="none" w="med" len="med"/>
            </a:ln>
            <a:effectLst>
              <a:outerShdw blurRad="38100" dist="12699" dir="5400000" algn="ctr" rotWithShape="0">
                <a:srgbClr val="000000">
                  <a:alpha val="50000"/>
                </a:srgbClr>
              </a:outerShdw>
            </a:effectLst>
            <a:extLst>
              <a:ext uri="{909E8E84-426E-40dd-AFC4-6F175D3DCCD1}">
                <a14:hiddenFill xmlns:a14="http://schemas.microsoft.com/office/drawing/2010/main">
                  <a:solidFill>
                    <a:srgbClr val="FFFFFF"/>
                  </a:solidFill>
                </a14:hiddenFill>
              </a:ext>
            </a:extLst>
          </p:spPr>
          <p:txBody>
            <a:bodyPr lIns="0" tIns="0" rIns="0" bIns="0" anchor="ctr"/>
            <a:lstStyle/>
            <a:p>
              <a:pPr>
                <a:defRPr/>
              </a:pPr>
              <a:r>
                <a:rPr lang="en-US" sz="3500">
                  <a:effectLst>
                    <a:outerShdw blurRad="38100" dist="38100" dir="2700000" algn="tl">
                      <a:srgbClr val="DDDDDD"/>
                    </a:outerShdw>
                  </a:effectLst>
                  <a:ea typeface="ＭＳ Ｐゴシック" charset="0"/>
                  <a:cs typeface="Gill Sans" charset="0"/>
                </a:rPr>
                <a:t>D</a:t>
              </a:r>
            </a:p>
          </p:txBody>
        </p:sp>
        <p:sp>
          <p:nvSpPr>
            <p:cNvPr id="32796" name="Oval 28"/>
            <p:cNvSpPr>
              <a:spLocks/>
            </p:cNvSpPr>
            <p:nvPr/>
          </p:nvSpPr>
          <p:spPr bwMode="auto">
            <a:xfrm>
              <a:off x="3240" y="1520"/>
              <a:ext cx="640" cy="640"/>
            </a:xfrm>
            <a:prstGeom prst="ellipse">
              <a:avLst/>
            </a:prstGeom>
            <a:noFill/>
            <a:ln w="101600" cap="flat">
              <a:solidFill>
                <a:schemeClr val="tx1">
                  <a:alpha val="70000"/>
                </a:schemeClr>
              </a:solidFill>
              <a:prstDash val="solid"/>
              <a:miter lim="800000"/>
              <a:headEnd type="none" w="med" len="med"/>
              <a:tailEnd type="none" w="med" len="med"/>
            </a:ln>
            <a:effectLst>
              <a:outerShdw blurRad="38100" dist="12699" dir="5400000" algn="ctr" rotWithShape="0">
                <a:srgbClr val="000000">
                  <a:alpha val="50000"/>
                </a:srgbClr>
              </a:outerShdw>
            </a:effectLst>
            <a:extLst>
              <a:ext uri="{909E8E84-426E-40dd-AFC4-6F175D3DCCD1}">
                <a14:hiddenFill xmlns:a14="http://schemas.microsoft.com/office/drawing/2010/main">
                  <a:solidFill>
                    <a:srgbClr val="FFFFFF"/>
                  </a:solidFill>
                </a14:hiddenFill>
              </a:ext>
            </a:extLst>
          </p:spPr>
          <p:txBody>
            <a:bodyPr lIns="0" tIns="0" rIns="0" bIns="0" anchor="ctr"/>
            <a:lstStyle/>
            <a:p>
              <a:pPr>
                <a:defRPr/>
              </a:pPr>
              <a:r>
                <a:rPr lang="en-US" sz="3500">
                  <a:effectLst>
                    <a:outerShdw blurRad="38100" dist="38100" dir="2700000" algn="tl">
                      <a:srgbClr val="DDDDDD"/>
                    </a:outerShdw>
                  </a:effectLst>
                  <a:ea typeface="ＭＳ Ｐゴシック" charset="0"/>
                  <a:cs typeface="Gill Sans" charset="0"/>
                </a:rPr>
                <a:t>C</a:t>
              </a:r>
            </a:p>
          </p:txBody>
        </p:sp>
      </p:grpSp>
    </p:spTree>
    <p:extLst>
      <p:ext uri="{BB962C8B-B14F-4D97-AF65-F5344CB8AC3E}">
        <p14:creationId xmlns:p14="http://schemas.microsoft.com/office/powerpoint/2010/main" val="3815488504"/>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8" presetClass="entr" presetSubtype="0" fill="hold" nodeType="clickEffect">
                                  <p:stCondLst>
                                    <p:cond delay="0"/>
                                  </p:stCondLst>
                                  <p:childTnLst>
                                    <p:set>
                                      <p:cBhvr>
                                        <p:cTn id="6" dur="1" fill="hold">
                                          <p:stCondLst>
                                            <p:cond delay="499"/>
                                          </p:stCondLst>
                                        </p:cTn>
                                        <p:tgtEl>
                                          <p:spTgt spid="3279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68" presetClass="entr" presetSubtype="0" fill="hold" nodeType="clickEffect">
                                  <p:stCondLst>
                                    <p:cond delay="0"/>
                                  </p:stCondLst>
                                  <p:childTnLst>
                                    <p:set>
                                      <p:cBhvr>
                                        <p:cTn id="10" dur="1" fill="hold">
                                          <p:stCondLst>
                                            <p:cond delay="499"/>
                                          </p:stCondLst>
                                        </p:cTn>
                                        <p:tgtEl>
                                          <p:spTgt spid="327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89" name="Picture 1"/>
          <p:cNvPicPr>
            <a:picLocks noChangeAspect="1" noChangeArrowheads="1"/>
          </p:cNvPicPr>
          <p:nvPr/>
        </p:nvPicPr>
        <p:blipFill>
          <a:blip r:embed="rId3">
            <a:extLst>
              <a:ext uri="{28A0092B-C50C-407E-A947-70E740481C1C}">
                <a14:useLocalDpi xmlns:a14="http://schemas.microsoft.com/office/drawing/2010/main" val="0"/>
              </a:ext>
            </a:extLst>
          </a:blip>
          <a:srcRect l="2185" t="8627" r="2151" b="1569"/>
          <a:stretch>
            <a:fillRect/>
          </a:stretch>
        </p:blipFill>
        <p:spPr bwMode="auto">
          <a:xfrm>
            <a:off x="464344" y="523875"/>
            <a:ext cx="8206383" cy="545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36866" name="Oval 2"/>
          <p:cNvSpPr>
            <a:spLocks/>
          </p:cNvSpPr>
          <p:nvPr/>
        </p:nvSpPr>
        <p:spPr bwMode="auto">
          <a:xfrm>
            <a:off x="4589859" y="762000"/>
            <a:ext cx="892969" cy="1190625"/>
          </a:xfrm>
          <a:prstGeom prst="ellipse">
            <a:avLst/>
          </a:prstGeom>
          <a:noFill/>
          <a:ln w="101600" cap="flat">
            <a:solidFill>
              <a:schemeClr val="tx1"/>
            </a:solidFill>
            <a:prstDash val="solid"/>
            <a:miter lim="800000"/>
            <a:headEnd type="none" w="med" len="med"/>
            <a:tailEnd type="none" w="med" len="med"/>
          </a:ln>
          <a:effectLst>
            <a:outerShdw blurRad="38100" dist="12699" dir="5400000" algn="ctr" rotWithShape="0">
              <a:srgbClr val="000000">
                <a:alpha val="50000"/>
              </a:srgbClr>
            </a:outerShdw>
          </a:effectLst>
          <a:extLst>
            <a:ext uri="{909E8E84-426E-40dd-AFC4-6F175D3DCCD1}">
              <a14:hiddenFill xmlns:a14="http://schemas.microsoft.com/office/drawing/2010/main">
                <a:solidFill>
                  <a:srgbClr val="FFFFFF"/>
                </a:solidFill>
              </a14:hiddenFill>
            </a:ext>
          </a:extLst>
        </p:spPr>
        <p:txBody>
          <a:bodyPr lIns="0" tIns="0" rIns="0" bIns="0" anchor="ctr"/>
          <a:lstStyle/>
          <a:p>
            <a:pPr>
              <a:defRPr/>
            </a:pPr>
            <a:r>
              <a:rPr lang="en-US" sz="3800">
                <a:effectLst>
                  <a:outerShdw blurRad="38100" dist="38100" dir="2700000" algn="tl">
                    <a:srgbClr val="DDDDDD"/>
                  </a:outerShdw>
                </a:effectLst>
                <a:ea typeface="ＭＳ Ｐゴシック" charset="0"/>
                <a:cs typeface="Gill Sans" charset="0"/>
              </a:rPr>
              <a:t>A</a:t>
            </a:r>
          </a:p>
        </p:txBody>
      </p:sp>
      <p:sp>
        <p:nvSpPr>
          <p:cNvPr id="36867" name="Oval 3"/>
          <p:cNvSpPr>
            <a:spLocks/>
          </p:cNvSpPr>
          <p:nvPr/>
        </p:nvSpPr>
        <p:spPr bwMode="auto">
          <a:xfrm>
            <a:off x="2732484" y="2833688"/>
            <a:ext cx="892969" cy="1190625"/>
          </a:xfrm>
          <a:prstGeom prst="ellipse">
            <a:avLst/>
          </a:prstGeom>
          <a:noFill/>
          <a:ln w="101600" cap="flat">
            <a:solidFill>
              <a:schemeClr val="tx1"/>
            </a:solidFill>
            <a:prstDash val="solid"/>
            <a:miter lim="800000"/>
            <a:headEnd type="none" w="med" len="med"/>
            <a:tailEnd type="none" w="med" len="med"/>
          </a:ln>
          <a:effectLst>
            <a:outerShdw blurRad="38100" dist="12699" dir="5400000" algn="ctr" rotWithShape="0">
              <a:srgbClr val="000000">
                <a:alpha val="50000"/>
              </a:srgbClr>
            </a:outerShdw>
          </a:effectLst>
          <a:extLst>
            <a:ext uri="{909E8E84-426E-40dd-AFC4-6F175D3DCCD1}">
              <a14:hiddenFill xmlns:a14="http://schemas.microsoft.com/office/drawing/2010/main">
                <a:solidFill>
                  <a:srgbClr val="FFFFFF"/>
                </a:solidFill>
              </a14:hiddenFill>
            </a:ext>
          </a:extLst>
        </p:spPr>
        <p:txBody>
          <a:bodyPr lIns="0" tIns="0" rIns="0" bIns="0" anchor="ctr"/>
          <a:lstStyle/>
          <a:p>
            <a:pPr>
              <a:defRPr/>
            </a:pPr>
            <a:r>
              <a:rPr lang="en-US" sz="3800">
                <a:effectLst>
                  <a:outerShdw blurRad="38100" dist="38100" dir="2700000" algn="tl">
                    <a:srgbClr val="DDDDDD"/>
                  </a:outerShdw>
                </a:effectLst>
                <a:ea typeface="ＭＳ Ｐゴシック" charset="0"/>
                <a:cs typeface="Gill Sans" charset="0"/>
              </a:rPr>
              <a:t>B</a:t>
            </a:r>
          </a:p>
        </p:txBody>
      </p:sp>
      <p:sp>
        <p:nvSpPr>
          <p:cNvPr id="36868" name="Oval 4"/>
          <p:cNvSpPr>
            <a:spLocks/>
          </p:cNvSpPr>
          <p:nvPr/>
        </p:nvSpPr>
        <p:spPr bwMode="auto">
          <a:xfrm>
            <a:off x="3661172" y="5155406"/>
            <a:ext cx="892969" cy="1190625"/>
          </a:xfrm>
          <a:prstGeom prst="ellipse">
            <a:avLst/>
          </a:prstGeom>
          <a:noFill/>
          <a:ln w="101600" cap="flat">
            <a:solidFill>
              <a:schemeClr val="tx1"/>
            </a:solidFill>
            <a:prstDash val="solid"/>
            <a:miter lim="800000"/>
            <a:headEnd type="none" w="med" len="med"/>
            <a:tailEnd type="none" w="med" len="med"/>
          </a:ln>
          <a:effectLst>
            <a:outerShdw blurRad="38100" dist="12699" dir="5400000" algn="ctr" rotWithShape="0">
              <a:srgbClr val="000000">
                <a:alpha val="50000"/>
              </a:srgbClr>
            </a:outerShdw>
          </a:effectLst>
          <a:extLst>
            <a:ext uri="{909E8E84-426E-40dd-AFC4-6F175D3DCCD1}">
              <a14:hiddenFill xmlns:a14="http://schemas.microsoft.com/office/drawing/2010/main">
                <a:solidFill>
                  <a:srgbClr val="FFFFFF"/>
                </a:solidFill>
              </a14:hiddenFill>
            </a:ext>
          </a:extLst>
        </p:spPr>
        <p:txBody>
          <a:bodyPr lIns="0" tIns="0" rIns="0" bIns="0" anchor="ctr"/>
          <a:lstStyle/>
          <a:p>
            <a:pPr>
              <a:defRPr/>
            </a:pPr>
            <a:r>
              <a:rPr lang="en-US" sz="3800">
                <a:effectLst>
                  <a:outerShdw blurRad="38100" dist="38100" dir="2700000" algn="tl">
                    <a:srgbClr val="DDDDDD"/>
                  </a:outerShdw>
                </a:effectLst>
                <a:ea typeface="ＭＳ Ｐゴシック" charset="0"/>
                <a:cs typeface="Gill Sans" charset="0"/>
              </a:rPr>
              <a:t>D</a:t>
            </a:r>
          </a:p>
        </p:txBody>
      </p:sp>
      <p:sp>
        <p:nvSpPr>
          <p:cNvPr id="36869" name="Oval 5"/>
          <p:cNvSpPr>
            <a:spLocks/>
          </p:cNvSpPr>
          <p:nvPr/>
        </p:nvSpPr>
        <p:spPr bwMode="auto">
          <a:xfrm>
            <a:off x="7509867" y="3059906"/>
            <a:ext cx="892969" cy="1190625"/>
          </a:xfrm>
          <a:prstGeom prst="ellipse">
            <a:avLst/>
          </a:prstGeom>
          <a:noFill/>
          <a:ln w="101600" cap="flat">
            <a:solidFill>
              <a:schemeClr val="tx1"/>
            </a:solidFill>
            <a:prstDash val="solid"/>
            <a:miter lim="800000"/>
            <a:headEnd type="none" w="med" len="med"/>
            <a:tailEnd type="none" w="med" len="med"/>
          </a:ln>
          <a:effectLst>
            <a:outerShdw blurRad="38100" dist="12699" dir="5400000" algn="ctr" rotWithShape="0">
              <a:srgbClr val="000000">
                <a:alpha val="50000"/>
              </a:srgbClr>
            </a:outerShdw>
          </a:effectLst>
          <a:extLst>
            <a:ext uri="{909E8E84-426E-40dd-AFC4-6F175D3DCCD1}">
              <a14:hiddenFill xmlns:a14="http://schemas.microsoft.com/office/drawing/2010/main">
                <a:solidFill>
                  <a:srgbClr val="FFFFFF"/>
                </a:solidFill>
              </a14:hiddenFill>
            </a:ext>
          </a:extLst>
        </p:spPr>
        <p:txBody>
          <a:bodyPr lIns="0" tIns="0" rIns="0" bIns="0" anchor="ctr"/>
          <a:lstStyle/>
          <a:p>
            <a:pPr>
              <a:defRPr/>
            </a:pPr>
            <a:r>
              <a:rPr lang="en-US" sz="3800">
                <a:effectLst>
                  <a:outerShdw blurRad="38100" dist="38100" dir="2700000" algn="tl">
                    <a:srgbClr val="DDDDDD"/>
                  </a:outerShdw>
                </a:effectLst>
                <a:ea typeface="ＭＳ Ｐゴシック" charset="0"/>
                <a:cs typeface="Gill Sans" charset="0"/>
              </a:rPr>
              <a:t>C</a:t>
            </a:r>
          </a:p>
        </p:txBody>
      </p:sp>
      <p:sp>
        <p:nvSpPr>
          <p:cNvPr id="37894" name="Freeform 6"/>
          <p:cNvSpPr>
            <a:spLocks/>
          </p:cNvSpPr>
          <p:nvPr/>
        </p:nvSpPr>
        <p:spPr bwMode="auto">
          <a:xfrm>
            <a:off x="3595316" y="3729634"/>
            <a:ext cx="562570" cy="1425773"/>
          </a:xfrm>
          <a:custGeom>
            <a:avLst/>
            <a:gdLst>
              <a:gd name="T0" fmla="*/ 0 w 21600"/>
              <a:gd name="T1" fmla="*/ 0 h 21600"/>
              <a:gd name="T2" fmla="*/ 2147483647 w 21600"/>
              <a:gd name="T3" fmla="*/ 2147483647 h 21600"/>
              <a:gd name="T4" fmla="*/ 0 60000 65536"/>
              <a:gd name="T5" fmla="*/ 0 60000 65536"/>
            </a:gdLst>
            <a:ahLst/>
            <a:cxnLst>
              <a:cxn ang="T4">
                <a:pos x="T0" y="T1"/>
              </a:cxn>
              <a:cxn ang="T5">
                <a:pos x="T2" y="T3"/>
              </a:cxn>
            </a:cxnLst>
            <a:rect l="0" t="0" r="r" b="b"/>
            <a:pathLst>
              <a:path w="21600" h="21600">
                <a:moveTo>
                  <a:pt x="0" y="0"/>
                </a:moveTo>
                <a:cubicBezTo>
                  <a:pt x="11502" y="5275"/>
                  <a:pt x="20902" y="10381"/>
                  <a:pt x="21600" y="21600"/>
                </a:cubicBezTo>
              </a:path>
            </a:pathLst>
          </a:custGeom>
          <a:noFill/>
          <a:ln w="76200" cap="flat">
            <a:solidFill>
              <a:schemeClr val="tx1"/>
            </a:solidFill>
            <a:prstDash val="solid"/>
            <a:miter lim="800000"/>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7895" name="Freeform 7"/>
          <p:cNvSpPr>
            <a:spLocks/>
          </p:cNvSpPr>
          <p:nvPr/>
        </p:nvSpPr>
        <p:spPr bwMode="auto">
          <a:xfrm>
            <a:off x="2778250" y="4030266"/>
            <a:ext cx="904131" cy="1610320"/>
          </a:xfrm>
          <a:custGeom>
            <a:avLst/>
            <a:gdLst>
              <a:gd name="T0" fmla="*/ 2147483647 w 15454"/>
              <a:gd name="T1" fmla="*/ 2147483647 h 21600"/>
              <a:gd name="T2" fmla="*/ 2147483647 w 15454"/>
              <a:gd name="T3" fmla="*/ 0 h 21600"/>
              <a:gd name="T4" fmla="*/ 0 60000 65536"/>
              <a:gd name="T5" fmla="*/ 0 60000 65536"/>
            </a:gdLst>
            <a:ahLst/>
            <a:cxnLst>
              <a:cxn ang="T4">
                <a:pos x="T0" y="T1"/>
              </a:cxn>
              <a:cxn ang="T5">
                <a:pos x="T2" y="T3"/>
              </a:cxn>
            </a:cxnLst>
            <a:rect l="0" t="0" r="r" b="b"/>
            <a:pathLst>
              <a:path w="15454" h="21600">
                <a:moveTo>
                  <a:pt x="15454" y="21600"/>
                </a:moveTo>
                <a:cubicBezTo>
                  <a:pt x="5179" y="19690"/>
                  <a:pt x="-6146" y="12385"/>
                  <a:pt x="3916" y="0"/>
                </a:cubicBezTo>
              </a:path>
            </a:pathLst>
          </a:custGeom>
          <a:noFill/>
          <a:ln w="76200" cap="flat">
            <a:solidFill>
              <a:schemeClr val="tx1"/>
            </a:solidFill>
            <a:prstDash val="solid"/>
            <a:miter lim="800000"/>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7896" name="Freeform 8"/>
          <p:cNvSpPr>
            <a:spLocks/>
          </p:cNvSpPr>
          <p:nvPr/>
        </p:nvSpPr>
        <p:spPr bwMode="auto">
          <a:xfrm>
            <a:off x="2364135" y="956965"/>
            <a:ext cx="2270373" cy="2214563"/>
          </a:xfrm>
          <a:custGeom>
            <a:avLst/>
            <a:gdLst>
              <a:gd name="T0" fmla="*/ 2147483647 w 17401"/>
              <a:gd name="T1" fmla="*/ 2147483647 h 18372"/>
              <a:gd name="T2" fmla="*/ 2147483647 w 17401"/>
              <a:gd name="T3" fmla="*/ 2147483647 h 18372"/>
              <a:gd name="T4" fmla="*/ 0 60000 65536"/>
              <a:gd name="T5" fmla="*/ 0 60000 65536"/>
            </a:gdLst>
            <a:ahLst/>
            <a:cxnLst>
              <a:cxn ang="T4">
                <a:pos x="T0" y="T1"/>
              </a:cxn>
              <a:cxn ang="T5">
                <a:pos x="T2" y="T3"/>
              </a:cxn>
            </a:cxnLst>
            <a:rect l="0" t="0" r="r" b="b"/>
            <a:pathLst>
              <a:path w="17401" h="18372">
                <a:moveTo>
                  <a:pt x="2999" y="18372"/>
                </a:moveTo>
                <a:cubicBezTo>
                  <a:pt x="-4199" y="9721"/>
                  <a:pt x="1931" y="-3228"/>
                  <a:pt x="17401" y="735"/>
                </a:cubicBezTo>
              </a:path>
            </a:pathLst>
          </a:custGeom>
          <a:noFill/>
          <a:ln w="76200" cap="flat">
            <a:solidFill>
              <a:schemeClr val="tx1"/>
            </a:solidFill>
            <a:prstDash val="solid"/>
            <a:miter lim="800000"/>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7897" name="Freeform 9"/>
          <p:cNvSpPr>
            <a:spLocks/>
          </p:cNvSpPr>
          <p:nvPr/>
        </p:nvSpPr>
        <p:spPr bwMode="auto">
          <a:xfrm>
            <a:off x="3530576" y="1784450"/>
            <a:ext cx="1175370" cy="1284386"/>
          </a:xfrm>
          <a:custGeom>
            <a:avLst/>
            <a:gdLst>
              <a:gd name="T0" fmla="*/ 0 w 21600"/>
              <a:gd name="T1" fmla="*/ 2147483647 h 21600"/>
              <a:gd name="T2" fmla="*/ 2147483647 w 21600"/>
              <a:gd name="T3" fmla="*/ 0 h 21600"/>
              <a:gd name="T4" fmla="*/ 0 60000 65536"/>
              <a:gd name="T5" fmla="*/ 0 60000 65536"/>
            </a:gdLst>
            <a:ahLst/>
            <a:cxnLst>
              <a:cxn ang="T4">
                <a:pos x="T0" y="T1"/>
              </a:cxn>
              <a:cxn ang="T5">
                <a:pos x="T2" y="T3"/>
              </a:cxn>
            </a:cxnLst>
            <a:rect l="0" t="0" r="r" b="b"/>
            <a:pathLst>
              <a:path w="21600" h="21600">
                <a:moveTo>
                  <a:pt x="0" y="21600"/>
                </a:moveTo>
                <a:cubicBezTo>
                  <a:pt x="0" y="21600"/>
                  <a:pt x="13573" y="20170"/>
                  <a:pt x="21600" y="0"/>
                </a:cubicBezTo>
              </a:path>
            </a:pathLst>
          </a:custGeom>
          <a:noFill/>
          <a:ln w="76200" cap="flat">
            <a:solidFill>
              <a:schemeClr val="tx1"/>
            </a:solidFill>
            <a:prstDash val="solid"/>
            <a:miter lim="800000"/>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7898" name="Freeform 10"/>
          <p:cNvSpPr>
            <a:spLocks/>
          </p:cNvSpPr>
          <p:nvPr/>
        </p:nvSpPr>
        <p:spPr bwMode="auto">
          <a:xfrm>
            <a:off x="3644429" y="3143250"/>
            <a:ext cx="3874368" cy="453926"/>
          </a:xfrm>
          <a:custGeom>
            <a:avLst/>
            <a:gdLst>
              <a:gd name="T0" fmla="*/ 0 w 21600"/>
              <a:gd name="T1" fmla="*/ 2147483647 h 14207"/>
              <a:gd name="T2" fmla="*/ 2147483647 w 21600"/>
              <a:gd name="T3" fmla="*/ 2147483647 h 14207"/>
              <a:gd name="T4" fmla="*/ 0 60000 65536"/>
              <a:gd name="T5" fmla="*/ 0 60000 65536"/>
            </a:gdLst>
            <a:ahLst/>
            <a:cxnLst>
              <a:cxn ang="T4">
                <a:pos x="T0" y="T1"/>
              </a:cxn>
              <a:cxn ang="T5">
                <a:pos x="T2" y="T3"/>
              </a:cxn>
            </a:cxnLst>
            <a:rect l="0" t="0" r="r" b="b"/>
            <a:pathLst>
              <a:path w="21600" h="14207">
                <a:moveTo>
                  <a:pt x="0" y="8603"/>
                </a:moveTo>
                <a:cubicBezTo>
                  <a:pt x="6186" y="-190"/>
                  <a:pt x="12930" y="-7393"/>
                  <a:pt x="21600" y="14207"/>
                </a:cubicBezTo>
              </a:path>
            </a:pathLst>
          </a:custGeom>
          <a:noFill/>
          <a:ln w="88900" cap="flat">
            <a:solidFill>
              <a:schemeClr val="tx1"/>
            </a:solidFill>
            <a:prstDash val="solid"/>
            <a:miter lim="800000"/>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7899" name="Freeform 11"/>
          <p:cNvSpPr>
            <a:spLocks/>
          </p:cNvSpPr>
          <p:nvPr/>
        </p:nvSpPr>
        <p:spPr bwMode="auto">
          <a:xfrm>
            <a:off x="5495107" y="1220391"/>
            <a:ext cx="2313905" cy="1878211"/>
          </a:xfrm>
          <a:custGeom>
            <a:avLst/>
            <a:gdLst>
              <a:gd name="T0" fmla="*/ 0 w 21600"/>
              <a:gd name="T1" fmla="*/ 2147483647 h 19084"/>
              <a:gd name="T2" fmla="*/ 2147483647 w 21600"/>
              <a:gd name="T3" fmla="*/ 2147483647 h 19084"/>
              <a:gd name="T4" fmla="*/ 0 60000 65536"/>
              <a:gd name="T5" fmla="*/ 0 60000 65536"/>
            </a:gdLst>
            <a:ahLst/>
            <a:cxnLst>
              <a:cxn ang="T4">
                <a:pos x="T0" y="T1"/>
              </a:cxn>
              <a:cxn ang="T5">
                <a:pos x="T2" y="T3"/>
              </a:cxn>
            </a:cxnLst>
            <a:rect l="0" t="0" r="r" b="b"/>
            <a:pathLst>
              <a:path w="21600" h="19084">
                <a:moveTo>
                  <a:pt x="0" y="379"/>
                </a:moveTo>
                <a:cubicBezTo>
                  <a:pt x="15167" y="-2516"/>
                  <a:pt x="18505" y="11887"/>
                  <a:pt x="21600" y="19084"/>
                </a:cubicBezTo>
              </a:path>
            </a:pathLst>
          </a:custGeom>
          <a:noFill/>
          <a:ln w="76200" cap="flat">
            <a:solidFill>
              <a:schemeClr val="tx1"/>
            </a:solidFill>
            <a:prstDash val="solid"/>
            <a:miter lim="800000"/>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7900" name="Freeform 12"/>
          <p:cNvSpPr>
            <a:spLocks/>
          </p:cNvSpPr>
          <p:nvPr/>
        </p:nvSpPr>
        <p:spPr bwMode="auto">
          <a:xfrm>
            <a:off x="4572000" y="4013895"/>
            <a:ext cx="3039443" cy="1846957"/>
          </a:xfrm>
          <a:custGeom>
            <a:avLst/>
            <a:gdLst>
              <a:gd name="T0" fmla="*/ 0 w 21600"/>
              <a:gd name="T1" fmla="*/ 2147483647 h 20168"/>
              <a:gd name="T2" fmla="*/ 2147483647 w 21600"/>
              <a:gd name="T3" fmla="*/ 0 h 20168"/>
              <a:gd name="T4" fmla="*/ 0 60000 65536"/>
              <a:gd name="T5" fmla="*/ 0 60000 65536"/>
            </a:gdLst>
            <a:ahLst/>
            <a:cxnLst>
              <a:cxn ang="T4">
                <a:pos x="T0" y="T1"/>
              </a:cxn>
              <a:cxn ang="T5">
                <a:pos x="T2" y="T3"/>
              </a:cxn>
            </a:cxnLst>
            <a:rect l="0" t="0" r="r" b="b"/>
            <a:pathLst>
              <a:path w="21600" h="20168">
                <a:moveTo>
                  <a:pt x="0" y="19863"/>
                </a:moveTo>
                <a:cubicBezTo>
                  <a:pt x="10090" y="21600"/>
                  <a:pt x="15010" y="16057"/>
                  <a:pt x="21600" y="0"/>
                </a:cubicBezTo>
              </a:path>
            </a:pathLst>
          </a:custGeom>
          <a:noFill/>
          <a:ln w="76200" cap="flat">
            <a:solidFill>
              <a:schemeClr val="tx1"/>
            </a:solidFill>
            <a:prstDash val="solid"/>
            <a:miter lim="800000"/>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7901" name="Rectangle 13"/>
          <p:cNvSpPr>
            <a:spLocks/>
          </p:cNvSpPr>
          <p:nvPr/>
        </p:nvSpPr>
        <p:spPr bwMode="auto">
          <a:xfrm>
            <a:off x="2606353" y="837813"/>
            <a:ext cx="1283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a:solidFill>
                  <a:schemeClr val="tx1"/>
                </a:solidFill>
                <a:latin typeface="Helvetica" charset="0"/>
                <a:ea typeface="ＭＳ Ｐゴシック" charset="0"/>
                <a:cs typeface="ＭＳ Ｐゴシック" charset="0"/>
                <a:sym typeface="Helvetica" charset="0"/>
              </a:rPr>
              <a:t>1</a:t>
            </a:r>
          </a:p>
        </p:txBody>
      </p:sp>
      <p:sp>
        <p:nvSpPr>
          <p:cNvPr id="37902" name="Rectangle 14"/>
          <p:cNvSpPr>
            <a:spLocks/>
          </p:cNvSpPr>
          <p:nvPr/>
        </p:nvSpPr>
        <p:spPr bwMode="auto">
          <a:xfrm>
            <a:off x="4393406" y="2457063"/>
            <a:ext cx="1283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a:solidFill>
                  <a:schemeClr val="tx1"/>
                </a:solidFill>
                <a:latin typeface="Helvetica" charset="0"/>
                <a:ea typeface="ＭＳ Ｐゴシック" charset="0"/>
                <a:cs typeface="ＭＳ Ｐゴシック" charset="0"/>
                <a:sym typeface="Helvetica" charset="0"/>
              </a:rPr>
              <a:t>2</a:t>
            </a:r>
          </a:p>
        </p:txBody>
      </p:sp>
      <p:sp>
        <p:nvSpPr>
          <p:cNvPr id="37903" name="Rectangle 15"/>
          <p:cNvSpPr>
            <a:spLocks/>
          </p:cNvSpPr>
          <p:nvPr/>
        </p:nvSpPr>
        <p:spPr bwMode="auto">
          <a:xfrm>
            <a:off x="5268516" y="3290501"/>
            <a:ext cx="1283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a:solidFill>
                  <a:schemeClr val="tx1"/>
                </a:solidFill>
                <a:latin typeface="Helvetica" charset="0"/>
                <a:ea typeface="ＭＳ Ｐゴシック" charset="0"/>
                <a:cs typeface="ＭＳ Ｐゴシック" charset="0"/>
                <a:sym typeface="Helvetica" charset="0"/>
              </a:rPr>
              <a:t>3</a:t>
            </a:r>
          </a:p>
        </p:txBody>
      </p:sp>
      <p:sp>
        <p:nvSpPr>
          <p:cNvPr id="37904" name="Rectangle 16"/>
          <p:cNvSpPr>
            <a:spLocks/>
          </p:cNvSpPr>
          <p:nvPr/>
        </p:nvSpPr>
        <p:spPr bwMode="auto">
          <a:xfrm>
            <a:off x="6661547" y="1623625"/>
            <a:ext cx="1283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a:solidFill>
                  <a:schemeClr val="tx1"/>
                </a:solidFill>
                <a:latin typeface="Helvetica" charset="0"/>
                <a:ea typeface="ＭＳ Ｐゴシック" charset="0"/>
                <a:cs typeface="ＭＳ Ｐゴシック" charset="0"/>
                <a:sym typeface="Helvetica" charset="0"/>
              </a:rPr>
              <a:t>4</a:t>
            </a:r>
          </a:p>
        </p:txBody>
      </p:sp>
      <p:sp>
        <p:nvSpPr>
          <p:cNvPr id="37905" name="Rectangle 17"/>
          <p:cNvSpPr>
            <a:spLocks/>
          </p:cNvSpPr>
          <p:nvPr/>
        </p:nvSpPr>
        <p:spPr bwMode="auto">
          <a:xfrm>
            <a:off x="6090047" y="5028813"/>
            <a:ext cx="1283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a:solidFill>
                  <a:schemeClr val="tx1"/>
                </a:solidFill>
                <a:latin typeface="Helvetica" charset="0"/>
                <a:ea typeface="ＭＳ Ｐゴシック" charset="0"/>
                <a:cs typeface="ＭＳ Ｐゴシック" charset="0"/>
                <a:sym typeface="Helvetica" charset="0"/>
              </a:rPr>
              <a:t>7</a:t>
            </a:r>
          </a:p>
        </p:txBody>
      </p:sp>
      <p:sp>
        <p:nvSpPr>
          <p:cNvPr id="37906" name="Rectangle 18"/>
          <p:cNvSpPr>
            <a:spLocks/>
          </p:cNvSpPr>
          <p:nvPr/>
        </p:nvSpPr>
        <p:spPr bwMode="auto">
          <a:xfrm>
            <a:off x="4089797" y="4112032"/>
            <a:ext cx="1283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a:solidFill>
                  <a:schemeClr val="tx1"/>
                </a:solidFill>
                <a:latin typeface="Helvetica" charset="0"/>
                <a:ea typeface="ＭＳ Ｐゴシック" charset="0"/>
                <a:cs typeface="ＭＳ Ｐゴシック" charset="0"/>
                <a:sym typeface="Helvetica" charset="0"/>
              </a:rPr>
              <a:t>6</a:t>
            </a:r>
          </a:p>
        </p:txBody>
      </p:sp>
      <p:sp>
        <p:nvSpPr>
          <p:cNvPr id="37907" name="Rectangle 19"/>
          <p:cNvSpPr>
            <a:spLocks/>
          </p:cNvSpPr>
          <p:nvPr/>
        </p:nvSpPr>
        <p:spPr bwMode="auto">
          <a:xfrm>
            <a:off x="2937867" y="4826407"/>
            <a:ext cx="1283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a:solidFill>
                  <a:schemeClr val="tx1"/>
                </a:solidFill>
                <a:latin typeface="Helvetica" charset="0"/>
                <a:ea typeface="ＭＳ Ｐゴシック" charset="0"/>
                <a:cs typeface="ＭＳ Ｐゴシック" charset="0"/>
                <a:sym typeface="Helvetica" charset="0"/>
              </a:rPr>
              <a:t>5</a:t>
            </a:r>
          </a:p>
        </p:txBody>
      </p:sp>
    </p:spTree>
    <p:extLst>
      <p:ext uri="{BB962C8B-B14F-4D97-AF65-F5344CB8AC3E}">
        <p14:creationId xmlns:p14="http://schemas.microsoft.com/office/powerpoint/2010/main" val="73452980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Objectives and Intents</a:t>
            </a:r>
          </a:p>
          <a:p>
            <a:r>
              <a:rPr lang="en-US" dirty="0" smtClean="0"/>
              <a:t>Graph Database</a:t>
            </a:r>
          </a:p>
          <a:p>
            <a:r>
              <a:rPr lang="en-US" dirty="0" smtClean="0"/>
              <a:t>Modeling</a:t>
            </a:r>
          </a:p>
          <a:p>
            <a:r>
              <a:rPr lang="en-US" dirty="0" smtClean="0"/>
              <a:t>Cypher Query Language</a:t>
            </a:r>
          </a:p>
          <a:p>
            <a:r>
              <a:rPr lang="en-US" dirty="0" err="1" smtClean="0"/>
              <a:t>GraphGist</a:t>
            </a:r>
            <a:endParaRPr lang="en-US" dirty="0" smtClean="0"/>
          </a:p>
          <a:p>
            <a:endParaRPr lang="en-US" dirty="0"/>
          </a:p>
        </p:txBody>
      </p:sp>
      <p:sp>
        <p:nvSpPr>
          <p:cNvPr id="4" name="Date Placeholder 3"/>
          <p:cNvSpPr>
            <a:spLocks noGrp="1"/>
          </p:cNvSpPr>
          <p:nvPr>
            <p:ph type="dt" sz="half" idx="10"/>
          </p:nvPr>
        </p:nvSpPr>
        <p:spPr/>
        <p:txBody>
          <a:bodyPr/>
          <a:lstStyle/>
          <a:p>
            <a:r>
              <a:rPr lang="en-US" smtClean="0"/>
              <a:t>9/16/14</a:t>
            </a:r>
            <a:endParaRPr lang="en-US"/>
          </a:p>
        </p:txBody>
      </p:sp>
      <p:sp>
        <p:nvSpPr>
          <p:cNvPr id="5" name="Footer Placeholder 4"/>
          <p:cNvSpPr>
            <a:spLocks noGrp="1"/>
          </p:cNvSpPr>
          <p:nvPr>
            <p:ph type="ftr" sz="quarter" idx="11"/>
          </p:nvPr>
        </p:nvSpPr>
        <p:spPr/>
        <p:txBody>
          <a:bodyPr/>
          <a:lstStyle/>
          <a:p>
            <a:r>
              <a:rPr lang="en-US" smtClean="0"/>
              <a:t>Creative Common SA</a:t>
            </a:r>
            <a:endParaRPr lang="en-US"/>
          </a:p>
        </p:txBody>
      </p:sp>
      <p:sp>
        <p:nvSpPr>
          <p:cNvPr id="6" name="Slide Number Placeholder 5"/>
          <p:cNvSpPr>
            <a:spLocks noGrp="1"/>
          </p:cNvSpPr>
          <p:nvPr>
            <p:ph type="sldNum" sz="quarter" idx="12"/>
          </p:nvPr>
        </p:nvSpPr>
        <p:spPr/>
        <p:txBody>
          <a:bodyPr/>
          <a:lstStyle/>
          <a:p>
            <a:fld id="{02968B73-BAA9-8B43-B9A0-F0D59A65CBE2}" type="slidenum">
              <a:rPr lang="en-US" smtClean="0"/>
              <a:t>2</a:t>
            </a:fld>
            <a:endParaRPr lang="en-US"/>
          </a:p>
        </p:txBody>
      </p:sp>
    </p:spTree>
    <p:extLst>
      <p:ext uri="{BB962C8B-B14F-4D97-AF65-F5344CB8AC3E}">
        <p14:creationId xmlns:p14="http://schemas.microsoft.com/office/powerpoint/2010/main" val="3708215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Graph </a:t>
            </a:r>
            <a:r>
              <a:rPr lang="en-US" dirty="0" smtClean="0"/>
              <a:t>Database</a:t>
            </a:r>
            <a:endParaRPr lang="en-US" sz="1200" dirty="0"/>
          </a:p>
        </p:txBody>
      </p:sp>
      <p:pic>
        <p:nvPicPr>
          <p:cNvPr id="7" name="Content Placeholder 6" descr="Screen Shot 2014-08-31 at 1.51.33 PM.png"/>
          <p:cNvPicPr>
            <a:picLocks noGrp="1" noChangeAspect="1"/>
          </p:cNvPicPr>
          <p:nvPr>
            <p:ph idx="1"/>
          </p:nvPr>
        </p:nvPicPr>
        <p:blipFill>
          <a:blip r:embed="rId2">
            <a:extLst>
              <a:ext uri="{28A0092B-C50C-407E-A947-70E740481C1C}">
                <a14:useLocalDpi xmlns:a14="http://schemas.microsoft.com/office/drawing/2010/main" val="0"/>
              </a:ext>
            </a:extLst>
          </a:blip>
          <a:srcRect l="6499" r="6499"/>
          <a:stretch>
            <a:fillRect/>
          </a:stretch>
        </p:blipFill>
        <p:spPr/>
      </p:pic>
      <p:sp>
        <p:nvSpPr>
          <p:cNvPr id="4" name="Date Placeholder 3"/>
          <p:cNvSpPr>
            <a:spLocks noGrp="1"/>
          </p:cNvSpPr>
          <p:nvPr>
            <p:ph type="dt" sz="half" idx="10"/>
          </p:nvPr>
        </p:nvSpPr>
        <p:spPr/>
        <p:txBody>
          <a:bodyPr/>
          <a:lstStyle/>
          <a:p>
            <a:r>
              <a:rPr lang="en-US" smtClean="0"/>
              <a:t>9/16/14</a:t>
            </a:r>
            <a:endParaRPr lang="en-US"/>
          </a:p>
        </p:txBody>
      </p:sp>
      <p:sp>
        <p:nvSpPr>
          <p:cNvPr id="5" name="Footer Placeholder 4"/>
          <p:cNvSpPr>
            <a:spLocks noGrp="1"/>
          </p:cNvSpPr>
          <p:nvPr>
            <p:ph type="ftr" sz="quarter" idx="11"/>
          </p:nvPr>
        </p:nvSpPr>
        <p:spPr/>
        <p:txBody>
          <a:bodyPr/>
          <a:lstStyle/>
          <a:p>
            <a:r>
              <a:rPr lang="en-US" smtClean="0"/>
              <a:t>Creative Common SA</a:t>
            </a:r>
            <a:endParaRPr lang="en-US"/>
          </a:p>
        </p:txBody>
      </p:sp>
      <p:sp>
        <p:nvSpPr>
          <p:cNvPr id="6" name="Slide Number Placeholder 5"/>
          <p:cNvSpPr>
            <a:spLocks noGrp="1"/>
          </p:cNvSpPr>
          <p:nvPr>
            <p:ph type="sldNum" sz="quarter" idx="12"/>
          </p:nvPr>
        </p:nvSpPr>
        <p:spPr/>
        <p:txBody>
          <a:bodyPr/>
          <a:lstStyle/>
          <a:p>
            <a:fld id="{02968B73-BAA9-8B43-B9A0-F0D59A65CBE2}" type="slidenum">
              <a:rPr lang="en-US" smtClean="0"/>
              <a:t>20</a:t>
            </a:fld>
            <a:endParaRPr lang="en-US"/>
          </a:p>
        </p:txBody>
      </p:sp>
    </p:spTree>
    <p:extLst>
      <p:ext uri="{BB962C8B-B14F-4D97-AF65-F5344CB8AC3E}">
        <p14:creationId xmlns:p14="http://schemas.microsoft.com/office/powerpoint/2010/main" val="902988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Neo4j</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en-US" smtClean="0"/>
              <a:t>9/16/14</a:t>
            </a:r>
            <a:endParaRPr lang="en-US"/>
          </a:p>
        </p:txBody>
      </p:sp>
      <p:sp>
        <p:nvSpPr>
          <p:cNvPr id="5" name="Footer Placeholder 4"/>
          <p:cNvSpPr>
            <a:spLocks noGrp="1"/>
          </p:cNvSpPr>
          <p:nvPr>
            <p:ph type="ftr" sz="quarter" idx="11"/>
          </p:nvPr>
        </p:nvSpPr>
        <p:spPr/>
        <p:txBody>
          <a:bodyPr/>
          <a:lstStyle/>
          <a:p>
            <a:r>
              <a:rPr lang="en-US" smtClean="0"/>
              <a:t>Creative Common SA</a:t>
            </a:r>
            <a:endParaRPr lang="en-US"/>
          </a:p>
        </p:txBody>
      </p:sp>
      <p:sp>
        <p:nvSpPr>
          <p:cNvPr id="6" name="Slide Number Placeholder 5"/>
          <p:cNvSpPr>
            <a:spLocks noGrp="1"/>
          </p:cNvSpPr>
          <p:nvPr>
            <p:ph type="sldNum" sz="quarter" idx="12"/>
          </p:nvPr>
        </p:nvSpPr>
        <p:spPr/>
        <p:txBody>
          <a:bodyPr/>
          <a:lstStyle/>
          <a:p>
            <a:fld id="{02968B73-BAA9-8B43-B9A0-F0D59A65CBE2}" type="slidenum">
              <a:rPr lang="en-US" smtClean="0"/>
              <a:t>21</a:t>
            </a:fld>
            <a:endParaRPr lang="en-US"/>
          </a:p>
        </p:txBody>
      </p:sp>
    </p:spTree>
    <p:extLst>
      <p:ext uri="{BB962C8B-B14F-4D97-AF65-F5344CB8AC3E}">
        <p14:creationId xmlns:p14="http://schemas.microsoft.com/office/powerpoint/2010/main" val="2048312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Cypher</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r>
              <a:rPr lang="en-US" smtClean="0"/>
              <a:t>9/16/14</a:t>
            </a:r>
            <a:endParaRPr lang="en-US"/>
          </a:p>
        </p:txBody>
      </p:sp>
      <p:sp>
        <p:nvSpPr>
          <p:cNvPr id="5" name="Footer Placeholder 4"/>
          <p:cNvSpPr>
            <a:spLocks noGrp="1"/>
          </p:cNvSpPr>
          <p:nvPr>
            <p:ph type="ftr" sz="quarter" idx="11"/>
          </p:nvPr>
        </p:nvSpPr>
        <p:spPr/>
        <p:txBody>
          <a:bodyPr/>
          <a:lstStyle/>
          <a:p>
            <a:r>
              <a:rPr lang="en-US" smtClean="0"/>
              <a:t>Creative Common SA</a:t>
            </a:r>
            <a:endParaRPr lang="en-US"/>
          </a:p>
        </p:txBody>
      </p:sp>
      <p:sp>
        <p:nvSpPr>
          <p:cNvPr id="6" name="Slide Number Placeholder 5"/>
          <p:cNvSpPr>
            <a:spLocks noGrp="1"/>
          </p:cNvSpPr>
          <p:nvPr>
            <p:ph type="sldNum" sz="quarter" idx="12"/>
          </p:nvPr>
        </p:nvSpPr>
        <p:spPr/>
        <p:txBody>
          <a:bodyPr/>
          <a:lstStyle/>
          <a:p>
            <a:fld id="{02968B73-BAA9-8B43-B9A0-F0D59A65CBE2}" type="slidenum">
              <a:rPr lang="en-US" smtClean="0"/>
              <a:t>22</a:t>
            </a:fld>
            <a:endParaRPr lang="en-US"/>
          </a:p>
        </p:txBody>
      </p:sp>
    </p:spTree>
    <p:extLst>
      <p:ext uri="{BB962C8B-B14F-4D97-AF65-F5344CB8AC3E}">
        <p14:creationId xmlns:p14="http://schemas.microsoft.com/office/powerpoint/2010/main" val="3733710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r>
              <a:rPr lang="en-US" smtClean="0"/>
              <a:t>9/16/14</a:t>
            </a:r>
            <a:endParaRPr lang="en-US"/>
          </a:p>
        </p:txBody>
      </p:sp>
      <p:sp>
        <p:nvSpPr>
          <p:cNvPr id="5" name="Footer Placeholder 4"/>
          <p:cNvSpPr>
            <a:spLocks noGrp="1"/>
          </p:cNvSpPr>
          <p:nvPr>
            <p:ph type="ftr" sz="quarter" idx="11"/>
          </p:nvPr>
        </p:nvSpPr>
        <p:spPr/>
        <p:txBody>
          <a:bodyPr/>
          <a:lstStyle/>
          <a:p>
            <a:r>
              <a:rPr lang="en-US" smtClean="0"/>
              <a:t>Creative Common SA</a:t>
            </a:r>
            <a:endParaRPr lang="en-US"/>
          </a:p>
        </p:txBody>
      </p:sp>
      <p:sp>
        <p:nvSpPr>
          <p:cNvPr id="6" name="Slide Number Placeholder 5"/>
          <p:cNvSpPr>
            <a:spLocks noGrp="1"/>
          </p:cNvSpPr>
          <p:nvPr>
            <p:ph type="sldNum" sz="quarter" idx="12"/>
          </p:nvPr>
        </p:nvSpPr>
        <p:spPr/>
        <p:txBody>
          <a:bodyPr/>
          <a:lstStyle/>
          <a:p>
            <a:fld id="{02968B73-BAA9-8B43-B9A0-F0D59A65CBE2}" type="slidenum">
              <a:rPr lang="en-US" smtClean="0"/>
              <a:t>23</a:t>
            </a:fld>
            <a:endParaRPr lang="en-US"/>
          </a:p>
        </p:txBody>
      </p:sp>
    </p:spTree>
    <p:extLst>
      <p:ext uri="{BB962C8B-B14F-4D97-AF65-F5344CB8AC3E}">
        <p14:creationId xmlns:p14="http://schemas.microsoft.com/office/powerpoint/2010/main" val="591296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Workflow</a:t>
            </a:r>
            <a:endParaRPr lang="en-US" dirty="0"/>
          </a:p>
        </p:txBody>
      </p:sp>
      <p:sp>
        <p:nvSpPr>
          <p:cNvPr id="3" name="Content Placeholder 2"/>
          <p:cNvSpPr>
            <a:spLocks noGrp="1"/>
          </p:cNvSpPr>
          <p:nvPr>
            <p:ph idx="1"/>
          </p:nvPr>
        </p:nvSpPr>
        <p:spPr/>
        <p:txBody>
          <a:bodyPr/>
          <a:lstStyle/>
          <a:p>
            <a:r>
              <a:rPr lang="en-US" dirty="0" smtClean="0"/>
              <a:t>Goal</a:t>
            </a:r>
          </a:p>
          <a:p>
            <a:r>
              <a:rPr lang="en-US" dirty="0" smtClean="0"/>
              <a:t>Problem Space</a:t>
            </a:r>
          </a:p>
          <a:p>
            <a:r>
              <a:rPr lang="en-US" dirty="0" smtClean="0"/>
              <a:t>Scenarios and Questions </a:t>
            </a:r>
          </a:p>
          <a:p>
            <a:r>
              <a:rPr lang="en-US" dirty="0" smtClean="0"/>
              <a:t>Graph Database</a:t>
            </a:r>
          </a:p>
          <a:p>
            <a:r>
              <a:rPr lang="en-US" dirty="0" smtClean="0"/>
              <a:t>Use Cases and Queries</a:t>
            </a:r>
          </a:p>
          <a:p>
            <a:r>
              <a:rPr lang="en-US" dirty="0" smtClean="0"/>
              <a:t>Discussion </a:t>
            </a:r>
            <a:endParaRPr lang="en-US" dirty="0" smtClean="0"/>
          </a:p>
          <a:p>
            <a:endParaRPr lang="en-US" dirty="0"/>
          </a:p>
        </p:txBody>
      </p:sp>
      <p:sp>
        <p:nvSpPr>
          <p:cNvPr id="4" name="Date Placeholder 3"/>
          <p:cNvSpPr>
            <a:spLocks noGrp="1"/>
          </p:cNvSpPr>
          <p:nvPr>
            <p:ph type="dt" sz="half" idx="10"/>
          </p:nvPr>
        </p:nvSpPr>
        <p:spPr/>
        <p:txBody>
          <a:bodyPr/>
          <a:lstStyle/>
          <a:p>
            <a:r>
              <a:rPr lang="en-US" smtClean="0"/>
              <a:t>9/16/14</a:t>
            </a:r>
            <a:endParaRPr lang="en-US"/>
          </a:p>
        </p:txBody>
      </p:sp>
      <p:sp>
        <p:nvSpPr>
          <p:cNvPr id="5" name="Footer Placeholder 4"/>
          <p:cNvSpPr>
            <a:spLocks noGrp="1"/>
          </p:cNvSpPr>
          <p:nvPr>
            <p:ph type="ftr" sz="quarter" idx="11"/>
          </p:nvPr>
        </p:nvSpPr>
        <p:spPr/>
        <p:txBody>
          <a:bodyPr/>
          <a:lstStyle/>
          <a:p>
            <a:r>
              <a:rPr lang="en-US" smtClean="0"/>
              <a:t>Creative Common SA</a:t>
            </a:r>
            <a:endParaRPr lang="en-US"/>
          </a:p>
        </p:txBody>
      </p:sp>
      <p:sp>
        <p:nvSpPr>
          <p:cNvPr id="6" name="Slide Number Placeholder 5"/>
          <p:cNvSpPr>
            <a:spLocks noGrp="1"/>
          </p:cNvSpPr>
          <p:nvPr>
            <p:ph type="sldNum" sz="quarter" idx="12"/>
          </p:nvPr>
        </p:nvSpPr>
        <p:spPr/>
        <p:txBody>
          <a:bodyPr/>
          <a:lstStyle/>
          <a:p>
            <a:fld id="{02968B73-BAA9-8B43-B9A0-F0D59A65CBE2}" type="slidenum">
              <a:rPr lang="en-US" smtClean="0"/>
              <a:t>3</a:t>
            </a:fld>
            <a:endParaRPr lang="en-US"/>
          </a:p>
        </p:txBody>
      </p:sp>
    </p:spTree>
    <p:extLst>
      <p:ext uri="{BB962C8B-B14F-4D97-AF65-F5344CB8AC3E}">
        <p14:creationId xmlns:p14="http://schemas.microsoft.com/office/powerpoint/2010/main" val="2055879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Using San Francisco Road Map to Understand Some Concepts in Social Networking and Graph Database</a:t>
            </a:r>
            <a:endParaRPr lang="en-US" sz="2800" dirty="0"/>
          </a:p>
        </p:txBody>
      </p:sp>
      <p:pic>
        <p:nvPicPr>
          <p:cNvPr id="6" name="Picture 5"/>
          <p:cNvPicPr>
            <a:picLocks noChangeAspect="1"/>
          </p:cNvPicPr>
          <p:nvPr/>
        </p:nvPicPr>
        <p:blipFill>
          <a:blip r:embed="rId2"/>
          <a:stretch>
            <a:fillRect/>
          </a:stretch>
        </p:blipFill>
        <p:spPr>
          <a:xfrm>
            <a:off x="1998352" y="1417638"/>
            <a:ext cx="5147296" cy="5440361"/>
          </a:xfrm>
          <a:prstGeom prst="rect">
            <a:avLst/>
          </a:prstGeom>
        </p:spPr>
      </p:pic>
      <p:sp>
        <p:nvSpPr>
          <p:cNvPr id="3" name="Date Placeholder 2"/>
          <p:cNvSpPr>
            <a:spLocks noGrp="1"/>
          </p:cNvSpPr>
          <p:nvPr>
            <p:ph type="dt" sz="half" idx="10"/>
          </p:nvPr>
        </p:nvSpPr>
        <p:spPr/>
        <p:txBody>
          <a:bodyPr/>
          <a:lstStyle/>
          <a:p>
            <a:r>
              <a:rPr lang="en-US" smtClean="0"/>
              <a:t>9/16/14</a:t>
            </a:r>
            <a:endParaRPr lang="en-US"/>
          </a:p>
        </p:txBody>
      </p:sp>
      <p:sp>
        <p:nvSpPr>
          <p:cNvPr id="4" name="Footer Placeholder 3"/>
          <p:cNvSpPr>
            <a:spLocks noGrp="1"/>
          </p:cNvSpPr>
          <p:nvPr>
            <p:ph type="ftr" sz="quarter" idx="11"/>
          </p:nvPr>
        </p:nvSpPr>
        <p:spPr/>
        <p:txBody>
          <a:bodyPr/>
          <a:lstStyle/>
          <a:p>
            <a:r>
              <a:rPr lang="en-US" smtClean="0"/>
              <a:t>Creative Common SA</a:t>
            </a:r>
            <a:endParaRPr lang="en-US"/>
          </a:p>
        </p:txBody>
      </p:sp>
      <p:sp>
        <p:nvSpPr>
          <p:cNvPr id="5" name="Slide Number Placeholder 4"/>
          <p:cNvSpPr>
            <a:spLocks noGrp="1"/>
          </p:cNvSpPr>
          <p:nvPr>
            <p:ph type="sldNum" sz="quarter" idx="12"/>
          </p:nvPr>
        </p:nvSpPr>
        <p:spPr/>
        <p:txBody>
          <a:bodyPr/>
          <a:lstStyle/>
          <a:p>
            <a:fld id="{02968B73-BAA9-8B43-B9A0-F0D59A65CBE2}" type="slidenum">
              <a:rPr lang="en-US" smtClean="0"/>
              <a:t>4</a:t>
            </a:fld>
            <a:endParaRPr lang="en-US"/>
          </a:p>
        </p:txBody>
      </p:sp>
    </p:spTree>
    <p:extLst>
      <p:ext uri="{BB962C8B-B14F-4D97-AF65-F5344CB8AC3E}">
        <p14:creationId xmlns:p14="http://schemas.microsoft.com/office/powerpoint/2010/main" val="3765096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 in Domain</a:t>
            </a:r>
            <a:endParaRPr lang="en-US" dirty="0"/>
          </a:p>
        </p:txBody>
      </p:sp>
      <p:sp>
        <p:nvSpPr>
          <p:cNvPr id="3" name="Content Placeholder 2"/>
          <p:cNvSpPr>
            <a:spLocks noGrp="1"/>
          </p:cNvSpPr>
          <p:nvPr>
            <p:ph idx="1"/>
          </p:nvPr>
        </p:nvSpPr>
        <p:spPr/>
        <p:txBody>
          <a:bodyPr/>
          <a:lstStyle/>
          <a:p>
            <a:r>
              <a:rPr lang="en-US" dirty="0" smtClean="0"/>
              <a:t>Cities</a:t>
            </a:r>
          </a:p>
          <a:p>
            <a:pPr lvl="1"/>
            <a:r>
              <a:rPr lang="en-US" dirty="0"/>
              <a:t> </a:t>
            </a:r>
            <a:r>
              <a:rPr lang="en-US" dirty="0" smtClean="0"/>
              <a:t>name, population</a:t>
            </a:r>
          </a:p>
          <a:p>
            <a:pPr lvl="1"/>
            <a:r>
              <a:rPr lang="en-US" dirty="0"/>
              <a:t> </a:t>
            </a:r>
            <a:r>
              <a:rPr lang="en-US" dirty="0" smtClean="0"/>
              <a:t>population growth, incoming workers, out coming workers</a:t>
            </a:r>
          </a:p>
          <a:p>
            <a:pPr lvl="1"/>
            <a:r>
              <a:rPr lang="en-US" dirty="0"/>
              <a:t> </a:t>
            </a:r>
            <a:r>
              <a:rPr lang="en-US" dirty="0" smtClean="0"/>
              <a:t>has major facilities (school, airport, sport stadium,..)</a:t>
            </a:r>
          </a:p>
          <a:p>
            <a:r>
              <a:rPr lang="en-US" dirty="0" smtClean="0"/>
              <a:t>Roads connect Cities</a:t>
            </a:r>
          </a:p>
          <a:p>
            <a:pPr lvl="1"/>
            <a:r>
              <a:rPr lang="en-US" dirty="0"/>
              <a:t> </a:t>
            </a:r>
            <a:r>
              <a:rPr lang="en-US" dirty="0" smtClean="0"/>
              <a:t>name, distance (length) </a:t>
            </a:r>
            <a:endParaRPr lang="en-US" dirty="0"/>
          </a:p>
        </p:txBody>
      </p:sp>
      <p:sp>
        <p:nvSpPr>
          <p:cNvPr id="4" name="Date Placeholder 3"/>
          <p:cNvSpPr>
            <a:spLocks noGrp="1"/>
          </p:cNvSpPr>
          <p:nvPr>
            <p:ph type="dt" sz="half" idx="10"/>
          </p:nvPr>
        </p:nvSpPr>
        <p:spPr/>
        <p:txBody>
          <a:bodyPr/>
          <a:lstStyle/>
          <a:p>
            <a:r>
              <a:rPr lang="en-US" smtClean="0"/>
              <a:t>9/16/14</a:t>
            </a:r>
            <a:endParaRPr lang="en-US"/>
          </a:p>
        </p:txBody>
      </p:sp>
      <p:sp>
        <p:nvSpPr>
          <p:cNvPr id="5" name="Footer Placeholder 4"/>
          <p:cNvSpPr>
            <a:spLocks noGrp="1"/>
          </p:cNvSpPr>
          <p:nvPr>
            <p:ph type="ftr" sz="quarter" idx="11"/>
          </p:nvPr>
        </p:nvSpPr>
        <p:spPr/>
        <p:txBody>
          <a:bodyPr/>
          <a:lstStyle/>
          <a:p>
            <a:r>
              <a:rPr lang="en-US" smtClean="0"/>
              <a:t>Creative Common SA</a:t>
            </a:r>
            <a:endParaRPr lang="en-US"/>
          </a:p>
        </p:txBody>
      </p:sp>
      <p:sp>
        <p:nvSpPr>
          <p:cNvPr id="6" name="Slide Number Placeholder 5"/>
          <p:cNvSpPr>
            <a:spLocks noGrp="1"/>
          </p:cNvSpPr>
          <p:nvPr>
            <p:ph type="sldNum" sz="quarter" idx="12"/>
          </p:nvPr>
        </p:nvSpPr>
        <p:spPr/>
        <p:txBody>
          <a:bodyPr/>
          <a:lstStyle/>
          <a:p>
            <a:fld id="{02968B73-BAA9-8B43-B9A0-F0D59A65CBE2}" type="slidenum">
              <a:rPr lang="en-US" smtClean="0"/>
              <a:t>5</a:t>
            </a:fld>
            <a:endParaRPr lang="en-US"/>
          </a:p>
        </p:txBody>
      </p:sp>
    </p:spTree>
    <p:extLst>
      <p:ext uri="{BB962C8B-B14F-4D97-AF65-F5344CB8AC3E}">
        <p14:creationId xmlns:p14="http://schemas.microsoft.com/office/powerpoint/2010/main" val="4238288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 version 0.1 - Simple</a:t>
            </a:r>
            <a:endParaRPr lang="en-US" dirty="0"/>
          </a:p>
        </p:txBody>
      </p:sp>
      <p:pic>
        <p:nvPicPr>
          <p:cNvPr id="4" name="Picture 3"/>
          <p:cNvPicPr>
            <a:picLocks noChangeAspect="1"/>
          </p:cNvPicPr>
          <p:nvPr/>
        </p:nvPicPr>
        <p:blipFill>
          <a:blip r:embed="rId2"/>
          <a:stretch>
            <a:fillRect/>
          </a:stretch>
        </p:blipFill>
        <p:spPr>
          <a:xfrm>
            <a:off x="1763412" y="1240528"/>
            <a:ext cx="5617176" cy="5490472"/>
          </a:xfrm>
          <a:prstGeom prst="rect">
            <a:avLst/>
          </a:prstGeom>
        </p:spPr>
      </p:pic>
      <p:sp>
        <p:nvSpPr>
          <p:cNvPr id="3" name="Date Placeholder 2"/>
          <p:cNvSpPr>
            <a:spLocks noGrp="1"/>
          </p:cNvSpPr>
          <p:nvPr>
            <p:ph type="dt" sz="half" idx="10"/>
          </p:nvPr>
        </p:nvSpPr>
        <p:spPr/>
        <p:txBody>
          <a:bodyPr/>
          <a:lstStyle/>
          <a:p>
            <a:r>
              <a:rPr lang="en-US" smtClean="0"/>
              <a:t>9/16/14</a:t>
            </a:r>
            <a:endParaRPr lang="en-US"/>
          </a:p>
        </p:txBody>
      </p:sp>
      <p:sp>
        <p:nvSpPr>
          <p:cNvPr id="5" name="Footer Placeholder 4"/>
          <p:cNvSpPr>
            <a:spLocks noGrp="1"/>
          </p:cNvSpPr>
          <p:nvPr>
            <p:ph type="ftr" sz="quarter" idx="11"/>
          </p:nvPr>
        </p:nvSpPr>
        <p:spPr/>
        <p:txBody>
          <a:bodyPr/>
          <a:lstStyle/>
          <a:p>
            <a:r>
              <a:rPr lang="en-US" smtClean="0"/>
              <a:t>Creative Common SA</a:t>
            </a:r>
            <a:endParaRPr lang="en-US"/>
          </a:p>
        </p:txBody>
      </p:sp>
      <p:sp>
        <p:nvSpPr>
          <p:cNvPr id="6" name="Slide Number Placeholder 5"/>
          <p:cNvSpPr>
            <a:spLocks noGrp="1"/>
          </p:cNvSpPr>
          <p:nvPr>
            <p:ph type="sldNum" sz="quarter" idx="12"/>
          </p:nvPr>
        </p:nvSpPr>
        <p:spPr/>
        <p:txBody>
          <a:bodyPr/>
          <a:lstStyle/>
          <a:p>
            <a:fld id="{02968B73-BAA9-8B43-B9A0-F0D59A65CBE2}" type="slidenum">
              <a:rPr lang="en-US" smtClean="0"/>
              <a:t>6</a:t>
            </a:fld>
            <a:endParaRPr lang="en-US"/>
          </a:p>
        </p:txBody>
      </p:sp>
    </p:spTree>
    <p:extLst>
      <p:ext uri="{BB962C8B-B14F-4D97-AF65-F5344CB8AC3E}">
        <p14:creationId xmlns:p14="http://schemas.microsoft.com/office/powerpoint/2010/main" val="1731893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Cypher Statement - 1</a:t>
            </a:r>
            <a:endParaRPr lang="en-US" dirty="0"/>
          </a:p>
        </p:txBody>
      </p:sp>
      <p:sp>
        <p:nvSpPr>
          <p:cNvPr id="3" name="Content Placeholder 2"/>
          <p:cNvSpPr>
            <a:spLocks noGrp="1"/>
          </p:cNvSpPr>
          <p:nvPr>
            <p:ph idx="1"/>
          </p:nvPr>
        </p:nvSpPr>
        <p:spPr/>
        <p:txBody>
          <a:bodyPr/>
          <a:lstStyle/>
          <a:p>
            <a:r>
              <a:rPr lang="en-US" dirty="0" smtClean="0"/>
              <a:t>Add cities.</a:t>
            </a:r>
          </a:p>
          <a:p>
            <a:r>
              <a:rPr lang="en-US" dirty="0" smtClean="0"/>
              <a:t>Add </a:t>
            </a:r>
            <a:r>
              <a:rPr lang="en-US" dirty="0" err="1" smtClean="0"/>
              <a:t>connect_to</a:t>
            </a:r>
            <a:r>
              <a:rPr lang="en-US" dirty="0" smtClean="0"/>
              <a:t> as relationship between cities.</a:t>
            </a:r>
          </a:p>
          <a:p>
            <a:r>
              <a:rPr lang="en-US" dirty="0" smtClean="0"/>
              <a:t>Verify cities are connected with paths.</a:t>
            </a:r>
          </a:p>
          <a:p>
            <a:r>
              <a:rPr lang="en-US" dirty="0" smtClean="0"/>
              <a:t>Inspect the properties. </a:t>
            </a:r>
          </a:p>
          <a:p>
            <a:endParaRPr lang="en-US" dirty="0"/>
          </a:p>
          <a:p>
            <a:r>
              <a:rPr lang="en-US" dirty="0" smtClean="0"/>
              <a:t>Learning the uses of: CREATE, MATCH, RETURN, MERGE, web console.</a:t>
            </a:r>
          </a:p>
          <a:p>
            <a:pPr marL="0" indent="0">
              <a:buNone/>
            </a:pPr>
            <a:endParaRPr lang="en-US" dirty="0"/>
          </a:p>
        </p:txBody>
      </p:sp>
      <p:sp>
        <p:nvSpPr>
          <p:cNvPr id="4" name="Date Placeholder 3"/>
          <p:cNvSpPr>
            <a:spLocks noGrp="1"/>
          </p:cNvSpPr>
          <p:nvPr>
            <p:ph type="dt" sz="half" idx="10"/>
          </p:nvPr>
        </p:nvSpPr>
        <p:spPr/>
        <p:txBody>
          <a:bodyPr/>
          <a:lstStyle/>
          <a:p>
            <a:r>
              <a:rPr lang="en-US" smtClean="0"/>
              <a:t>9/16/14</a:t>
            </a:r>
            <a:endParaRPr lang="en-US"/>
          </a:p>
        </p:txBody>
      </p:sp>
      <p:sp>
        <p:nvSpPr>
          <p:cNvPr id="5" name="Footer Placeholder 4"/>
          <p:cNvSpPr>
            <a:spLocks noGrp="1"/>
          </p:cNvSpPr>
          <p:nvPr>
            <p:ph type="ftr" sz="quarter" idx="11"/>
          </p:nvPr>
        </p:nvSpPr>
        <p:spPr/>
        <p:txBody>
          <a:bodyPr/>
          <a:lstStyle/>
          <a:p>
            <a:r>
              <a:rPr lang="en-US" smtClean="0"/>
              <a:t>Creative Common SA</a:t>
            </a:r>
            <a:endParaRPr lang="en-US"/>
          </a:p>
        </p:txBody>
      </p:sp>
      <p:sp>
        <p:nvSpPr>
          <p:cNvPr id="6" name="Slide Number Placeholder 5"/>
          <p:cNvSpPr>
            <a:spLocks noGrp="1"/>
          </p:cNvSpPr>
          <p:nvPr>
            <p:ph type="sldNum" sz="quarter" idx="12"/>
          </p:nvPr>
        </p:nvSpPr>
        <p:spPr/>
        <p:txBody>
          <a:bodyPr/>
          <a:lstStyle/>
          <a:p>
            <a:fld id="{02968B73-BAA9-8B43-B9A0-F0D59A65CBE2}" type="slidenum">
              <a:rPr lang="en-US" smtClean="0"/>
              <a:t>7</a:t>
            </a:fld>
            <a:endParaRPr lang="en-US"/>
          </a:p>
        </p:txBody>
      </p:sp>
    </p:spTree>
    <p:extLst>
      <p:ext uri="{BB962C8B-B14F-4D97-AF65-F5344CB8AC3E}">
        <p14:creationId xmlns:p14="http://schemas.microsoft.com/office/powerpoint/2010/main" val="4285344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Model – version 0.2 – more Objects</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r>
              <a:rPr lang="en-US" smtClean="0"/>
              <a:t>9/16/14</a:t>
            </a:r>
            <a:endParaRPr lang="en-US"/>
          </a:p>
        </p:txBody>
      </p:sp>
      <p:sp>
        <p:nvSpPr>
          <p:cNvPr id="5" name="Footer Placeholder 4"/>
          <p:cNvSpPr>
            <a:spLocks noGrp="1"/>
          </p:cNvSpPr>
          <p:nvPr>
            <p:ph type="ftr" sz="quarter" idx="11"/>
          </p:nvPr>
        </p:nvSpPr>
        <p:spPr/>
        <p:txBody>
          <a:bodyPr/>
          <a:lstStyle/>
          <a:p>
            <a:r>
              <a:rPr lang="en-US" smtClean="0"/>
              <a:t>Creative Common SA</a:t>
            </a:r>
            <a:endParaRPr lang="en-US"/>
          </a:p>
        </p:txBody>
      </p:sp>
      <p:sp>
        <p:nvSpPr>
          <p:cNvPr id="6" name="Slide Number Placeholder 5"/>
          <p:cNvSpPr>
            <a:spLocks noGrp="1"/>
          </p:cNvSpPr>
          <p:nvPr>
            <p:ph type="sldNum" sz="quarter" idx="12"/>
          </p:nvPr>
        </p:nvSpPr>
        <p:spPr/>
        <p:txBody>
          <a:bodyPr/>
          <a:lstStyle/>
          <a:p>
            <a:fld id="{02968B73-BAA9-8B43-B9A0-F0D59A65CBE2}" type="slidenum">
              <a:rPr lang="en-US" smtClean="0"/>
              <a:t>8</a:t>
            </a:fld>
            <a:endParaRPr lang="en-US"/>
          </a:p>
        </p:txBody>
      </p:sp>
    </p:spTree>
    <p:extLst>
      <p:ext uri="{BB962C8B-B14F-4D97-AF65-F5344CB8AC3E}">
        <p14:creationId xmlns:p14="http://schemas.microsoft.com/office/powerpoint/2010/main" val="54386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Cypher Statement - </a:t>
            </a:r>
            <a:r>
              <a:rPr lang="en-US" dirty="0" smtClean="0"/>
              <a:t>2</a:t>
            </a:r>
            <a:endParaRPr lang="en-US" dirty="0"/>
          </a:p>
        </p:txBody>
      </p:sp>
      <p:sp>
        <p:nvSpPr>
          <p:cNvPr id="3" name="Content Placeholder 2"/>
          <p:cNvSpPr>
            <a:spLocks noGrp="1"/>
          </p:cNvSpPr>
          <p:nvPr>
            <p:ph idx="1"/>
          </p:nvPr>
        </p:nvSpPr>
        <p:spPr/>
        <p:txBody>
          <a:bodyPr/>
          <a:lstStyle/>
          <a:p>
            <a:r>
              <a:rPr lang="en-US" dirty="0" smtClean="0"/>
              <a:t>Add more objects: </a:t>
            </a:r>
          </a:p>
          <a:p>
            <a:pPr lvl="1"/>
            <a:r>
              <a:rPr lang="en-US" dirty="0" smtClean="0"/>
              <a:t>Schools, Airport, Stadium.</a:t>
            </a:r>
          </a:p>
          <a:p>
            <a:r>
              <a:rPr lang="en-US" dirty="0" smtClean="0"/>
              <a:t>Connect them with relationships: </a:t>
            </a:r>
          </a:p>
          <a:p>
            <a:pPr lvl="1"/>
            <a:r>
              <a:rPr lang="en-US" dirty="0" smtClean="0"/>
              <a:t>has.</a:t>
            </a:r>
          </a:p>
          <a:p>
            <a:r>
              <a:rPr lang="en-US" dirty="0" smtClean="0"/>
              <a:t>Use the database to answer some questions.</a:t>
            </a:r>
            <a:endParaRPr lang="en-US" dirty="0"/>
          </a:p>
        </p:txBody>
      </p:sp>
      <p:sp>
        <p:nvSpPr>
          <p:cNvPr id="4" name="Date Placeholder 3"/>
          <p:cNvSpPr>
            <a:spLocks noGrp="1"/>
          </p:cNvSpPr>
          <p:nvPr>
            <p:ph type="dt" sz="half" idx="10"/>
          </p:nvPr>
        </p:nvSpPr>
        <p:spPr/>
        <p:txBody>
          <a:bodyPr/>
          <a:lstStyle/>
          <a:p>
            <a:r>
              <a:rPr lang="en-US" smtClean="0"/>
              <a:t>9/16/14</a:t>
            </a:r>
            <a:endParaRPr lang="en-US"/>
          </a:p>
        </p:txBody>
      </p:sp>
      <p:sp>
        <p:nvSpPr>
          <p:cNvPr id="5" name="Footer Placeholder 4"/>
          <p:cNvSpPr>
            <a:spLocks noGrp="1"/>
          </p:cNvSpPr>
          <p:nvPr>
            <p:ph type="ftr" sz="quarter" idx="11"/>
          </p:nvPr>
        </p:nvSpPr>
        <p:spPr/>
        <p:txBody>
          <a:bodyPr/>
          <a:lstStyle/>
          <a:p>
            <a:r>
              <a:rPr lang="en-US" smtClean="0"/>
              <a:t>Creative Common SA</a:t>
            </a:r>
            <a:endParaRPr lang="en-US"/>
          </a:p>
        </p:txBody>
      </p:sp>
      <p:sp>
        <p:nvSpPr>
          <p:cNvPr id="6" name="Slide Number Placeholder 5"/>
          <p:cNvSpPr>
            <a:spLocks noGrp="1"/>
          </p:cNvSpPr>
          <p:nvPr>
            <p:ph type="sldNum" sz="quarter" idx="12"/>
          </p:nvPr>
        </p:nvSpPr>
        <p:spPr/>
        <p:txBody>
          <a:bodyPr/>
          <a:lstStyle/>
          <a:p>
            <a:fld id="{02968B73-BAA9-8B43-B9A0-F0D59A65CBE2}" type="slidenum">
              <a:rPr lang="en-US" smtClean="0"/>
              <a:t>9</a:t>
            </a:fld>
            <a:endParaRPr lang="en-US"/>
          </a:p>
        </p:txBody>
      </p:sp>
    </p:spTree>
    <p:extLst>
      <p:ext uri="{BB962C8B-B14F-4D97-AF65-F5344CB8AC3E}">
        <p14:creationId xmlns:p14="http://schemas.microsoft.com/office/powerpoint/2010/main" val="9248912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3856</TotalTime>
  <Words>655</Words>
  <Application>Microsoft Macintosh PowerPoint</Application>
  <PresentationFormat>On-screen Show (4:3)</PresentationFormat>
  <Paragraphs>131</Paragraphs>
  <Slides>23</Slides>
  <Notes>2</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Learning Graph Database – Neo4j</vt:lpstr>
      <vt:lpstr>Outline</vt:lpstr>
      <vt:lpstr>Modeling Workflow</vt:lpstr>
      <vt:lpstr>Using San Francisco Road Map to Understand Some Concepts in Social Networking and Graph Database</vt:lpstr>
      <vt:lpstr>Objects in Domain</vt:lpstr>
      <vt:lpstr>Model – version 0.1 - Simple</vt:lpstr>
      <vt:lpstr>Cypher Statement - 1</vt:lpstr>
      <vt:lpstr>Model – version 0.2 – more Objects</vt:lpstr>
      <vt:lpstr>Cypher Statement - 2</vt:lpstr>
      <vt:lpstr>Model – version 0.3 – More Links</vt:lpstr>
      <vt:lpstr>Cypher Statement - 3</vt:lpstr>
      <vt:lpstr>Graph Everywhere</vt:lpstr>
      <vt:lpstr>PowerPoint Presentation</vt:lpstr>
      <vt:lpstr>GraphGist</vt:lpstr>
      <vt:lpstr>Backup and Reference Slides</vt:lpstr>
      <vt:lpstr>SQL (Structured Query Language) &amp;  NOSql (Not Only SQL ) from https://blogs.the451group.com/information_management/files/2012/11/DBlandscape.jpg </vt:lpstr>
      <vt:lpstr>Seven Bridges of Kon</vt:lpstr>
      <vt:lpstr>PowerPoint Presentation</vt:lpstr>
      <vt:lpstr>PowerPoint Presentation</vt:lpstr>
      <vt:lpstr>Graph Database</vt:lpstr>
      <vt:lpstr>Neo4j</vt:lpstr>
      <vt:lpstr>Cypher</vt:lpstr>
      <vt:lpstr>References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Graph Database – Neo4j</dc:title>
  <dc:creator>Richard Kuo</dc:creator>
  <cp:lastModifiedBy>Richard Kuo</cp:lastModifiedBy>
  <cp:revision>22</cp:revision>
  <dcterms:created xsi:type="dcterms:W3CDTF">2014-08-30T17:29:36Z</dcterms:created>
  <dcterms:modified xsi:type="dcterms:W3CDTF">2014-09-04T08:02:41Z</dcterms:modified>
</cp:coreProperties>
</file>