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7"/>
    <p:restoredTop sz="86627"/>
  </p:normalViewPr>
  <p:slideViewPr>
    <p:cSldViewPr>
      <p:cViewPr varScale="1">
        <p:scale>
          <a:sx n="72" d="100"/>
          <a:sy n="72" d="100"/>
        </p:scale>
        <p:origin x="113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0568D-725B-8340-85D9-47C07D70E17C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75E2B-5407-9145-AFD0-73CE2EEF1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75E2B-5407-9145-AFD0-73CE2EEF18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66D2D4-25F4-4B35-A0CE-1F0110DCE0BA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480DE45-28E9-4AAF-BD48-84ACA509E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for primary schools – mb4ps.co.uk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</a:t>
            </a:r>
            <a:r>
              <a:rPr lang="en-GB" dirty="0" smtClean="0"/>
              <a:t>3 </a:t>
            </a:r>
            <a:r>
              <a:rPr lang="mr-IN" dirty="0" smtClean="0"/>
              <a:t>–</a:t>
            </a:r>
            <a:r>
              <a:rPr lang="en-GB" dirty="0" smtClean="0"/>
              <a:t> PXT Editor update</a:t>
            </a:r>
            <a:endParaRPr lang="en-GB" dirty="0" smtClean="0"/>
          </a:p>
          <a:p>
            <a:r>
              <a:rPr lang="en-GB" dirty="0" smtClean="0"/>
              <a:t>Animations and brightness</a:t>
            </a:r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63" y="116632"/>
            <a:ext cx="4838479" cy="8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639062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Written by Neil </a:t>
            </a:r>
            <a:r>
              <a:rPr lang="en-GB" dirty="0" err="1"/>
              <a:t>Rickus</a:t>
            </a:r>
            <a:r>
              <a:rPr lang="en-GB" dirty="0"/>
              <a:t>. Licensed under CC BY-NC-SA 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" y="183688"/>
            <a:ext cx="3859825" cy="8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GB" dirty="0" smtClean="0"/>
              <a:t>Make an animation</a:t>
            </a:r>
          </a:p>
          <a:p>
            <a:r>
              <a:rPr lang="en-GB" dirty="0" smtClean="0"/>
              <a:t>Alter the brightness of the LEDs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animations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Last time we displayed images</a:t>
            </a:r>
          </a:p>
          <a:p>
            <a:r>
              <a:rPr lang="en-GB" dirty="0" smtClean="0"/>
              <a:t>We’re now going to animate an image</a:t>
            </a:r>
          </a:p>
          <a:p>
            <a:r>
              <a:rPr lang="en-GB" dirty="0" smtClean="0"/>
              <a:t>This code will make a dog sprite wag</a:t>
            </a:r>
          </a:p>
          <a:p>
            <a:pPr marL="0" indent="0">
              <a:buNone/>
            </a:pPr>
            <a:r>
              <a:rPr lang="en-GB" dirty="0" smtClean="0"/>
              <a:t>its tail!</a:t>
            </a:r>
          </a:p>
          <a:p>
            <a:r>
              <a:rPr lang="en-GB" dirty="0" smtClean="0"/>
              <a:t>Can you make a person / animal /</a:t>
            </a:r>
          </a:p>
          <a:p>
            <a:pPr marL="0" indent="0">
              <a:buNone/>
            </a:pPr>
            <a:r>
              <a:rPr lang="en-GB" dirty="0" smtClean="0"/>
              <a:t>object move on the screen?</a:t>
            </a:r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59" y="1510715"/>
            <a:ext cx="2895080" cy="53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GB" dirty="0" smtClean="0"/>
              <a:t>Make a message scroll after your animation</a:t>
            </a:r>
          </a:p>
          <a:p>
            <a:r>
              <a:rPr lang="en-GB" dirty="0" smtClean="0"/>
              <a:t>Program button A to reduce the brightness of the </a:t>
            </a:r>
            <a:r>
              <a:rPr lang="en-GB" dirty="0"/>
              <a:t>LEDs (255 is maximum brightness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i="1" dirty="0" smtClean="0"/>
              <a:t>Set brightness </a:t>
            </a:r>
            <a:r>
              <a:rPr lang="en-GB" dirty="0" smtClean="0"/>
              <a:t>can be found in the </a:t>
            </a:r>
            <a:r>
              <a:rPr lang="en-GB" i="1" dirty="0" smtClean="0"/>
              <a:t>Led </a:t>
            </a:r>
            <a:r>
              <a:rPr lang="en-GB" dirty="0" smtClean="0"/>
              <a:t>block, </a:t>
            </a:r>
          </a:p>
          <a:p>
            <a:pPr marL="0" indent="0">
              <a:buNone/>
            </a:pPr>
            <a:r>
              <a:rPr lang="en-GB" dirty="0" smtClean="0"/>
              <a:t>then clicking </a:t>
            </a:r>
            <a:r>
              <a:rPr lang="en-GB" i="1" dirty="0" smtClean="0"/>
              <a:t>More</a:t>
            </a:r>
            <a:endParaRPr lang="en-GB" i="1" dirty="0"/>
          </a:p>
          <a:p>
            <a:r>
              <a:rPr lang="en-GB" dirty="0" smtClean="0"/>
              <a:t>Program </a:t>
            </a:r>
            <a:r>
              <a:rPr lang="en-GB" dirty="0" smtClean="0"/>
              <a:t>button B to increase the brightness of the LEDs</a:t>
            </a:r>
          </a:p>
          <a:p>
            <a:r>
              <a:rPr lang="en-GB" dirty="0" smtClean="0"/>
              <a:t>Program A and B to turn off the LEDs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3" descr="E:\CC\Logos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583026" cy="4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1280"/>
            <a:ext cx="2435283" cy="525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4" y="4836164"/>
            <a:ext cx="25146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77" y="2689188"/>
            <a:ext cx="4249246" cy="16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80</TotalTime>
  <Words>131</Words>
  <Application>Microsoft Macintosh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micro:bit for primary schools – mb4ps.co.uk</vt:lpstr>
      <vt:lpstr>Objectives</vt:lpstr>
      <vt:lpstr>Making animations</vt:lpstr>
      <vt:lpstr>Challenges</vt:lpstr>
    </vt:vector>
  </TitlesOfParts>
  <Company>Swanbourne House School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dc:creator>Mr N. Rickus</dc:creator>
  <cp:lastModifiedBy>Neil Rickus</cp:lastModifiedBy>
  <cp:revision>15</cp:revision>
  <dcterms:created xsi:type="dcterms:W3CDTF">2016-04-28T13:20:16Z</dcterms:created>
  <dcterms:modified xsi:type="dcterms:W3CDTF">2017-04-21T09:53:40Z</dcterms:modified>
</cp:coreProperties>
</file>