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8" r:id="rId3"/>
    <p:sldId id="262" r:id="rId4"/>
    <p:sldId id="264" r:id="rId5"/>
    <p:sldId id="263" r:id="rId6"/>
    <p:sldId id="265" r:id="rId7"/>
    <p:sldId id="267" r:id="rId8"/>
    <p:sldId id="266" r:id="rId9"/>
    <p:sldId id="268" r:id="rId10"/>
    <p:sldId id="269" r:id="rId11"/>
    <p:sldId id="270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78"/>
    <p:restoredTop sz="88083"/>
  </p:normalViewPr>
  <p:slideViewPr>
    <p:cSldViewPr>
      <p:cViewPr varScale="1">
        <p:scale>
          <a:sx n="87" d="100"/>
          <a:sy n="87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CF480-2869-4BD1-8D39-3926B4C99CBF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B85D0-1E0E-4AD1-8728-B4F092B46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359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5D0-1E0E-4AD1-8728-B4F092B464C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04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5D0-1E0E-4AD1-8728-B4F092B464C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04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5D0-1E0E-4AD1-8728-B4F092B464C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04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5D0-1E0E-4AD1-8728-B4F092B464C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04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5D0-1E0E-4AD1-8728-B4F092B464C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04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5D0-1E0E-4AD1-8728-B4F092B464C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04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5D0-1E0E-4AD1-8728-B4F092B464C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604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5D0-1E0E-4AD1-8728-B4F092B464C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492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D2D4-25F4-4B35-A0CE-1F0110DCE0BA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4480DE45-28E9-4AAF-BD48-84ACA509E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99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D2D4-25F4-4B35-A0CE-1F0110DCE0BA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E45-28E9-4AAF-BD48-84ACA509E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D2D4-25F4-4B35-A0CE-1F0110DCE0BA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E45-28E9-4AAF-BD48-84ACA509E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37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D2D4-25F4-4B35-A0CE-1F0110DCE0BA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E45-28E9-4AAF-BD48-84ACA509E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38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966D2D4-25F4-4B35-A0CE-1F0110DCE0BA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4480DE45-28E9-4AAF-BD48-84ACA509E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79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D2D4-25F4-4B35-A0CE-1F0110DCE0BA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E45-28E9-4AAF-BD48-84ACA509E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34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D2D4-25F4-4B35-A0CE-1F0110DCE0BA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E45-28E9-4AAF-BD48-84ACA509EE09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15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966D2D4-25F4-4B35-A0CE-1F0110DCE0BA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E45-28E9-4AAF-BD48-84ACA509EE09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4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D2D4-25F4-4B35-A0CE-1F0110DCE0BA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E45-28E9-4AAF-BD48-84ACA509E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97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D2D4-25F4-4B35-A0CE-1F0110DCE0BA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E45-28E9-4AAF-BD48-84ACA509E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0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D2D4-25F4-4B35-A0CE-1F0110DCE0BA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E45-28E9-4AAF-BD48-84ACA509E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4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966D2D4-25F4-4B35-A0CE-1F0110DCE0BA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480DE45-28E9-4AAF-BD48-84ACA509E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85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micro:bit</a:t>
            </a:r>
            <a:r>
              <a:rPr lang="en-GB" dirty="0"/>
              <a:t> for primary schools – mb4ps.co.uk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Independent project</a:t>
            </a:r>
          </a:p>
          <a:p>
            <a:r>
              <a:rPr lang="en-GB" dirty="0" smtClean="0"/>
              <a:t>Step counter</a:t>
            </a:r>
            <a:endParaRPr lang="en-GB" dirty="0"/>
          </a:p>
        </p:txBody>
      </p:sp>
      <p:pic>
        <p:nvPicPr>
          <p:cNvPr id="6" name="Picture 3" descr="E:\CC\Logos\Logo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763" y="116632"/>
            <a:ext cx="4838479" cy="89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7504" y="6390620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Written by Neil </a:t>
            </a:r>
            <a:r>
              <a:rPr lang="en-GB" dirty="0" err="1"/>
              <a:t>Rickus</a:t>
            </a:r>
            <a:r>
              <a:rPr lang="en-GB" dirty="0"/>
              <a:t>. Licensed under CC BY-NC-SA 4.0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3" y="183688"/>
            <a:ext cx="3859825" cy="83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8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Desirable features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Desirable:</a:t>
            </a:r>
          </a:p>
          <a:p>
            <a:pPr lvl="1"/>
            <a:r>
              <a:rPr lang="en-GB" dirty="0"/>
              <a:t>Show number of steps to target</a:t>
            </a:r>
          </a:p>
          <a:p>
            <a:pPr lvl="1"/>
            <a:r>
              <a:rPr lang="en-GB" dirty="0"/>
              <a:t>Set target number of steps</a:t>
            </a:r>
          </a:p>
          <a:p>
            <a:pPr lvl="1"/>
            <a:r>
              <a:rPr lang="en-GB" dirty="0"/>
              <a:t>Display motivational </a:t>
            </a:r>
            <a:r>
              <a:rPr lang="en-GB" dirty="0" smtClean="0"/>
              <a:t>messages</a:t>
            </a:r>
          </a:p>
          <a:p>
            <a:pPr lvl="1"/>
            <a:endParaRPr lang="en-GB" dirty="0"/>
          </a:p>
          <a:p>
            <a:r>
              <a:rPr lang="en-GB" dirty="0" smtClean="0"/>
              <a:t>Could you record whether a step </a:t>
            </a:r>
          </a:p>
          <a:p>
            <a:pPr marL="118872" indent="0">
              <a:buNone/>
            </a:pPr>
            <a:r>
              <a:rPr lang="en-GB" dirty="0" smtClean="0"/>
              <a:t>is taken more accurately?</a:t>
            </a:r>
            <a:endParaRPr lang="en-GB" dirty="0"/>
          </a:p>
        </p:txBody>
      </p:sp>
      <p:pic>
        <p:nvPicPr>
          <p:cNvPr id="5" name="Picture 3" descr="E:\CC\Logos\Logo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908720"/>
            <a:ext cx="2583026" cy="48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651" y="1618350"/>
            <a:ext cx="2298338" cy="3547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516" y="5176478"/>
            <a:ext cx="2028601" cy="1392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71280"/>
            <a:ext cx="2435283" cy="52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6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Desirable features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Desirable:</a:t>
            </a:r>
          </a:p>
          <a:p>
            <a:pPr lvl="1"/>
            <a:r>
              <a:rPr lang="en-GB" dirty="0"/>
              <a:t>Show number of steps to target</a:t>
            </a:r>
          </a:p>
          <a:p>
            <a:pPr lvl="1"/>
            <a:r>
              <a:rPr lang="en-GB" dirty="0"/>
              <a:t>Set target number of steps</a:t>
            </a:r>
          </a:p>
          <a:p>
            <a:pPr lvl="1"/>
            <a:r>
              <a:rPr lang="en-GB" dirty="0"/>
              <a:t>Display motivational </a:t>
            </a:r>
            <a:r>
              <a:rPr lang="en-GB" dirty="0" smtClean="0"/>
              <a:t>messages</a:t>
            </a:r>
          </a:p>
          <a:p>
            <a:pPr lvl="1"/>
            <a:endParaRPr lang="en-GB" dirty="0"/>
          </a:p>
          <a:p>
            <a:r>
              <a:rPr lang="en-GB" dirty="0" smtClean="0"/>
              <a:t>Could you record whether a step </a:t>
            </a:r>
          </a:p>
          <a:p>
            <a:pPr marL="118872" indent="0">
              <a:buNone/>
            </a:pPr>
            <a:r>
              <a:rPr lang="en-GB" dirty="0" smtClean="0"/>
              <a:t>is taken more accurately?</a:t>
            </a:r>
            <a:endParaRPr lang="en-GB" dirty="0"/>
          </a:p>
        </p:txBody>
      </p:sp>
      <p:pic>
        <p:nvPicPr>
          <p:cNvPr id="5" name="Picture 3" descr="E:\CC\Logos\Logo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908720"/>
            <a:ext cx="2583026" cy="48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71280"/>
            <a:ext cx="2435283" cy="52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8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Accurate Step Recording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2121408"/>
            <a:ext cx="3886200" cy="4050792"/>
          </a:xfrm>
        </p:spPr>
        <p:txBody>
          <a:bodyPr/>
          <a:lstStyle/>
          <a:p>
            <a:r>
              <a:rPr lang="en-GB" dirty="0" smtClean="0"/>
              <a:t>We can record the number of steps taken more accurately by looking for changes in values recorded by the accelerometer </a:t>
            </a:r>
            <a:endParaRPr lang="en-GB" dirty="0"/>
          </a:p>
        </p:txBody>
      </p:sp>
      <p:pic>
        <p:nvPicPr>
          <p:cNvPr id="5" name="Picture 3" descr="E:\CC\Logos\Logo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908720"/>
            <a:ext cx="2583026" cy="48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71280"/>
            <a:ext cx="2435283" cy="5253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307" y="1809686"/>
            <a:ext cx="3911562" cy="449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6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GB" dirty="0" smtClean="0"/>
              <a:t>Develop a </a:t>
            </a:r>
            <a:r>
              <a:rPr lang="en-GB" dirty="0" err="1" smtClean="0"/>
              <a:t>micro:bit</a:t>
            </a:r>
            <a:r>
              <a:rPr lang="en-GB" dirty="0" smtClean="0"/>
              <a:t> based Step counter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3" descr="E:\CC\Logos\Logo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908720"/>
            <a:ext cx="2583026" cy="48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71280"/>
            <a:ext cx="2435283" cy="52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NHS recommends you take 10,000 steps each day -&gt; default target for </a:t>
            </a:r>
            <a:r>
              <a:rPr lang="en-GB" dirty="0" err="1" smtClean="0"/>
              <a:t>FitBit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What features do step counters have?</a:t>
            </a:r>
          </a:p>
          <a:p>
            <a:r>
              <a:rPr lang="en-GB" dirty="0" smtClean="0"/>
              <a:t>What features are:</a:t>
            </a:r>
          </a:p>
          <a:p>
            <a:pPr lvl="1"/>
            <a:r>
              <a:rPr lang="en-GB" dirty="0" smtClean="0"/>
              <a:t>Essential?</a:t>
            </a:r>
          </a:p>
          <a:p>
            <a:pPr lvl="1"/>
            <a:r>
              <a:rPr lang="en-GB" dirty="0" smtClean="0"/>
              <a:t>Desirable?</a:t>
            </a:r>
            <a:endParaRPr lang="en-GB" dirty="0"/>
          </a:p>
        </p:txBody>
      </p:sp>
      <p:pic>
        <p:nvPicPr>
          <p:cNvPr id="8" name="Picture 3" descr="E:\CC\Logos\Logo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908720"/>
            <a:ext cx="2583026" cy="48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71280"/>
            <a:ext cx="2435283" cy="5253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076" y="2440864"/>
            <a:ext cx="3379309" cy="287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1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94169"/>
          </a:xfrm>
        </p:spPr>
        <p:txBody>
          <a:bodyPr/>
          <a:lstStyle/>
          <a:p>
            <a:r>
              <a:rPr lang="en-GB" dirty="0" smtClean="0"/>
              <a:t>Essential:</a:t>
            </a:r>
          </a:p>
          <a:p>
            <a:pPr lvl="1"/>
            <a:r>
              <a:rPr lang="en-GB" dirty="0" smtClean="0"/>
              <a:t>Count number of steps</a:t>
            </a:r>
          </a:p>
          <a:p>
            <a:pPr lvl="1"/>
            <a:r>
              <a:rPr lang="en-GB" dirty="0" smtClean="0"/>
              <a:t>Display number of steps</a:t>
            </a:r>
          </a:p>
          <a:p>
            <a:pPr lvl="1"/>
            <a:endParaRPr lang="en-GB" dirty="0"/>
          </a:p>
          <a:p>
            <a:r>
              <a:rPr lang="en-GB" dirty="0" smtClean="0"/>
              <a:t>Desirable:</a:t>
            </a:r>
          </a:p>
          <a:p>
            <a:pPr lvl="1"/>
            <a:r>
              <a:rPr lang="en-GB" dirty="0" smtClean="0"/>
              <a:t>Show number of steps to target</a:t>
            </a:r>
          </a:p>
          <a:p>
            <a:pPr lvl="1"/>
            <a:r>
              <a:rPr lang="en-GB" dirty="0" smtClean="0"/>
              <a:t>Set target number of steps</a:t>
            </a:r>
          </a:p>
          <a:p>
            <a:pPr lvl="1"/>
            <a:r>
              <a:rPr lang="en-GB" dirty="0" smtClean="0"/>
              <a:t>Display motivational messages</a:t>
            </a:r>
            <a:endParaRPr lang="en-GB" dirty="0"/>
          </a:p>
        </p:txBody>
      </p:sp>
      <p:pic>
        <p:nvPicPr>
          <p:cNvPr id="6" name="Picture 3" descr="E:\CC\Logos\Logo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908720"/>
            <a:ext cx="2583026" cy="48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71280"/>
            <a:ext cx="2435283" cy="52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7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/>
          <a:p>
            <a:r>
              <a:rPr lang="en-GB" dirty="0" smtClean="0"/>
              <a:t>For the essential features, discuss how you might implement them</a:t>
            </a:r>
          </a:p>
          <a:p>
            <a:r>
              <a:rPr lang="en-GB" dirty="0" smtClean="0"/>
              <a:t>Focus on the functionality, rather than the specific blocks you’ll need</a:t>
            </a:r>
          </a:p>
          <a:p>
            <a:r>
              <a:rPr lang="en-GB" dirty="0" smtClean="0"/>
              <a:t>Use a whiteboard and pen if you need it</a:t>
            </a:r>
          </a:p>
          <a:p>
            <a:endParaRPr lang="en-GB" dirty="0"/>
          </a:p>
          <a:p>
            <a:r>
              <a:rPr lang="en-GB" dirty="0"/>
              <a:t>Essential:</a:t>
            </a:r>
          </a:p>
          <a:p>
            <a:pPr lvl="1"/>
            <a:r>
              <a:rPr lang="en-GB" dirty="0"/>
              <a:t>Count number of steps</a:t>
            </a:r>
          </a:p>
          <a:p>
            <a:pPr lvl="1"/>
            <a:r>
              <a:rPr lang="en-GB" dirty="0"/>
              <a:t>Display number of steps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3" descr="E:\CC\Logos\Logo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908720"/>
            <a:ext cx="2583026" cy="48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71280"/>
            <a:ext cx="2435283" cy="52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6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Counting steps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need a variable to</a:t>
            </a:r>
          </a:p>
          <a:p>
            <a:pPr marL="118872" indent="0">
              <a:buNone/>
            </a:pPr>
            <a:r>
              <a:rPr lang="en-GB" dirty="0" smtClean="0"/>
              <a:t>record the number of steps</a:t>
            </a:r>
          </a:p>
          <a:p>
            <a:r>
              <a:rPr lang="en-GB" dirty="0" smtClean="0"/>
              <a:t>We then increase the steps</a:t>
            </a:r>
          </a:p>
          <a:p>
            <a:pPr marL="118872" indent="0">
              <a:buNone/>
            </a:pPr>
            <a:r>
              <a:rPr lang="en-GB" dirty="0" smtClean="0"/>
              <a:t>each time we shake the</a:t>
            </a:r>
          </a:p>
          <a:p>
            <a:pPr marL="118872" indent="0">
              <a:buNone/>
            </a:pPr>
            <a:r>
              <a:rPr lang="en-GB" dirty="0" err="1" smtClean="0"/>
              <a:t>micro:bit</a:t>
            </a:r>
            <a:endParaRPr lang="en-GB" dirty="0" smtClean="0"/>
          </a:p>
          <a:p>
            <a:r>
              <a:rPr lang="en-GB" dirty="0" smtClean="0"/>
              <a:t>We can display an image to</a:t>
            </a:r>
          </a:p>
          <a:p>
            <a:pPr marL="118872" indent="0">
              <a:buNone/>
            </a:pPr>
            <a:r>
              <a:rPr lang="en-GB" dirty="0" smtClean="0"/>
              <a:t>show we took a step</a:t>
            </a:r>
            <a:endParaRPr lang="en-GB" dirty="0"/>
          </a:p>
        </p:txBody>
      </p:sp>
      <p:pic>
        <p:nvPicPr>
          <p:cNvPr id="5" name="Picture 3" descr="E:\CC\Logos\Logo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908720"/>
            <a:ext cx="2583026" cy="48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420888"/>
            <a:ext cx="252412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71280"/>
            <a:ext cx="2435283" cy="52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4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Counting steps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need a variable to</a:t>
            </a:r>
          </a:p>
          <a:p>
            <a:pPr marL="118872" indent="0">
              <a:buNone/>
            </a:pPr>
            <a:r>
              <a:rPr lang="en-GB" dirty="0" smtClean="0"/>
              <a:t>record the number of steps</a:t>
            </a:r>
          </a:p>
          <a:p>
            <a:r>
              <a:rPr lang="en-GB" dirty="0" smtClean="0"/>
              <a:t>We then increase the steps</a:t>
            </a:r>
          </a:p>
          <a:p>
            <a:pPr marL="118872" indent="0">
              <a:buNone/>
            </a:pPr>
            <a:r>
              <a:rPr lang="en-GB" dirty="0" smtClean="0"/>
              <a:t>each time we shake the</a:t>
            </a:r>
          </a:p>
          <a:p>
            <a:pPr marL="118872" indent="0">
              <a:buNone/>
            </a:pPr>
            <a:r>
              <a:rPr lang="en-GB" dirty="0" err="1" smtClean="0"/>
              <a:t>micro:bit</a:t>
            </a:r>
            <a:endParaRPr lang="en-GB" dirty="0" smtClean="0"/>
          </a:p>
          <a:p>
            <a:r>
              <a:rPr lang="en-GB" dirty="0" smtClean="0"/>
              <a:t>We can display an image to</a:t>
            </a:r>
          </a:p>
          <a:p>
            <a:pPr marL="118872" indent="0">
              <a:buNone/>
            </a:pPr>
            <a:r>
              <a:rPr lang="en-GB" dirty="0" smtClean="0"/>
              <a:t>show we took a step</a:t>
            </a:r>
            <a:endParaRPr lang="en-GB" dirty="0"/>
          </a:p>
        </p:txBody>
      </p:sp>
      <p:pic>
        <p:nvPicPr>
          <p:cNvPr id="5" name="Picture 3" descr="E:\CC\Logos\Logo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908720"/>
            <a:ext cx="2583026" cy="48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71280"/>
            <a:ext cx="2435283" cy="52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48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Displaying steps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button A is pressed, </a:t>
            </a:r>
          </a:p>
          <a:p>
            <a:pPr marL="118872" indent="0">
              <a:buNone/>
            </a:pPr>
            <a:r>
              <a:rPr lang="en-GB" dirty="0" smtClean="0"/>
              <a:t>we show the number of steps</a:t>
            </a:r>
          </a:p>
          <a:p>
            <a:pPr marL="118872" indent="0">
              <a:buNone/>
            </a:pPr>
            <a:r>
              <a:rPr lang="en-GB" dirty="0" smtClean="0"/>
              <a:t>for a short amount of time,</a:t>
            </a:r>
          </a:p>
          <a:p>
            <a:pPr marL="118872" indent="0">
              <a:buNone/>
            </a:pPr>
            <a:r>
              <a:rPr lang="en-GB" dirty="0" smtClean="0"/>
              <a:t>then clear the screen</a:t>
            </a:r>
            <a:endParaRPr lang="en-GB" dirty="0"/>
          </a:p>
        </p:txBody>
      </p:sp>
      <p:pic>
        <p:nvPicPr>
          <p:cNvPr id="5" name="Picture 3" descr="E:\CC\Logos\Logo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908720"/>
            <a:ext cx="2583026" cy="48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844824"/>
            <a:ext cx="258127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71280"/>
            <a:ext cx="2435283" cy="52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15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Displaying steps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button A is pressed, </a:t>
            </a:r>
          </a:p>
          <a:p>
            <a:pPr marL="118872" indent="0">
              <a:buNone/>
            </a:pPr>
            <a:r>
              <a:rPr lang="en-GB" dirty="0" smtClean="0"/>
              <a:t>we show the number of steps</a:t>
            </a:r>
          </a:p>
          <a:p>
            <a:pPr marL="118872" indent="0">
              <a:buNone/>
            </a:pPr>
            <a:r>
              <a:rPr lang="en-GB" dirty="0" smtClean="0"/>
              <a:t>for a short amount of time,</a:t>
            </a:r>
          </a:p>
          <a:p>
            <a:pPr marL="118872" indent="0">
              <a:buNone/>
            </a:pPr>
            <a:r>
              <a:rPr lang="en-GB" dirty="0" smtClean="0"/>
              <a:t>then clear the screen</a:t>
            </a:r>
            <a:endParaRPr lang="en-GB" dirty="0"/>
          </a:p>
        </p:txBody>
      </p:sp>
      <p:pic>
        <p:nvPicPr>
          <p:cNvPr id="5" name="Picture 3" descr="E:\CC\Logos\Logo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908720"/>
            <a:ext cx="2583026" cy="48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71280"/>
            <a:ext cx="2435283" cy="52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4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358</TotalTime>
  <Words>334</Words>
  <Application>Microsoft Macintosh PowerPoint</Application>
  <PresentationFormat>On-screen Show (4:3)</PresentationFormat>
  <Paragraphs>84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Rockwell</vt:lpstr>
      <vt:lpstr>Rockwell Condensed</vt:lpstr>
      <vt:lpstr>Rockwell Extra Bold</vt:lpstr>
      <vt:lpstr>Wingdings</vt:lpstr>
      <vt:lpstr>Wood Type</vt:lpstr>
      <vt:lpstr>micro:bit for primary schools – mb4ps.co.uk</vt:lpstr>
      <vt:lpstr>Objectives</vt:lpstr>
      <vt:lpstr>Features</vt:lpstr>
      <vt:lpstr>Features</vt:lpstr>
      <vt:lpstr>Implementation</vt:lpstr>
      <vt:lpstr>Counting steps</vt:lpstr>
      <vt:lpstr>Counting steps</vt:lpstr>
      <vt:lpstr>Displaying steps</vt:lpstr>
      <vt:lpstr>Displaying steps</vt:lpstr>
      <vt:lpstr>Desirable features</vt:lpstr>
      <vt:lpstr>Desirable features</vt:lpstr>
      <vt:lpstr>Accurate Step Recording</vt:lpstr>
    </vt:vector>
  </TitlesOfParts>
  <Company>Swanbourne House School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micro:bit</dc:title>
  <dc:creator>Mr N. Rickus</dc:creator>
  <cp:lastModifiedBy>Neil Rickus</cp:lastModifiedBy>
  <cp:revision>24</cp:revision>
  <dcterms:created xsi:type="dcterms:W3CDTF">2016-04-28T13:20:16Z</dcterms:created>
  <dcterms:modified xsi:type="dcterms:W3CDTF">2016-09-06T09:20:11Z</dcterms:modified>
</cp:coreProperties>
</file>