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2" r:id="rId4"/>
    <p:sldId id="264" r:id="rId5"/>
    <p:sldId id="265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4"/>
    <p:restoredTop sz="87425"/>
  </p:normalViewPr>
  <p:slideViewPr>
    <p:cSldViewPr>
      <p:cViewPr varScale="1">
        <p:scale>
          <a:sx n="80" d="100"/>
          <a:sy n="80" d="100"/>
        </p:scale>
        <p:origin x="123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D2D4-25F4-4B35-A0CE-1F0110DCE0BA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480DE45-28E9-4AAF-BD48-84ACA509E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93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D2D4-25F4-4B35-A0CE-1F0110DCE0BA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E45-28E9-4AAF-BD48-84ACA509E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2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D2D4-25F4-4B35-A0CE-1F0110DCE0BA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E45-28E9-4AAF-BD48-84ACA509E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12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D2D4-25F4-4B35-A0CE-1F0110DCE0BA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E45-28E9-4AAF-BD48-84ACA509E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80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966D2D4-25F4-4B35-A0CE-1F0110DCE0BA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480DE45-28E9-4AAF-BD48-84ACA509E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11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D2D4-25F4-4B35-A0CE-1F0110DCE0BA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E45-28E9-4AAF-BD48-84ACA509E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1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D2D4-25F4-4B35-A0CE-1F0110DCE0BA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E45-28E9-4AAF-BD48-84ACA509EE0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40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966D2D4-25F4-4B35-A0CE-1F0110DCE0BA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E45-28E9-4AAF-BD48-84ACA509EE09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D2D4-25F4-4B35-A0CE-1F0110DCE0BA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E45-28E9-4AAF-BD48-84ACA509E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D2D4-25F4-4B35-A0CE-1F0110DCE0BA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E45-28E9-4AAF-BD48-84ACA509E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4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D2D4-25F4-4B35-A0CE-1F0110DCE0BA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E45-28E9-4AAF-BD48-84ACA509E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30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966D2D4-25F4-4B35-A0CE-1F0110DCE0BA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480DE45-28E9-4AAF-BD48-84ACA509E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03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micro:bit</a:t>
            </a:r>
            <a:r>
              <a:rPr lang="en-GB" dirty="0"/>
              <a:t> for primary schools – mb4ps.co.uk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Radio </a:t>
            </a:r>
            <a:r>
              <a:rPr lang="mr-IN" dirty="0" smtClean="0"/>
              <a:t>–</a:t>
            </a:r>
            <a:r>
              <a:rPr lang="en-GB" dirty="0" smtClean="0"/>
              <a:t> PXT Editor update</a:t>
            </a:r>
          </a:p>
          <a:p>
            <a:r>
              <a:rPr lang="en-GB" dirty="0" smtClean="0"/>
              <a:t>Introduction</a:t>
            </a:r>
            <a:endParaRPr lang="en-GB" dirty="0"/>
          </a:p>
        </p:txBody>
      </p:sp>
      <p:pic>
        <p:nvPicPr>
          <p:cNvPr id="6" name="Picture 3" descr="E:\CC\Logos\Logo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763" y="116632"/>
            <a:ext cx="4838479" cy="89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7504" y="6390620"/>
            <a:ext cx="6613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Written by Neil </a:t>
            </a:r>
            <a:r>
              <a:rPr lang="en-GB" dirty="0" err="1"/>
              <a:t>Rickus</a:t>
            </a:r>
            <a:r>
              <a:rPr lang="en-GB" dirty="0"/>
              <a:t>. Licensed under CC BY-NC-SA 4.0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3" y="183688"/>
            <a:ext cx="3859825" cy="83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8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GB" dirty="0" smtClean="0"/>
              <a:t>Send and receive messages using the </a:t>
            </a:r>
            <a:r>
              <a:rPr lang="en-GB" dirty="0" err="1" smtClean="0"/>
              <a:t>micro:bit</a:t>
            </a:r>
            <a:r>
              <a:rPr lang="en-GB" dirty="0" smtClean="0"/>
              <a:t> radio</a:t>
            </a:r>
          </a:p>
          <a:p>
            <a:endParaRPr lang="en-GB" dirty="0"/>
          </a:p>
          <a:p>
            <a:r>
              <a:rPr lang="en-GB" dirty="0" smtClean="0"/>
              <a:t>You’ll need at least two </a:t>
            </a:r>
            <a:r>
              <a:rPr lang="en-GB" dirty="0" err="1" smtClean="0"/>
              <a:t>micro:bits</a:t>
            </a:r>
            <a:r>
              <a:rPr lang="en-GB" dirty="0" smtClean="0"/>
              <a:t> for this session!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3" descr="E:\CC\Logos\Logo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908720"/>
            <a:ext cx="2583026" cy="48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71280"/>
            <a:ext cx="2435283" cy="52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the </a:t>
            </a:r>
            <a:r>
              <a:rPr lang="en-GB" dirty="0" err="1" smtClean="0"/>
              <a:t>micro:bit</a:t>
            </a:r>
            <a:r>
              <a:rPr lang="en-GB" dirty="0" smtClean="0"/>
              <a:t> radio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micro:bit</a:t>
            </a:r>
            <a:r>
              <a:rPr lang="en-GB" dirty="0" smtClean="0"/>
              <a:t> has an in built radio, which can be used to send and receive data between </a:t>
            </a:r>
            <a:r>
              <a:rPr lang="en-GB" dirty="0" err="1" smtClean="0"/>
              <a:t>micro:bits</a:t>
            </a:r>
            <a:endParaRPr lang="en-GB" dirty="0" smtClean="0"/>
          </a:p>
          <a:p>
            <a:r>
              <a:rPr lang="en-GB" dirty="0" smtClean="0"/>
              <a:t>A radio that can both send and receive is called a </a:t>
            </a:r>
            <a:r>
              <a:rPr lang="en-GB" i="1" dirty="0" smtClean="0"/>
              <a:t>transceiver</a:t>
            </a:r>
            <a:endParaRPr lang="en-GB" dirty="0" smtClean="0"/>
          </a:p>
          <a:p>
            <a:r>
              <a:rPr lang="en-GB" dirty="0" smtClean="0"/>
              <a:t>We could send text, numbers, or even information from the </a:t>
            </a:r>
            <a:r>
              <a:rPr lang="en-GB" dirty="0" err="1" smtClean="0"/>
              <a:t>micro:bit’s</a:t>
            </a:r>
            <a:r>
              <a:rPr lang="en-GB" dirty="0" smtClean="0"/>
              <a:t> sensors</a:t>
            </a:r>
          </a:p>
          <a:p>
            <a:r>
              <a:rPr lang="en-GB" dirty="0" smtClean="0"/>
              <a:t>We first need to ensure the </a:t>
            </a:r>
            <a:r>
              <a:rPr lang="en-GB" dirty="0" err="1" smtClean="0"/>
              <a:t>micro:bits</a:t>
            </a:r>
            <a:r>
              <a:rPr lang="en-GB" dirty="0" smtClean="0"/>
              <a:t> send and receive data using the same channel, or </a:t>
            </a:r>
            <a:r>
              <a:rPr lang="en-GB" i="1" dirty="0" smtClean="0"/>
              <a:t>group. </a:t>
            </a:r>
            <a:r>
              <a:rPr lang="en-GB" dirty="0" smtClean="0"/>
              <a:t>We can use any number between 0 and 255 for the group</a:t>
            </a:r>
            <a:endParaRPr lang="en-GB" dirty="0"/>
          </a:p>
        </p:txBody>
      </p:sp>
      <p:pic>
        <p:nvPicPr>
          <p:cNvPr id="8" name="Picture 3" descr="E:\CC\Logos\Logo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908720"/>
            <a:ext cx="2583026" cy="48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71280"/>
            <a:ext cx="2435283" cy="525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5229200"/>
            <a:ext cx="3658174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1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Sending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331928"/>
          </a:xfrm>
        </p:spPr>
        <p:txBody>
          <a:bodyPr>
            <a:normAutofit/>
          </a:bodyPr>
          <a:lstStyle/>
          <a:p>
            <a:r>
              <a:rPr lang="en-GB" dirty="0" smtClean="0"/>
              <a:t>We can send messages using the </a:t>
            </a:r>
            <a:r>
              <a:rPr lang="en-GB" i="1" dirty="0" smtClean="0"/>
              <a:t>radio send string </a:t>
            </a:r>
            <a:r>
              <a:rPr lang="en-GB" dirty="0" smtClean="0"/>
              <a:t>block</a:t>
            </a:r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Download these instructions on to your first </a:t>
            </a:r>
            <a:r>
              <a:rPr lang="en-GB" dirty="0" err="1" smtClean="0"/>
              <a:t>micro:bit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6" name="Picture 3" descr="E:\CC\Logos\Logo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908720"/>
            <a:ext cx="2583026" cy="48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71280"/>
            <a:ext cx="2435283" cy="5253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50" y="3011022"/>
            <a:ext cx="60071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7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Receiving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736592"/>
          </a:xfrm>
        </p:spPr>
        <p:txBody>
          <a:bodyPr>
            <a:normAutofit/>
          </a:bodyPr>
          <a:lstStyle/>
          <a:p>
            <a:r>
              <a:rPr lang="en-GB" dirty="0" smtClean="0"/>
              <a:t>We can display the messages received using the </a:t>
            </a:r>
            <a:r>
              <a:rPr lang="en-GB" i="1" dirty="0" smtClean="0"/>
              <a:t>on radio received </a:t>
            </a:r>
            <a:r>
              <a:rPr lang="en-GB" dirty="0" smtClean="0"/>
              <a:t>block with a </a:t>
            </a:r>
            <a:r>
              <a:rPr lang="en-GB" i="1" dirty="0" smtClean="0"/>
              <a:t>show string </a:t>
            </a:r>
            <a:r>
              <a:rPr lang="en-GB" dirty="0" smtClean="0"/>
              <a:t>block (</a:t>
            </a:r>
            <a:r>
              <a:rPr lang="en-GB" i="1" dirty="0" err="1" smtClean="0"/>
              <a:t>receivedString</a:t>
            </a:r>
            <a:r>
              <a:rPr lang="en-GB" i="1" dirty="0" smtClean="0"/>
              <a:t> </a:t>
            </a:r>
            <a:r>
              <a:rPr lang="en-GB" dirty="0" smtClean="0"/>
              <a:t>is a variable)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Download these instructions on to your second </a:t>
            </a:r>
            <a:r>
              <a:rPr lang="en-GB" dirty="0" err="1" smtClean="0"/>
              <a:t>micro:bit</a:t>
            </a:r>
            <a:endParaRPr lang="en-GB" dirty="0" smtClean="0"/>
          </a:p>
          <a:p>
            <a:r>
              <a:rPr lang="en-GB" dirty="0" smtClean="0"/>
              <a:t>Try pressing button A on your first </a:t>
            </a:r>
            <a:r>
              <a:rPr lang="en-GB" dirty="0" err="1" smtClean="0"/>
              <a:t>micro:bit</a:t>
            </a:r>
            <a:r>
              <a:rPr lang="en-GB" dirty="0" smtClean="0"/>
              <a:t>. The message should display on the second </a:t>
            </a:r>
            <a:r>
              <a:rPr lang="en-GB" dirty="0" err="1" smtClean="0"/>
              <a:t>micro:bit</a:t>
            </a:r>
            <a:endParaRPr lang="en-GB" dirty="0"/>
          </a:p>
        </p:txBody>
      </p:sp>
      <p:pic>
        <p:nvPicPr>
          <p:cNvPr id="6" name="Picture 3" descr="E:\CC\Logos\Logo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908720"/>
            <a:ext cx="2583026" cy="48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71280"/>
            <a:ext cx="2435283" cy="525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924944"/>
            <a:ext cx="51816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3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10375"/>
            <a:ext cx="8229600" cy="5141168"/>
          </a:xfrm>
        </p:spPr>
        <p:txBody>
          <a:bodyPr/>
          <a:lstStyle/>
          <a:p>
            <a:r>
              <a:rPr lang="en-GB" dirty="0" smtClean="0"/>
              <a:t>Make the first </a:t>
            </a:r>
            <a:r>
              <a:rPr lang="en-GB" dirty="0" err="1" smtClean="0"/>
              <a:t>micro:bit</a:t>
            </a:r>
            <a:r>
              <a:rPr lang="en-GB" dirty="0" smtClean="0"/>
              <a:t> also able to receive messages</a:t>
            </a:r>
          </a:p>
          <a:p>
            <a:r>
              <a:rPr lang="en-GB" dirty="0" smtClean="0"/>
              <a:t>Make the second </a:t>
            </a:r>
            <a:r>
              <a:rPr lang="en-GB" dirty="0" err="1" smtClean="0"/>
              <a:t>micro:bit</a:t>
            </a:r>
            <a:r>
              <a:rPr lang="en-GB" dirty="0" smtClean="0"/>
              <a:t> also able to send messages</a:t>
            </a:r>
          </a:p>
          <a:p>
            <a:endParaRPr lang="en-GB" dirty="0"/>
          </a:p>
          <a:p>
            <a:r>
              <a:rPr lang="en-GB" dirty="0" smtClean="0"/>
              <a:t>Send different text depending on the button pressed</a:t>
            </a:r>
          </a:p>
          <a:p>
            <a:r>
              <a:rPr lang="en-GB" dirty="0" smtClean="0"/>
              <a:t>Send (and receive) numerical values, rather than </a:t>
            </a:r>
            <a:r>
              <a:rPr lang="en-GB" dirty="0" smtClean="0"/>
              <a:t>text (Hint: use </a:t>
            </a:r>
            <a:r>
              <a:rPr lang="en-GB" i="1" dirty="0" smtClean="0"/>
              <a:t>radio send number </a:t>
            </a:r>
            <a:r>
              <a:rPr lang="en-GB" dirty="0" smtClean="0"/>
              <a:t>and </a:t>
            </a:r>
            <a:r>
              <a:rPr lang="en-GB" i="1" dirty="0" smtClean="0"/>
              <a:t>on radio received </a:t>
            </a:r>
            <a:r>
              <a:rPr lang="en-GB" i="1" dirty="0" err="1" smtClean="0"/>
              <a:t>receivedNumber</a:t>
            </a:r>
            <a:r>
              <a:rPr lang="en-GB" smtClean="0"/>
              <a:t>)</a:t>
            </a:r>
            <a:endParaRPr lang="en-GB" dirty="0"/>
          </a:p>
          <a:p>
            <a:r>
              <a:rPr lang="en-GB" dirty="0" smtClean="0"/>
              <a:t>Program Button A to select and display a random number, then Button B to send the selected number to the other </a:t>
            </a:r>
            <a:r>
              <a:rPr lang="en-GB" dirty="0" err="1" smtClean="0"/>
              <a:t>micro:bit</a:t>
            </a:r>
            <a:endParaRPr lang="en-GB" dirty="0"/>
          </a:p>
          <a:p>
            <a:r>
              <a:rPr lang="en-GB" dirty="0" smtClean="0"/>
              <a:t>When shaken, program the last two numbers received to be added together and displayed on the screen</a:t>
            </a:r>
          </a:p>
          <a:p>
            <a:endParaRPr lang="en-GB" dirty="0"/>
          </a:p>
          <a:p>
            <a:r>
              <a:rPr lang="en-GB" dirty="0" smtClean="0"/>
              <a:t>When a button is pressed on either </a:t>
            </a:r>
            <a:r>
              <a:rPr lang="en-GB" dirty="0" err="1" smtClean="0"/>
              <a:t>micro:bit</a:t>
            </a:r>
            <a:r>
              <a:rPr lang="en-GB" dirty="0" smtClean="0"/>
              <a:t>, make both </a:t>
            </a:r>
            <a:r>
              <a:rPr lang="en-GB" dirty="0" err="1" smtClean="0"/>
              <a:t>micro:bits</a:t>
            </a:r>
            <a:r>
              <a:rPr lang="en-GB" dirty="0" smtClean="0"/>
              <a:t> display a countdown (from 5 -&gt; 0) then show rock, paper or scissors</a:t>
            </a:r>
            <a:endParaRPr lang="en-GB" dirty="0"/>
          </a:p>
        </p:txBody>
      </p:sp>
      <p:pic>
        <p:nvPicPr>
          <p:cNvPr id="5" name="Picture 3" descr="E:\CC\Logos\Logo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908720"/>
            <a:ext cx="2583026" cy="48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71280"/>
            <a:ext cx="2435283" cy="52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65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173</TotalTime>
  <Words>311</Words>
  <Application>Microsoft Macintosh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Mangal</vt:lpstr>
      <vt:lpstr>Rockwell</vt:lpstr>
      <vt:lpstr>Rockwell Condensed</vt:lpstr>
      <vt:lpstr>Rockwell Extra Bold</vt:lpstr>
      <vt:lpstr>Wingdings</vt:lpstr>
      <vt:lpstr>Wood Type</vt:lpstr>
      <vt:lpstr>micro:bit for primary schools – mb4ps.co.uk</vt:lpstr>
      <vt:lpstr>Objectives</vt:lpstr>
      <vt:lpstr>Using the micro:bit radio</vt:lpstr>
      <vt:lpstr>Sending text</vt:lpstr>
      <vt:lpstr>Receiving text</vt:lpstr>
      <vt:lpstr>Challenges</vt:lpstr>
    </vt:vector>
  </TitlesOfParts>
  <Company>Swanbourne House School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micro:bit</dc:title>
  <dc:creator>Mr N. Rickus</dc:creator>
  <cp:lastModifiedBy>Neil Rickus</cp:lastModifiedBy>
  <cp:revision>22</cp:revision>
  <dcterms:created xsi:type="dcterms:W3CDTF">2016-04-28T13:20:16Z</dcterms:created>
  <dcterms:modified xsi:type="dcterms:W3CDTF">2017-04-21T13:51:06Z</dcterms:modified>
</cp:coreProperties>
</file>