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2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26E7C3-A54D-4AC4-AA99-45AE8B7EC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AC5562B-13E7-4609-A060-CDFCA598B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C89622-AA6F-4C4B-AD70-7BA65EDBC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AAB0F-BE38-4073-B381-E2A8B75DEDE1}" type="datetimeFigureOut">
              <a:rPr lang="de-DE" smtClean="0"/>
              <a:t>28.05.2025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FCC7BB-DDC3-4BE9-AFD0-8DF6C40B0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70678A-191E-4B10-B143-D1D5FD88A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CDBF-73D8-4BF0-A62D-E5C2378CAC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3309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67AED9-571C-4F56-AB7B-BF641C9D3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9AE2CE6-D150-4C53-B7B9-30C283E7E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23C000-B3E4-4756-902A-D09B63BE3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AAB0F-BE38-4073-B381-E2A8B75DEDE1}" type="datetimeFigureOut">
              <a:rPr lang="de-DE" smtClean="0"/>
              <a:t>28.05.2025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715B70-7AC0-4AA5-B92E-707770736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36B43A-5438-437C-8464-D1CE14266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CDBF-73D8-4BF0-A62D-E5C2378CAC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356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42827B1-535F-4246-9D25-A24BE9A1A3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5A15362-D886-491A-91D6-9618FD5889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8822F4-6C85-42EA-ABBE-95296BFD3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AAB0F-BE38-4073-B381-E2A8B75DEDE1}" type="datetimeFigureOut">
              <a:rPr lang="de-DE" smtClean="0"/>
              <a:t>28.05.2025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AB9CDA-D5D0-4FC8-B24F-B57759A8C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F035D1-5AB6-4237-A917-E267DA78D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CDBF-73D8-4BF0-A62D-E5C2378CAC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7432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2301EC-6E32-48AE-B75A-FFDD50447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005A1D-CC1E-4583-98A2-6AE337E16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C62E1D-476E-4DC3-BEDD-9D35D335E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AAB0F-BE38-4073-B381-E2A8B75DEDE1}" type="datetimeFigureOut">
              <a:rPr lang="de-DE" smtClean="0"/>
              <a:t>28.05.2025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52C037-887C-4279-B08F-73C7960E5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B09382-ABBF-452C-AA63-B22DAAE8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CDBF-73D8-4BF0-A62D-E5C2378CAC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6730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6F8C6C-F8AF-4605-A8DF-F5D420B91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0960E5-5741-4442-8618-6D4388DF3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F17F4A-9CC6-4BBC-A61E-7CEA903B9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AAB0F-BE38-4073-B381-E2A8B75DEDE1}" type="datetimeFigureOut">
              <a:rPr lang="de-DE" smtClean="0"/>
              <a:t>28.05.2025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AFFB4A-1C66-4981-9FD8-ED9CF099E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3550F8-B1EF-4A9D-B6FA-3DE0CC08A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CDBF-73D8-4BF0-A62D-E5C2378CAC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0877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42783C-9D98-49AC-89FA-102CAE3E3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0F4535-D42A-4CC8-8BD5-77DDA9F537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25F989B-9FE1-4D5F-968C-5B202CB40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09CBE5-81A8-4DAD-AA76-D0E6D847A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AAB0F-BE38-4073-B381-E2A8B75DEDE1}" type="datetimeFigureOut">
              <a:rPr lang="de-DE" smtClean="0"/>
              <a:t>28.05.2025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CBB06E-29A0-489F-AB30-E83D5EF67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D73E63A-AABD-4277-B4B6-16522A897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CDBF-73D8-4BF0-A62D-E5C2378CAC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3910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36B558-2F7A-4E68-9990-0F57685ED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B6E9501-819C-48E7-A3D8-0BCD86E23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77787F0-A99C-4C7C-B77B-6912F3B3E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232CE3F-86E8-484E-8950-5F31A1A07B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81A3C2E-CCC6-4D30-B059-347129FF91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FC79C1E-5083-402E-91B7-D21C6A696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AAB0F-BE38-4073-B381-E2A8B75DEDE1}" type="datetimeFigureOut">
              <a:rPr lang="de-DE" smtClean="0"/>
              <a:t>28.05.2025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A855823-DF95-4B39-9B9E-31F4DC400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18AD1A7-D8E6-48A9-8D61-26A725AB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CDBF-73D8-4BF0-A62D-E5C2378CAC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6804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5917A2-2413-4050-9615-641B48D7F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FDBFC4F-EDDA-43B7-911B-10D72A7A2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AAB0F-BE38-4073-B381-E2A8B75DEDE1}" type="datetimeFigureOut">
              <a:rPr lang="de-DE" smtClean="0"/>
              <a:t>28.05.2025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C9ED598-1724-4AB2-BEDE-3FE70BC9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12E0F92-2FAB-4395-AA40-713EFEC4F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CDBF-73D8-4BF0-A62D-E5C2378CAC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8475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4BA9EAA-9BFB-4884-89B8-D176615A4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AAB0F-BE38-4073-B381-E2A8B75DEDE1}" type="datetimeFigureOut">
              <a:rPr lang="de-DE" smtClean="0"/>
              <a:t>28.05.2025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E29D94E-2AC9-42CD-B3BB-8EF81B25E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A19C4AA-183F-4D89-9E0E-3D8A4FA56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CDBF-73D8-4BF0-A62D-E5C2378CAC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222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39B795-559C-43CC-83AB-03786C313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D13D69-150F-4862-B1B6-EFA3A063A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87821BD-6730-453B-B3F6-E0FC503F5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D4149E-5C11-4CDD-AED0-3199BF23A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AAB0F-BE38-4073-B381-E2A8B75DEDE1}" type="datetimeFigureOut">
              <a:rPr lang="de-DE" smtClean="0"/>
              <a:t>28.05.2025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B73EA0B-C1F6-4153-AC23-93C2D848A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87487C-5020-456D-8ACC-C0C3543B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CDBF-73D8-4BF0-A62D-E5C2378CAC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537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1C54DF-3709-40BC-9D4F-1D2A5E54E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B097944-8C92-44EE-BE21-AB8D8410B7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B3D0F6B-7ACA-46C6-BC61-E0246F8F1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BF9965F-CDA5-469F-8CD7-9800ED197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AAB0F-BE38-4073-B381-E2A8B75DEDE1}" type="datetimeFigureOut">
              <a:rPr lang="de-DE" smtClean="0"/>
              <a:t>28.05.2025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B6BC3B-F23B-4162-9C61-ADC39CFF4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00AA64-E14F-497E-835F-36EEAD734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CDBF-73D8-4BF0-A62D-E5C2378CAC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9344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0007AE1-EDB9-4717-B67C-463237327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0B69920-AE35-4012-A10B-444B88089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1790E6-CFE8-4A44-A38D-351F582549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AAB0F-BE38-4073-B381-E2A8B75DEDE1}" type="datetimeFigureOut">
              <a:rPr lang="de-DE" smtClean="0"/>
              <a:t>28.05.2025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113374-CC6B-4BF6-9B10-818E1895C4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4AC0B0-BFDD-48C5-AB06-39BA5997B9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BCDBF-73D8-4BF0-A62D-E5C2378CAC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4877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7DD6D5-FF4F-4D7F-98DB-51CF9FE978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66258"/>
          </a:xfrm>
        </p:spPr>
        <p:txBody>
          <a:bodyPr>
            <a:normAutofit fontScale="90000"/>
          </a:bodyPr>
          <a:lstStyle/>
          <a:p>
            <a:r>
              <a:rPr lang="de-DE" dirty="0"/>
              <a:t>Buchungsprozess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8A2C4B8-6930-42A5-B925-F2EB24A5BC15}"/>
              </a:ext>
            </a:extLst>
          </p:cNvPr>
          <p:cNvSpPr/>
          <p:nvPr/>
        </p:nvSpPr>
        <p:spPr>
          <a:xfrm>
            <a:off x="2298818" y="2931207"/>
            <a:ext cx="1425008" cy="991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Auftrag angelegt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8E9A6B-818A-4E26-B1AA-A165A918202F}"/>
              </a:ext>
            </a:extLst>
          </p:cNvPr>
          <p:cNvSpPr/>
          <p:nvPr/>
        </p:nvSpPr>
        <p:spPr>
          <a:xfrm>
            <a:off x="4166073" y="2933343"/>
            <a:ext cx="1583821" cy="991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Auftrag in Prüfung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43DCE48-FF21-4166-96DE-FA397EEB87DF}"/>
              </a:ext>
            </a:extLst>
          </p:cNvPr>
          <p:cNvSpPr/>
          <p:nvPr/>
        </p:nvSpPr>
        <p:spPr>
          <a:xfrm>
            <a:off x="6192141" y="2937612"/>
            <a:ext cx="1646490" cy="991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Auftrag in 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0F8E808-B60A-4B65-BEED-252BF0BBEBAF}"/>
              </a:ext>
            </a:extLst>
          </p:cNvPr>
          <p:cNvSpPr/>
          <p:nvPr/>
        </p:nvSpPr>
        <p:spPr>
          <a:xfrm>
            <a:off x="5138160" y="4691638"/>
            <a:ext cx="1583821" cy="991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Auftrag wird abgelehnt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E541977-6DD0-4E0F-A461-02721CF3DAE7}"/>
              </a:ext>
            </a:extLst>
          </p:cNvPr>
          <p:cNvSpPr/>
          <p:nvPr/>
        </p:nvSpPr>
        <p:spPr>
          <a:xfrm>
            <a:off x="8280878" y="2931206"/>
            <a:ext cx="1316052" cy="991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Rechnung Erstellung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9F17F50-760F-4014-A103-D1E8281D64D9}"/>
              </a:ext>
            </a:extLst>
          </p:cNvPr>
          <p:cNvSpPr/>
          <p:nvPr/>
        </p:nvSpPr>
        <p:spPr>
          <a:xfrm>
            <a:off x="10084407" y="2931206"/>
            <a:ext cx="1204951" cy="991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Rechnung bezahlt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92ABE31-CEB9-4C00-8374-D1B92DF7C56F}"/>
              </a:ext>
            </a:extLst>
          </p:cNvPr>
          <p:cNvSpPr/>
          <p:nvPr/>
        </p:nvSpPr>
        <p:spPr>
          <a:xfrm>
            <a:off x="2219412" y="4042161"/>
            <a:ext cx="1583820" cy="3461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Auftragsstatus 1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D766B0D9-D1BC-40E4-B1D9-F5E6FB50685B}"/>
              </a:ext>
            </a:extLst>
          </p:cNvPr>
          <p:cNvSpPr/>
          <p:nvPr/>
        </p:nvSpPr>
        <p:spPr>
          <a:xfrm>
            <a:off x="4166074" y="4042161"/>
            <a:ext cx="1583820" cy="3461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Auftragsstatus 2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29293B6-7CF5-4A38-9259-0CB142D0B397}"/>
              </a:ext>
            </a:extLst>
          </p:cNvPr>
          <p:cNvSpPr/>
          <p:nvPr/>
        </p:nvSpPr>
        <p:spPr>
          <a:xfrm>
            <a:off x="6223476" y="4042160"/>
            <a:ext cx="1583820" cy="3461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Auftragsstatus 3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5A9CE52-F900-4D40-BB4B-E4F9AECE854B}"/>
              </a:ext>
            </a:extLst>
          </p:cNvPr>
          <p:cNvSpPr/>
          <p:nvPr/>
        </p:nvSpPr>
        <p:spPr>
          <a:xfrm>
            <a:off x="8146994" y="4042160"/>
            <a:ext cx="1583820" cy="3461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Auftragsstatus 5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D47E3DD8-F45A-4E7F-9ED0-04AE12F65B54}"/>
              </a:ext>
            </a:extLst>
          </p:cNvPr>
          <p:cNvSpPr/>
          <p:nvPr/>
        </p:nvSpPr>
        <p:spPr>
          <a:xfrm>
            <a:off x="9894973" y="4042159"/>
            <a:ext cx="1583820" cy="3461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Auftragsstatus 6 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CCCE0E6A-9111-4456-B4DC-B6FEC30BFC70}"/>
              </a:ext>
            </a:extLst>
          </p:cNvPr>
          <p:cNvSpPr/>
          <p:nvPr/>
        </p:nvSpPr>
        <p:spPr>
          <a:xfrm>
            <a:off x="5138160" y="5813270"/>
            <a:ext cx="1583820" cy="3461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Auftragsstatus 7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DAC28C47-CE96-4357-9F7A-E79E967B500B}"/>
              </a:ext>
            </a:extLst>
          </p:cNvPr>
          <p:cNvCxnSpPr/>
          <p:nvPr/>
        </p:nvCxnSpPr>
        <p:spPr>
          <a:xfrm>
            <a:off x="1746190" y="2717561"/>
            <a:ext cx="418744" cy="572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6FD437D9-ECB6-4D60-A303-8F697689ABD4}"/>
              </a:ext>
            </a:extLst>
          </p:cNvPr>
          <p:cNvSpPr/>
          <p:nvPr/>
        </p:nvSpPr>
        <p:spPr>
          <a:xfrm>
            <a:off x="1048283" y="1914257"/>
            <a:ext cx="1250535" cy="675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Kunden-anfrage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01E810-98A2-4F29-97CC-9F37666B0EC1}"/>
              </a:ext>
            </a:extLst>
          </p:cNvPr>
          <p:cNvCxnSpPr/>
          <p:nvPr/>
        </p:nvCxnSpPr>
        <p:spPr>
          <a:xfrm>
            <a:off x="3803232" y="3433268"/>
            <a:ext cx="2902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68AFF541-E33B-4EC9-A495-8D2102BAFFFE}"/>
              </a:ext>
            </a:extLst>
          </p:cNvPr>
          <p:cNvCxnSpPr/>
          <p:nvPr/>
        </p:nvCxnSpPr>
        <p:spPr>
          <a:xfrm>
            <a:off x="5819686" y="4042159"/>
            <a:ext cx="213645" cy="581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90878D7D-C792-4E08-92A8-2B1428B8A8E4}"/>
              </a:ext>
            </a:extLst>
          </p:cNvPr>
          <p:cNvCxnSpPr/>
          <p:nvPr/>
        </p:nvCxnSpPr>
        <p:spPr>
          <a:xfrm>
            <a:off x="5812920" y="3433268"/>
            <a:ext cx="2998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E2D5BE55-1B1B-4F03-9A10-CEBAD005CFC0}"/>
              </a:ext>
            </a:extLst>
          </p:cNvPr>
          <p:cNvCxnSpPr/>
          <p:nvPr/>
        </p:nvCxnSpPr>
        <p:spPr>
          <a:xfrm>
            <a:off x="7930497" y="3426862"/>
            <a:ext cx="2164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58DBFAC5-CD43-450B-AF73-259A0447D9B9}"/>
              </a:ext>
            </a:extLst>
          </p:cNvPr>
          <p:cNvCxnSpPr/>
          <p:nvPr/>
        </p:nvCxnSpPr>
        <p:spPr>
          <a:xfrm>
            <a:off x="9730814" y="3426862"/>
            <a:ext cx="284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892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Breitbild</PresentationFormat>
  <Paragraphs>14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Buchungsprozess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Buchungsprozess</dc:title>
  <dc:creator>alfa</dc:creator>
  <cp:lastModifiedBy>alfa</cp:lastModifiedBy>
  <cp:revision>2</cp:revision>
  <dcterms:created xsi:type="dcterms:W3CDTF">2025-05-28T20:17:47Z</dcterms:created>
  <dcterms:modified xsi:type="dcterms:W3CDTF">2025-05-28T20:19:57Z</dcterms:modified>
</cp:coreProperties>
</file>