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 saveSubsetFonts="1">
  <p:sldMasterIdLst>
    <p:sldMasterId id="2147483681" r:id="rId1"/>
    <p:sldMasterId id="2147483704" r:id="rId2"/>
  </p:sldMasterIdLst>
  <p:notesMasterIdLst>
    <p:notesMasterId r:id="rId5"/>
  </p:notesMasterIdLst>
  <p:handoutMasterIdLst>
    <p:handoutMasterId r:id="rId6"/>
  </p:handoutMasterIdLst>
  <p:sldIdLst>
    <p:sldId id="287" r:id="rId3"/>
    <p:sldId id="288" r:id="rId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1">
          <p15:clr>
            <a:srgbClr val="A4A3A4"/>
          </p15:clr>
        </p15:guide>
        <p15:guide id="2" orient="horz" pos="3758">
          <p15:clr>
            <a:srgbClr val="A4A3A4"/>
          </p15:clr>
        </p15:guide>
        <p15:guide id="3" orient="horz" pos="1062">
          <p15:clr>
            <a:srgbClr val="A4A3A4"/>
          </p15:clr>
        </p15:guide>
        <p15:guide id="4" orient="horz" pos="449">
          <p15:clr>
            <a:srgbClr val="A4A3A4"/>
          </p15:clr>
        </p15:guide>
        <p15:guide id="5" orient="horz" pos="2849">
          <p15:clr>
            <a:srgbClr val="A4A3A4"/>
          </p15:clr>
        </p15:guide>
        <p15:guide id="6" orient="horz" pos="2153">
          <p15:clr>
            <a:srgbClr val="A4A3A4"/>
          </p15:clr>
        </p15:guide>
        <p15:guide id="7" orient="horz" pos="5442">
          <p15:clr>
            <a:srgbClr val="A4A3A4"/>
          </p15:clr>
        </p15:guide>
        <p15:guide id="8" orient="horz" pos="1954">
          <p15:clr>
            <a:srgbClr val="A4A3A4"/>
          </p15:clr>
        </p15:guide>
        <p15:guide id="9" pos="219">
          <p15:clr>
            <a:srgbClr val="A4A3A4"/>
          </p15:clr>
        </p15:guide>
        <p15:guide id="10" pos="5551">
          <p15:clr>
            <a:srgbClr val="A4A3A4"/>
          </p15:clr>
        </p15:guide>
        <p15:guide id="11" pos="2879">
          <p15:clr>
            <a:srgbClr val="A4A3A4"/>
          </p15:clr>
        </p15:guide>
        <p15:guide id="12" pos="1521">
          <p15:clr>
            <a:srgbClr val="A4A3A4"/>
          </p15:clr>
        </p15:guide>
        <p15:guide id="13" pos="42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orient="horz" pos="5906">
          <p15:clr>
            <a:srgbClr val="A4A3A4"/>
          </p15:clr>
        </p15:guide>
        <p15:guide id="3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C4C4C"/>
    <a:srgbClr val="6B6B6B"/>
    <a:srgbClr val="00AA50"/>
    <a:srgbClr val="7A7A7A"/>
    <a:srgbClr val="767676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64" autoAdjust="0"/>
    <p:restoredTop sz="86382" autoAdjust="0"/>
  </p:normalViewPr>
  <p:slideViewPr>
    <p:cSldViewPr snapToGrid="0">
      <p:cViewPr varScale="1">
        <p:scale>
          <a:sx n="227" d="100"/>
          <a:sy n="227" d="100"/>
        </p:scale>
        <p:origin x="3696" y="184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648" y="200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36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43738" y="1"/>
            <a:ext cx="3169810" cy="479733"/>
          </a:xfrm>
          <a:prstGeom prst="rect">
            <a:avLst/>
          </a:prstGeom>
          <a:noFill/>
        </p:spPr>
        <p:txBody>
          <a:bodyPr lIns="90105" tIns="45052" rIns="90105" bIns="45052"/>
          <a:lstStyle>
            <a:lvl1pPr defTabSz="919822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32103" indent="-281578" defTabSz="919822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26312" indent="-225262" defTabSz="919822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76837" indent="-225262" defTabSz="919822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27362" indent="-225262" defTabSz="919822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77887" indent="-225262" defTabSz="9198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28412" indent="-225262" defTabSz="9198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378937" indent="-225262" defTabSz="9198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29461" indent="-225262" defTabSz="9198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90994E07-DC90-4F2F-9D41-590EC3AA8A45}" type="datetime1">
              <a:rPr lang="en-US" sz="1200"/>
              <a:pPr/>
              <a:t>5/28/20</a:t>
            </a:fld>
            <a:endParaRPr lang="en-US" sz="1200"/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738" y="9119831"/>
            <a:ext cx="3169810" cy="479733"/>
          </a:xfrm>
          <a:prstGeom prst="rect">
            <a:avLst/>
          </a:prstGeom>
          <a:noFill/>
        </p:spPr>
        <p:txBody>
          <a:bodyPr lIns="90105" tIns="45052" rIns="90105" bIns="45052"/>
          <a:lstStyle>
            <a:lvl1pPr defTabSz="919822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32103" indent="-281578" defTabSz="919822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26312" indent="-225262" defTabSz="919822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76837" indent="-225262" defTabSz="919822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27362" indent="-225262" defTabSz="919822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77887" indent="-225262" defTabSz="9198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28412" indent="-225262" defTabSz="9198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378937" indent="-225262" defTabSz="9198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29461" indent="-225262" defTabSz="9198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853B6B64-1252-4087-85E1-B7944247FD39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5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7" name="Picture 15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" t="31627" r="16681"/>
          <a:stretch/>
        </p:blipFill>
        <p:spPr bwMode="auto">
          <a:xfrm>
            <a:off x="-1" y="-1"/>
            <a:ext cx="9144002" cy="258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454545"/>
              </a:solidFill>
              <a:latin typeface="GE Inspira Pitch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745AB"/>
                </a:solidFill>
                <a:latin typeface="GE Inspira Pitch"/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454545"/>
              </a:solidFill>
              <a:latin typeface="GE Inspira Pitch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193" y="632992"/>
            <a:ext cx="1847101" cy="184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0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735117"/>
            <a:ext cx="8311896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0329FDE-88DB-4906-A997-7C5FE55A28CF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7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 defTabSz="457200" eaLnBrk="1" fontAlgn="auto" hangingPunct="1">
              <a:lnSpc>
                <a:spcPts val="25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 defTabSz="457200" eaLnBrk="1" fontAlgn="auto" hangingPunct="1">
              <a:lnSpc>
                <a:spcPts val="25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8935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25896" y="3962146"/>
            <a:ext cx="3118104" cy="2075688"/>
          </a:xfrm>
          <a:solidFill>
            <a:schemeClr val="accent1"/>
          </a:solidFill>
        </p:spPr>
        <p:txBody>
          <a:bodyPr lIns="182880" tIns="137160" rIns="91440" bIns="45720">
            <a:normAutofit/>
          </a:bodyPr>
          <a:lstStyle>
            <a:lvl1pPr marL="0">
              <a:lnSpc>
                <a:spcPct val="100000"/>
              </a:lnSpc>
              <a:spcBef>
                <a:spcPts val="600"/>
              </a:spcBef>
              <a:defRPr sz="1130">
                <a:solidFill>
                  <a:schemeClr val="bg1"/>
                </a:solidFill>
              </a:defRPr>
            </a:lvl1pPr>
          </a:lstStyle>
          <a:p>
            <a:pPr>
              <a:spcBef>
                <a:spcPts val="600"/>
              </a:spcBef>
            </a:pPr>
            <a:r>
              <a:rPr lang="en-US" sz="1130" dirty="0">
                <a:latin typeface="GE Inspira Pitch"/>
                <a:cs typeface="GE Inspira Pitch"/>
              </a:rPr>
              <a:t>Click to insert caption</a:t>
            </a:r>
            <a:endParaRPr lang="en-US" sz="113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96F2ED-F676-4868-B732-9971B0606E97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06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527235" y="6454405"/>
            <a:ext cx="1079124" cy="241322"/>
          </a:xfrm>
        </p:spPr>
        <p:txBody>
          <a:bodyPr/>
          <a:lstStyle>
            <a:lvl1pPr algn="l">
              <a:defRPr/>
            </a:lvl1pPr>
          </a:lstStyle>
          <a:p>
            <a:fld id="{139CCEF4-427A-4739-BBDB-725504880129}" type="datetime4">
              <a:rPr lang="en-US" sz="900" smtClean="0">
                <a:solidFill>
                  <a:srgbClr val="454545"/>
                </a:solidFill>
              </a:rPr>
              <a:pPr/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616801" y="6460766"/>
            <a:ext cx="1830921" cy="2143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454545"/>
                </a:solidFill>
              </a:rPr>
              <a:t>GE Power &amp; Water | Technology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720063" y="6451622"/>
            <a:ext cx="219456" cy="420624"/>
          </a:xfrm>
        </p:spPr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1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Take away boxes should only be used for occasional emphasis.</a:t>
            </a:r>
            <a:br>
              <a:rPr lang="en-US" dirty="0"/>
            </a:br>
            <a:r>
              <a:rPr lang="en-US" dirty="0"/>
              <a:t>Do not use on every slide.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45CF20C-9F00-4FC0-B06A-DBE0B288399D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26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/>
              <a:t>Click to insert content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9537535-0A44-47EB-ACB1-06C48A72FBBC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43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30BC01D-5B3A-4517-BAC7-B6910BBD0A6E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29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69B252-2F1D-4DCF-AEF7-3CB1C0115C2D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82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Level 1 bullet</a:t>
            </a:r>
          </a:p>
          <a:p>
            <a:pPr lvl="1"/>
            <a:r>
              <a:rPr lang="en-US" dirty="0"/>
              <a:t>Level 1 bullet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C2A6E0-9024-4EA9-8814-F3CCD9DF926C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38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>
          <a:xfrm>
            <a:off x="4147929" y="6337521"/>
            <a:ext cx="1092377" cy="217998"/>
          </a:xfrm>
        </p:spPr>
        <p:txBody>
          <a:bodyPr/>
          <a:lstStyle/>
          <a:p>
            <a:fld id="{FAC4AC11-C95B-4BAD-AA09-8A7D7AB0E7B4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1535132" y="6351436"/>
            <a:ext cx="1989946" cy="273326"/>
          </a:xfrm>
        </p:spPr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8508028" y="6350574"/>
            <a:ext cx="219456" cy="420624"/>
          </a:xfrm>
        </p:spPr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95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6647756-FE50-4A68-A827-4DAD1D49A7D6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7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454545"/>
              </a:solidFill>
              <a:latin typeface="GE Inspira Pitch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745AB"/>
                </a:solidFill>
                <a:latin typeface="GE Inspira Pitch"/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454545"/>
              </a:solidFill>
              <a:latin typeface="GE Inspira Pitch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8229600" y="324903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454545"/>
                </a:solidFill>
                <a:latin typeface="GE Inspira Pitch"/>
              </a:rPr>
              <a:t>LR</a:t>
            </a:r>
          </a:p>
        </p:txBody>
      </p:sp>
    </p:spTree>
    <p:extLst>
      <p:ext uri="{BB962C8B-B14F-4D97-AF65-F5344CB8AC3E}">
        <p14:creationId xmlns:p14="http://schemas.microsoft.com/office/powerpoint/2010/main" val="2298804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insert content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BD41EA-2A53-4493-86E0-1D07A23DE8E5}" type="datetime4">
              <a:rPr lang="en-US" sz="900" smtClean="0"/>
              <a:t>May 28, 2020</a:t>
            </a:fld>
            <a:endParaRPr lang="en-US" sz="9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GE Power &amp; Water | Technology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 defTabSz="914269"/>
            <a:fld id="{98C15ACF-BCE4-A14D-AD40-112D480AD3F5}" type="slidenum">
              <a:rPr lang="en-US" sz="800" smtClean="0"/>
              <a:pPr algn="r" defTabSz="914269"/>
              <a:t>‹#›</a:t>
            </a:fld>
            <a:endParaRPr lang="en-US" sz="800"/>
          </a:p>
          <a:p>
            <a:pPr defTabSz="914269">
              <a:tabLst>
                <a:tab pos="1982788" algn="r"/>
              </a:tabLst>
            </a:pPr>
            <a:endParaRPr lang="en-US" sz="8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0" y="621996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5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102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37DA-5F3D-7E45-9661-48685F18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DB3234-3077-B949-900A-9129C7A6D8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269" eaLnBrk="1" fontAlgn="auto" hangingPunct="1">
              <a:spcBef>
                <a:spcPts val="0"/>
              </a:spcBef>
              <a:spcAft>
                <a:spcPts val="0"/>
              </a:spcAft>
            </a:pPr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 eaLnBrk="1" fontAlgn="auto" hangingPunct="1">
              <a:spcBef>
                <a:spcPts val="0"/>
              </a:spcBef>
              <a:spcAft>
                <a:spcPts val="0"/>
              </a:spcAft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3C17-222B-A844-843D-98B949455A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439733C-3F38-44ED-828B-19A5F7AC3CA2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B6622-B614-A440-B378-C9EA06A8D3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87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AE26-2F58-2E48-B7CC-EDC34204C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51118-96AF-1840-BB0D-A3BE3F96B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7EB9-19FB-1645-8B4B-5D7985DC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E06FF-21E3-494C-9E11-6D0E9455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2B9A7-78D7-0740-8C4F-770131BD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5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DEC7-5503-074A-84D9-78D3AA62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1BA7-4CFC-2C48-A50E-674611F9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4F323-3C96-E048-B191-21BB3FC6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490E-CEC0-D346-B946-59B025C3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6F1F-7A09-2448-A2C2-87A5F7D7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83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EC79-7184-874F-A191-187BD533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67346-A822-064C-A2CF-C8507FC97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9EAAB-B33C-2546-8334-1E50A96F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90A8-0BE4-CE41-A6E0-4B5C17E4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B7CB5-D554-094A-BAB9-8545D7A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779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09A4-B3FB-0B4F-B811-CDF3E75A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94F1-35A7-2C40-9F24-71C01F5DC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0DACB-E8DF-9641-80FC-2D12E0698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FFF7F-9858-8046-8130-A4BD093C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F157-DD39-3B48-82CF-8797937A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7A2D9-F9BC-8A45-81B5-0E971231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3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68B0-25C0-8B43-9D54-6130800C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ECF02-7BC5-6342-B0A8-EDAC7A489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E0E90-C0B4-CC4E-A49E-53E577065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46AA2-BA0D-8F4E-8D9B-BA1712281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B0DC9-A780-0544-8C97-CAA5ABBF0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0E90E-1525-6743-A67C-713DC22D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D3C04-55F3-8F47-8F15-0ECA1EC0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C4EC0-678E-1A41-A927-00F62788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281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E6CF-B6EF-7C4D-97F9-AF91D6AE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A41D9-8D66-6A4C-8189-513B866C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9C83D-A0EB-EB48-96E1-F7DCB33D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34A73-F6A0-A74E-A3EB-2E89273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74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5AD48-03E9-8749-BB06-66BDF46F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95AAB-7118-294F-BB01-8C89F88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8DEC9-4D92-CD40-BF3A-3677CEC2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template_Blue_rgb-16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77"/>
          <a:stretch/>
        </p:blipFill>
        <p:spPr>
          <a:xfrm>
            <a:off x="5065978" y="0"/>
            <a:ext cx="3676011" cy="51217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454545"/>
              </a:solidFill>
              <a:latin typeface="GE Inspira Pitch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745AB"/>
                </a:solidFill>
                <a:latin typeface="GE Inspira Pitch"/>
                <a:cs typeface="GE Inspira Pitch"/>
              </a:rPr>
              <a:t>Imagination at work.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454545"/>
              </a:solidFill>
              <a:latin typeface="GE Inspira Pitch"/>
            </a:endParaRPr>
          </a:p>
        </p:txBody>
      </p:sp>
    </p:spTree>
    <p:extLst>
      <p:ext uri="{BB962C8B-B14F-4D97-AF65-F5344CB8AC3E}">
        <p14:creationId xmlns:p14="http://schemas.microsoft.com/office/powerpoint/2010/main" val="7741153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AE02-F3A3-2F42-A830-EA54BD61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6612-1B5A-FE48-A561-1A4885C71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4BA0C-0FAF-C94E-875E-4FB002B2D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AB8B9-B503-4645-BE7E-6DF03290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48B33-2143-A346-B692-ABF7C30A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D0BDB-6D43-5241-BE84-19CA0FA9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68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3524-869C-B741-B8CE-E6843E95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3F7D7-D49F-2943-A67B-CB80C5CE7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DA025-C6D1-D94A-96A6-D531554A4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E317B-3358-E143-9912-D5032F53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70611-E0AF-C046-8FE0-D275DD88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F7F3F-BC7F-DE4E-8453-7CF20038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915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403C-375D-874C-B913-697C84E9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1E7F3-6C26-AF45-A73F-98A7FC483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81926-C744-D54F-8914-71EAB004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CF313-5190-874B-9613-7F090717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754FB-D7D6-294B-A60F-1437073D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61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82206-EB37-1540-8ACE-DE3A475D8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AD7B-6C48-DE49-BC46-F19D24B67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1C4E-B2A7-6D49-861E-D91476FB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94749-BDEB-C747-8001-369A216A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88479-27C3-C043-84E9-2865DF8A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(two lines maximum)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0" y="6219969"/>
            <a:ext cx="457200" cy="457200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45FFE1-7EA4-42C8-81E7-F636FE0D899D}" type="datetime4">
              <a:rPr lang="en-US" sz="900" smtClean="0">
                <a:solidFill>
                  <a:prstClr val="white"/>
                </a:solidFill>
              </a:rPr>
              <a:t>May 28, 2020</a:t>
            </a:fld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GE Power &amp; Water | Technology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defTabSz="914269"/>
            <a:fld id="{98C15ACF-BCE4-A14D-AD40-112D480AD3F5}" type="slidenum">
              <a:rPr lang="en-US" sz="800" smtClean="0">
                <a:solidFill>
                  <a:prstClr val="white"/>
                </a:solidFill>
              </a:rPr>
              <a:pPr algn="r" defTabSz="914269"/>
              <a:t>‹#›</a:t>
            </a:fld>
            <a:endParaRPr lang="en-US" sz="800">
              <a:solidFill>
                <a:prstClr val="white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4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Click to insert headline</a:t>
            </a:r>
          </a:p>
        </p:txBody>
      </p:sp>
    </p:spTree>
    <p:extLst>
      <p:ext uri="{BB962C8B-B14F-4D97-AF65-F5344CB8AC3E}">
        <p14:creationId xmlns:p14="http://schemas.microsoft.com/office/powerpoint/2010/main" val="59871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6859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ADF0190-2AE8-448A-8ED9-CE95DC169D0C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A578FAA-1F79-4D1C-AC1E-98838EF18847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5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insert headline</a:t>
            </a: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517136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copy 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10F0345-789B-4BBE-A832-4979935D9F84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r" defTabSz="914269"/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/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5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 bullet 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94776" y="6373368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algn="r" defTabSz="914269" eaLnBrk="1" fontAlgn="auto" hangingPunct="1">
              <a:spcBef>
                <a:spcPts val="0"/>
              </a:spcBef>
              <a:spcAft>
                <a:spcPts val="0"/>
              </a:spcAft>
            </a:pPr>
            <a:fld id="{98C15ACF-BCE4-A14D-AD40-112D480AD3F5}" type="slidenum">
              <a:rPr lang="en-US" sz="800" smtClean="0">
                <a:solidFill>
                  <a:srgbClr val="454545"/>
                </a:solidFill>
              </a:rPr>
              <a:pPr algn="r" defTabSz="914269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>
              <a:solidFill>
                <a:srgbClr val="454545"/>
              </a:solidFill>
            </a:endParaRPr>
          </a:p>
          <a:p>
            <a:pPr defTabSz="914269" eaLnBrk="1" fontAlgn="auto" hangingPunct="1">
              <a:spcBef>
                <a:spcPts val="0"/>
              </a:spcBef>
              <a:spcAft>
                <a:spcPts val="0"/>
              </a:spcAft>
              <a:tabLst>
                <a:tab pos="1982788" algn="r"/>
              </a:tabLst>
            </a:pPr>
            <a:endParaRPr lang="en-US" sz="800" dirty="0">
              <a:solidFill>
                <a:srgbClr val="454545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2386584" y="6355080"/>
            <a:ext cx="3529584" cy="2560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fld id="{4439733C-3F38-44ED-828B-19A5F7AC3CA2}" type="datetime4">
              <a:rPr lang="en-US" sz="900" smtClean="0">
                <a:solidFill>
                  <a:srgbClr val="454545"/>
                </a:solidFill>
              </a:rPr>
              <a:t>May 28, 2020</a:t>
            </a:fld>
            <a:endParaRPr lang="en-US" sz="900" dirty="0">
              <a:solidFill>
                <a:srgbClr val="45454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729984" y="6355080"/>
            <a:ext cx="1289304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 i="0">
                <a:solidFill>
                  <a:schemeClr val="tx1"/>
                </a:solidFill>
                <a:latin typeface="GE Inspira Pitch"/>
                <a:cs typeface="GE Inspira Pitch"/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454545"/>
                </a:solidFill>
              </a:rPr>
              <a:t>GE Power &amp; Water | Technology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4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3" r:id="rId10"/>
    <p:sldLayoutId id="2147483691" r:id="rId11"/>
    <p:sldLayoutId id="2147483692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</p:sldLayoutIdLst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ED3B2-4A6D-9847-AEC2-79B741B23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3181-2C8B-E848-8945-3FBF6DA9C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2390D-BBEB-C742-A668-4EDB5D9AC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217C-C43D-0747-882B-2A1F9CB64BD1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60F7-8AD1-334A-ABB6-6C7AB62D4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FBD1D-E3B7-E442-9AB3-5F3A613B1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8DDB-B572-0D4B-9F67-E33A6B6B3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68306" y="0"/>
            <a:ext cx="9373508" cy="1395413"/>
          </a:xfrm>
        </p:spPr>
        <p:txBody>
          <a:bodyPr/>
          <a:lstStyle/>
          <a:p>
            <a:r>
              <a:rPr lang="en-US" sz="4400" dirty="0"/>
              <a:t>Final ETL Project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52400" y="3011487"/>
            <a:ext cx="8241613" cy="2995685"/>
          </a:xfrm>
        </p:spPr>
        <p:txBody>
          <a:bodyPr/>
          <a:lstStyle/>
          <a:p>
            <a:r>
              <a:rPr lang="en-US" sz="3200" dirty="0"/>
              <a:t>Aggregating GDP data with unemployment numbers</a:t>
            </a:r>
          </a:p>
          <a:p>
            <a:endParaRPr lang="en-US" sz="3200" dirty="0"/>
          </a:p>
          <a:p>
            <a:r>
              <a:rPr lang="en-US" sz="3200" dirty="0"/>
              <a:t>Team – Rhonda Sampson, Ramesh Kuruba</a:t>
            </a:r>
          </a:p>
        </p:txBody>
      </p:sp>
    </p:spTree>
    <p:extLst>
      <p:ext uri="{BB962C8B-B14F-4D97-AF65-F5344CB8AC3E}">
        <p14:creationId xmlns:p14="http://schemas.microsoft.com/office/powerpoint/2010/main" val="327255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3360" y="1701800"/>
            <a:ext cx="4297680" cy="195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>
            <a:lvl1pPr marL="114300" indent="-1143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indent="0">
              <a:spcBef>
                <a:spcPct val="50000"/>
              </a:spcBef>
            </a:pPr>
            <a:endParaRPr lang="en-US" sz="1400" b="0" dirty="0">
              <a:latin typeface="GE Inspira Pitch" pitchFamily="34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dirty="0">
                <a:latin typeface="GE Inspira Pitch" pitchFamily="34" charset="0"/>
              </a:rPr>
              <a:t>We used two (2) .csv files from Kaggle</a:t>
            </a: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dirty="0">
                <a:latin typeface="GE Inspira Pitch" pitchFamily="34" charset="0"/>
              </a:rPr>
              <a:t>We added a unique id field to each file</a:t>
            </a:r>
          </a:p>
          <a:p>
            <a:pPr marL="0" indent="0">
              <a:spcBef>
                <a:spcPct val="50000"/>
              </a:spcBef>
            </a:pPr>
            <a:r>
              <a:rPr lang="en-US" sz="1400" dirty="0">
                <a:latin typeface="GE Inspira Pitch" pitchFamily="34" charset="0"/>
              </a:rPr>
              <a:t> </a:t>
            </a:r>
            <a:endParaRPr lang="en-US" sz="1200" b="0" dirty="0">
              <a:latin typeface="GE Inspira Pitch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GDP vs Unemployment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393700" y="1498600"/>
            <a:ext cx="2377440" cy="304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effectLst/>
                <a:latin typeface="GE Inspira Pitch" pitchFamily="34" charset="0"/>
                <a:ea typeface="MS PGothic" pitchFamily="34" charset="-128"/>
              </a:rPr>
              <a:t>Extract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 Inspira Pitch" pitchFamily="34" charset="0"/>
              <a:ea typeface="MS PGothic" pitchFamily="34" charset="-128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1060" y="1701800"/>
            <a:ext cx="4297680" cy="193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>
            <a:lvl1pPr marL="114300" indent="-1143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indent="0">
              <a:spcBef>
                <a:spcPct val="50000"/>
              </a:spcBef>
            </a:pPr>
            <a:endParaRPr lang="en-US" sz="1400" b="0" dirty="0">
              <a:latin typeface="GE Inspira Pitch" pitchFamily="34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dirty="0">
                <a:latin typeface="GE Inspira Pitch" pitchFamily="34" charset="0"/>
              </a:rPr>
              <a:t>We transformed our data by renaming the column headers to more specific headers</a:t>
            </a: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dirty="0">
                <a:latin typeface="GE Inspira Pitch" pitchFamily="34" charset="0"/>
              </a:rPr>
              <a:t>We cleaned the data by dropping duplicates and setting the index </a:t>
            </a:r>
          </a:p>
          <a:p>
            <a:pPr marL="0" indent="0">
              <a:spcBef>
                <a:spcPct val="50000"/>
              </a:spcBef>
            </a:pPr>
            <a:endParaRPr lang="en-US" sz="1400" dirty="0">
              <a:latin typeface="GE Inspira Pitch" pitchFamily="34" charset="0"/>
            </a:endParaRPr>
          </a:p>
          <a:p>
            <a:pPr marL="0" indent="0">
              <a:spcBef>
                <a:spcPct val="50000"/>
              </a:spcBef>
            </a:pPr>
            <a:endParaRPr lang="en-US" sz="1400" b="0" dirty="0">
              <a:latin typeface="GE Inspira Pitch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838700" y="1498600"/>
            <a:ext cx="2377440" cy="304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/>
              <a:t>T</a:t>
            </a:r>
            <a:r>
              <a:rPr lang="en-US" sz="1800" dirty="0"/>
              <a:t>ransform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 Inspira Pitch" pitchFamily="34" charset="0"/>
              <a:ea typeface="MS PGothic" pitchFamily="34" charset="-128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213360" y="3917950"/>
            <a:ext cx="4297680" cy="2095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>
            <a:lvl1pPr marL="114300" indent="-1143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indent="0">
              <a:spcBef>
                <a:spcPct val="50000"/>
              </a:spcBef>
            </a:pPr>
            <a:endParaRPr lang="en-US" sz="1400" b="0" dirty="0">
              <a:latin typeface="GE Inspira Pitch" pitchFamily="34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dirty="0">
                <a:latin typeface="GE Inspira Pitch" pitchFamily="34" charset="0"/>
              </a:rPr>
              <a:t>We successfully connected to our Postgres database and loaded our tables </a:t>
            </a: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400" b="0" dirty="0">
                <a:latin typeface="GE Inspira Pitch" pitchFamily="34" charset="0"/>
              </a:rPr>
              <a:t>We selected Postgres because it allows us to view large sets of data contained in our tables seamlessly.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81000" y="3721100"/>
            <a:ext cx="2377440" cy="304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/>
              <a:t>L</a:t>
            </a:r>
            <a:r>
              <a:rPr lang="en-US" sz="1800" dirty="0"/>
              <a:t>oad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 Inspira Pitch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23770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10053</TotalTime>
  <Words>100</Words>
  <Application>Microsoft Macintosh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GE Inspira Pitch</vt:lpstr>
      <vt:lpstr>Lucida Grande</vt:lpstr>
      <vt:lpstr>Wingdings</vt:lpstr>
      <vt:lpstr>1_blank</vt:lpstr>
      <vt:lpstr>Custom Design</vt:lpstr>
      <vt:lpstr>Final ETL Project Report</vt:lpstr>
      <vt:lpstr>GDP vs Unemployment</vt:lpstr>
    </vt:vector>
  </TitlesOfParts>
  <Manager/>
  <Company>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Integrations</dc:title>
  <dc:subject/>
  <dc:creator>Ramesh Kuruba</dc:creator>
  <cp:keywords>September 22, 2004 – Version 1.1</cp:keywords>
  <dc:description>General Electric Company 2004</dc:description>
  <cp:lastModifiedBy>Rhonda Sampson</cp:lastModifiedBy>
  <cp:revision>352</cp:revision>
  <cp:lastPrinted>2015-12-28T16:46:12Z</cp:lastPrinted>
  <dcterms:created xsi:type="dcterms:W3CDTF">2015-03-03T17:34:42Z</dcterms:created>
  <dcterms:modified xsi:type="dcterms:W3CDTF">2020-05-28T18:41:36Z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i4>4</vt:i4>
  </property>
  <property fmtid="{D5CDD505-2E9C-101B-9397-08002B2CF9AE}" pid="6" name="TB4 template type">
    <vt:lpwstr>onscreen</vt:lpwstr>
  </property>
</Properties>
</file>