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99" r:id="rId2"/>
    <p:sldId id="1147" r:id="rId3"/>
    <p:sldId id="115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5"/>
    <p:restoredTop sz="79651"/>
  </p:normalViewPr>
  <p:slideViewPr>
    <p:cSldViewPr snapToGrid="0" snapToObjects="1">
      <p:cViewPr varScale="1">
        <p:scale>
          <a:sx n="68" d="100"/>
          <a:sy n="68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67DDF-E6BF-B444-9878-3C5D4FF0E14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6A838-FAA9-7047-B659-672FE017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9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6A838-FAA9-7047-B659-672FE0179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6A838-FAA9-7047-B659-672FE0179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6A838-FAA9-7047-B659-672FE0179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1" y="4303727"/>
            <a:ext cx="12188952" cy="183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8964" y="585216"/>
            <a:ext cx="9137736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Slide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58964" y="2441889"/>
            <a:ext cx="4467288" cy="254013"/>
          </a:xfrm>
        </p:spPr>
        <p:txBody>
          <a:bodyPr/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32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983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 Layout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5300" y="2049116"/>
            <a:ext cx="5220880" cy="4046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475820" y="2049116"/>
            <a:ext cx="5220880" cy="40468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>
          <a:xfrm>
            <a:off x="495300" y="1918336"/>
            <a:ext cx="52208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6475820" y="1918336"/>
            <a:ext cx="52208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95300" y="1486038"/>
            <a:ext cx="5220880" cy="365760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475820" y="1486038"/>
            <a:ext cx="5220880" cy="3657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5299" y="1487851"/>
            <a:ext cx="3377601" cy="3657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05334" y="1487851"/>
            <a:ext cx="3382004" cy="3657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Subtitle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95299" y="2070820"/>
            <a:ext cx="3377601" cy="4012346"/>
          </a:xfrm>
        </p:spPr>
        <p:txBody>
          <a:bodyPr/>
          <a:lstStyle>
            <a:lvl1pPr>
              <a:defRPr sz="2400"/>
            </a:lvl1pPr>
            <a:lvl2pPr marL="210312">
              <a:defRPr sz="2000"/>
            </a:lvl2pPr>
            <a:lvl3pPr marL="429768" indent="-173736">
              <a:defRPr sz="1600"/>
            </a:lvl3pPr>
            <a:lvl4pPr marL="603504" indent="-128016">
              <a:defRPr sz="1400"/>
            </a:lvl4pPr>
            <a:lvl5pPr marL="793750" indent="-17303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314696" y="1487851"/>
            <a:ext cx="3382004" cy="3657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Subtitle</a:t>
            </a:r>
          </a:p>
        </p:txBody>
      </p:sp>
      <p:cxnSp>
        <p:nvCxnSpPr>
          <p:cNvPr id="23" name="Straight Connector 22"/>
          <p:cNvCxnSpPr>
            <a:cxnSpLocks/>
          </p:cNvCxnSpPr>
          <p:nvPr userDrawn="1"/>
        </p:nvCxnSpPr>
        <p:spPr>
          <a:xfrm>
            <a:off x="495300" y="1918336"/>
            <a:ext cx="33832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405334" y="1918336"/>
            <a:ext cx="33832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 userDrawn="1"/>
        </p:nvCxnSpPr>
        <p:spPr>
          <a:xfrm>
            <a:off x="8314696" y="1918336"/>
            <a:ext cx="33832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00" y="509833"/>
            <a:ext cx="11201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1" name="Content Placeholder 14"/>
          <p:cNvSpPr>
            <a:spLocks noGrp="1"/>
          </p:cNvSpPr>
          <p:nvPr>
            <p:ph sz="quarter" idx="18"/>
          </p:nvPr>
        </p:nvSpPr>
        <p:spPr>
          <a:xfrm>
            <a:off x="4405334" y="2070820"/>
            <a:ext cx="3377601" cy="4012346"/>
          </a:xfrm>
        </p:spPr>
        <p:txBody>
          <a:bodyPr/>
          <a:lstStyle>
            <a:lvl1pPr>
              <a:defRPr sz="2400"/>
            </a:lvl1pPr>
            <a:lvl2pPr marL="210312">
              <a:defRPr sz="2000"/>
            </a:lvl2pPr>
            <a:lvl3pPr marL="429768" indent="-173736">
              <a:defRPr sz="1600"/>
            </a:lvl3pPr>
            <a:lvl4pPr marL="603504" indent="-128016">
              <a:defRPr sz="1400"/>
            </a:lvl4pPr>
            <a:lvl5pPr marL="793750" indent="-17303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9"/>
          </p:nvPr>
        </p:nvSpPr>
        <p:spPr>
          <a:xfrm>
            <a:off x="8314696" y="2070820"/>
            <a:ext cx="3377601" cy="4012346"/>
          </a:xfrm>
        </p:spPr>
        <p:txBody>
          <a:bodyPr/>
          <a:lstStyle>
            <a:lvl1pPr>
              <a:defRPr sz="2400"/>
            </a:lvl1pPr>
            <a:lvl2pPr marL="210312">
              <a:defRPr sz="2000"/>
            </a:lvl2pPr>
            <a:lvl3pPr marL="429768" indent="-173736">
              <a:defRPr sz="1600"/>
            </a:lvl3pPr>
            <a:lvl4pPr marL="603504" indent="-128016">
              <a:defRPr sz="1400"/>
            </a:lvl4pPr>
            <a:lvl5pPr marL="793750" indent="-17303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20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8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5300" y="1629578"/>
            <a:ext cx="2518906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96995" y="1629578"/>
            <a:ext cx="2496313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95300" y="2044127"/>
            <a:ext cx="2496312" cy="395901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 marL="429768" indent="-173736">
              <a:defRPr lang="en-US" sz="1600" dirty="0" smtClean="0"/>
            </a:lvl3pPr>
            <a:lvl4pPr marL="603504" indent="-128016">
              <a:defRPr lang="en-US" sz="1400" dirty="0" smtClean="0"/>
            </a:lvl4pPr>
            <a:lvl5pPr marL="795528" indent="-128016">
              <a:defRPr lang="en-CA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98692" y="1629578"/>
            <a:ext cx="2496312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200388" y="1629578"/>
            <a:ext cx="2496312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3390900" y="1908811"/>
            <a:ext cx="2514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 userDrawn="1"/>
        </p:nvCxnSpPr>
        <p:spPr>
          <a:xfrm>
            <a:off x="6286500" y="1908811"/>
            <a:ext cx="2514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>
          <a:xfrm>
            <a:off x="9182100" y="1908811"/>
            <a:ext cx="2514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495300" y="1908811"/>
            <a:ext cx="25146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509833"/>
            <a:ext cx="11201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3396995" y="2044127"/>
            <a:ext cx="2496312" cy="395901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 marL="429768" indent="-173736">
              <a:defRPr lang="en-US" sz="1600" dirty="0" smtClean="0"/>
            </a:lvl3pPr>
            <a:lvl4pPr marL="603504" indent="-128016">
              <a:defRPr lang="en-US" sz="1400" dirty="0" smtClean="0"/>
            </a:lvl4pPr>
            <a:lvl5pPr marL="795528" indent="-128016">
              <a:defRPr lang="en-CA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7" name="Content Placeholder 14"/>
          <p:cNvSpPr>
            <a:spLocks noGrp="1"/>
          </p:cNvSpPr>
          <p:nvPr>
            <p:ph sz="quarter" idx="21"/>
          </p:nvPr>
        </p:nvSpPr>
        <p:spPr>
          <a:xfrm>
            <a:off x="6298692" y="2044127"/>
            <a:ext cx="2496312" cy="395901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 marL="429768" indent="-173736">
              <a:defRPr lang="en-US" sz="1600" dirty="0" smtClean="0"/>
            </a:lvl3pPr>
            <a:lvl4pPr marL="603504" indent="-128016">
              <a:defRPr lang="en-US" sz="1400" dirty="0" smtClean="0"/>
            </a:lvl4pPr>
            <a:lvl5pPr marL="795528" indent="-128016">
              <a:defRPr lang="en-CA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8" name="Content Placeholder 14"/>
          <p:cNvSpPr>
            <a:spLocks noGrp="1"/>
          </p:cNvSpPr>
          <p:nvPr>
            <p:ph sz="quarter" idx="22"/>
          </p:nvPr>
        </p:nvSpPr>
        <p:spPr>
          <a:xfrm>
            <a:off x="9200388" y="2044127"/>
            <a:ext cx="2496312" cy="395901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 marL="429768" indent="-173736">
              <a:defRPr lang="en-US" sz="1600" dirty="0" smtClean="0"/>
            </a:lvl3pPr>
            <a:lvl4pPr marL="603504" indent="-128016">
              <a:defRPr lang="en-US" sz="1400" dirty="0" smtClean="0"/>
            </a:lvl4pPr>
            <a:lvl5pPr marL="795528" indent="-128016">
              <a:defRPr lang="en-CA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2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8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5300" y="1629861"/>
            <a:ext cx="1929384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813304" y="1629861"/>
            <a:ext cx="1929384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95300" y="2014983"/>
            <a:ext cx="1929384" cy="410244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/>
            </a:lvl1pPr>
            <a:lvl2pPr marL="146304" indent="-118872">
              <a:defRPr lang="en-US" sz="1400" dirty="0" smtClean="0"/>
            </a:lvl2pPr>
            <a:lvl3pPr marL="338328" indent="-137160">
              <a:defRPr lang="en-US" sz="1200" dirty="0" smtClean="0"/>
            </a:lvl3pPr>
            <a:lvl4pPr marL="461963" indent="-115888">
              <a:defRPr lang="en-US" sz="1200" dirty="0" smtClean="0"/>
            </a:lvl4pPr>
            <a:lvl5pPr marL="625475" indent="-115888">
              <a:defRPr lang="en-CA" sz="12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31308" y="1629861"/>
            <a:ext cx="1929384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449312" y="1629861"/>
            <a:ext cx="1929384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2813304" y="1908811"/>
            <a:ext cx="19202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 userDrawn="1"/>
        </p:nvCxnSpPr>
        <p:spPr>
          <a:xfrm>
            <a:off x="5131308" y="1908811"/>
            <a:ext cx="19202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>
          <a:xfrm>
            <a:off x="7449312" y="1908811"/>
            <a:ext cx="19202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495300" y="1908811"/>
            <a:ext cx="19202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9767316" y="1629861"/>
            <a:ext cx="1929384" cy="20467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48" name="Straight Connector 47"/>
          <p:cNvCxnSpPr>
            <a:cxnSpLocks/>
          </p:cNvCxnSpPr>
          <p:nvPr userDrawn="1"/>
        </p:nvCxnSpPr>
        <p:spPr>
          <a:xfrm>
            <a:off x="9767316" y="1908811"/>
            <a:ext cx="19202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95300" y="50983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Five Content Layout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5" name="Content Placeholder 14"/>
          <p:cNvSpPr>
            <a:spLocks noGrp="1"/>
          </p:cNvSpPr>
          <p:nvPr>
            <p:ph sz="quarter" idx="23"/>
          </p:nvPr>
        </p:nvSpPr>
        <p:spPr>
          <a:xfrm>
            <a:off x="2813304" y="2014983"/>
            <a:ext cx="1929384" cy="410244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/>
            </a:lvl1pPr>
            <a:lvl2pPr marL="146304" indent="-118872">
              <a:defRPr lang="en-US" sz="1400" dirty="0" smtClean="0"/>
            </a:lvl2pPr>
            <a:lvl3pPr marL="338328" indent="-137160">
              <a:defRPr lang="en-US" sz="1200" dirty="0" smtClean="0"/>
            </a:lvl3pPr>
            <a:lvl4pPr marL="461963" indent="-115888">
              <a:defRPr lang="en-US" sz="1200" dirty="0" smtClean="0"/>
            </a:lvl4pPr>
            <a:lvl5pPr marL="625475" indent="-115888">
              <a:defRPr lang="en-CA" sz="12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9" name="Content Placeholder 14"/>
          <p:cNvSpPr>
            <a:spLocks noGrp="1"/>
          </p:cNvSpPr>
          <p:nvPr>
            <p:ph sz="quarter" idx="24"/>
          </p:nvPr>
        </p:nvSpPr>
        <p:spPr>
          <a:xfrm>
            <a:off x="5131308" y="2014983"/>
            <a:ext cx="1929384" cy="410244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/>
            </a:lvl1pPr>
            <a:lvl2pPr marL="146304" indent="-118872">
              <a:defRPr lang="en-US" sz="1400" dirty="0" smtClean="0"/>
            </a:lvl2pPr>
            <a:lvl3pPr marL="338328" indent="-137160">
              <a:defRPr lang="en-US" sz="1200" dirty="0" smtClean="0"/>
            </a:lvl3pPr>
            <a:lvl4pPr marL="461963" indent="-115888">
              <a:defRPr lang="en-US" sz="1200" dirty="0" smtClean="0"/>
            </a:lvl4pPr>
            <a:lvl5pPr marL="625475" indent="-115888">
              <a:defRPr lang="en-CA" sz="12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0" name="Content Placeholder 14"/>
          <p:cNvSpPr>
            <a:spLocks noGrp="1"/>
          </p:cNvSpPr>
          <p:nvPr>
            <p:ph sz="quarter" idx="25"/>
          </p:nvPr>
        </p:nvSpPr>
        <p:spPr>
          <a:xfrm>
            <a:off x="7449312" y="2014983"/>
            <a:ext cx="1929384" cy="410244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/>
            </a:lvl1pPr>
            <a:lvl2pPr marL="146304" indent="-118872">
              <a:defRPr lang="en-US" sz="1400" dirty="0" smtClean="0"/>
            </a:lvl2pPr>
            <a:lvl3pPr marL="338328" indent="-137160">
              <a:defRPr lang="en-US" sz="1200" dirty="0" smtClean="0"/>
            </a:lvl3pPr>
            <a:lvl4pPr marL="461963" indent="-115888">
              <a:defRPr lang="en-US" sz="1200" dirty="0" smtClean="0"/>
            </a:lvl4pPr>
            <a:lvl5pPr marL="625475" indent="-115888">
              <a:defRPr lang="en-CA" sz="12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1" name="Content Placeholder 14"/>
          <p:cNvSpPr>
            <a:spLocks noGrp="1"/>
          </p:cNvSpPr>
          <p:nvPr>
            <p:ph sz="quarter" idx="26"/>
          </p:nvPr>
        </p:nvSpPr>
        <p:spPr>
          <a:xfrm>
            <a:off x="9767316" y="2014983"/>
            <a:ext cx="1929384" cy="410244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dirty="0" smtClean="0"/>
            </a:lvl1pPr>
            <a:lvl2pPr marL="146304" indent="-118872">
              <a:defRPr lang="en-US" sz="1400" dirty="0" smtClean="0"/>
            </a:lvl2pPr>
            <a:lvl3pPr marL="338328" indent="-137160">
              <a:defRPr lang="en-US" sz="1200" dirty="0" smtClean="0"/>
            </a:lvl3pPr>
            <a:lvl4pPr marL="461963" indent="-115888">
              <a:defRPr lang="en-US" sz="1200" dirty="0" smtClean="0"/>
            </a:lvl4pPr>
            <a:lvl5pPr marL="625475" indent="-115888">
              <a:defRPr lang="en-CA" sz="12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25" name="Footer Placeholder 7"/>
          <p:cNvSpPr>
            <a:spLocks noGrp="1"/>
          </p:cNvSpPr>
          <p:nvPr>
            <p:ph type="ftr" sz="quarter" idx="27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603166"/>
            <a:ext cx="11201400" cy="4319584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  <a:lvl2pPr marL="237744" indent="-182880">
              <a:defRPr sz="2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10628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0236"/>
            <a:ext cx="11201400" cy="4310062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200" dirty="0" smtClean="0">
                <a:solidFill>
                  <a:schemeClr val="accent3"/>
                </a:solidFill>
              </a:defRPr>
            </a:lvl1pPr>
            <a:lvl2pPr marL="219456" indent="-164592">
              <a:defRPr lang="en-US" sz="2000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63666A"/>
                </a:solidFill>
              </a:rPr>
              <a:t>Title and Content Text Heavy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7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50166"/>
            <a:ext cx="11227308" cy="1645920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/>
              <a:t>Big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327510"/>
            <a:ext cx="11227308" cy="3749040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95300" y="458076"/>
            <a:ext cx="5655243" cy="5614416"/>
          </a:xfrm>
        </p:spPr>
        <p:txBody>
          <a:bodyPr anchor="t" anchorCtr="0"/>
          <a:lstStyle>
            <a:lvl1pPr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6478290" y="458076"/>
            <a:ext cx="5222378" cy="5614416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Additional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232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1415" y="1930688"/>
            <a:ext cx="5245285" cy="41653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 dirty="0" smtClean="0">
                <a:solidFill>
                  <a:schemeClr val="accent3"/>
                </a:solidFill>
              </a:defRPr>
            </a:lvl1pPr>
            <a:lvl2pPr>
              <a:defRPr lang="en-US" sz="2400" dirty="0" smtClean="0"/>
            </a:lvl2pPr>
            <a:lvl3pPr>
              <a:defRPr lang="en-US" sz="2000" dirty="0" smtClean="0"/>
            </a:lvl3pPr>
            <a:lvl4pPr marL="658368" indent="-146304">
              <a:defRPr lang="en-US" sz="16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" y="1930688"/>
            <a:ext cx="5220727" cy="414958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94170" y="1621671"/>
            <a:ext cx="5221858" cy="23391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6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Half Text – Half Image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" y="1929382"/>
            <a:ext cx="11201400" cy="416661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12381" y="2362364"/>
            <a:ext cx="10781414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w/ Title and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95300" y="1621673"/>
            <a:ext cx="4966221" cy="23391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1600" b="1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Optional Subtitle</a:t>
            </a:r>
          </a:p>
        </p:txBody>
      </p:sp>
    </p:spTree>
    <p:extLst>
      <p:ext uri="{BB962C8B-B14F-4D97-AF65-F5344CB8AC3E}">
        <p14:creationId xmlns:p14="http://schemas.microsoft.com/office/powerpoint/2010/main" val="9278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3" y="-8587"/>
            <a:ext cx="12207238" cy="6874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8964" y="585216"/>
            <a:ext cx="9137736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Slide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58964" y="2441889"/>
            <a:ext cx="4467288" cy="254013"/>
          </a:xfrm>
        </p:spPr>
        <p:txBody>
          <a:bodyPr/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559607" y="3017520"/>
            <a:ext cx="8047433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Placeholder confidentiality disclosure. Edit or delete from layout master if not needed.</a:t>
            </a:r>
          </a:p>
          <a:p>
            <a:r>
              <a:rPr lang="en-US" sz="900" baseline="0" dirty="0">
                <a:solidFill>
                  <a:srgbClr val="63666A"/>
                </a:solidFill>
                <a:latin typeface="GE Inspira Sans" charset="0"/>
                <a:ea typeface="GE Inspira Sans" charset="0"/>
                <a:cs typeface="GE Inspira Sans" charset="0"/>
              </a:rPr>
              <a:t>Use this second line if additional confidentiality disclosure information is required. </a:t>
            </a:r>
            <a:endParaRPr lang="en-US" sz="2000" dirty="0">
              <a:solidFill>
                <a:srgbClr val="63666A"/>
              </a:solidFill>
              <a:latin typeface="GE Inspira Sans" charset="0"/>
              <a:ea typeface="GE Inspira Sans" charset="0"/>
              <a:cs typeface="GE Insp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08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Quadrant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74068" y="1666276"/>
            <a:ext cx="5522632" cy="2084832"/>
          </a:xfrm>
          <a:solidFill>
            <a:schemeClr val="accent3"/>
          </a:solidFill>
        </p:spPr>
        <p:txBody>
          <a:bodyPr lIns="182880" tIns="137160" rIns="182880"/>
          <a:lstStyle>
            <a:lvl1pPr marL="176213" indent="-176213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76213" indent="-176213">
              <a:lnSpc>
                <a:spcPct val="95000"/>
              </a:lnSpc>
              <a:spcBef>
                <a:spcPts val="1000"/>
              </a:spcBef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5300" y="3932342"/>
            <a:ext cx="5495093" cy="2084832"/>
          </a:xfrm>
          <a:solidFill>
            <a:schemeClr val="accent3"/>
          </a:solidFill>
        </p:spPr>
        <p:txBody>
          <a:bodyPr lIns="182880" tIns="137160" rIns="182880"/>
          <a:lstStyle>
            <a:lvl1pPr marL="176213" indent="-176213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76213" indent="-176213">
              <a:lnSpc>
                <a:spcPct val="95000"/>
              </a:lnSpc>
              <a:spcBef>
                <a:spcPts val="1000"/>
              </a:spcBef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6174068" y="3932342"/>
            <a:ext cx="5522632" cy="2084832"/>
          </a:xfrm>
          <a:solidFill>
            <a:schemeClr val="accent3"/>
          </a:solidFill>
        </p:spPr>
        <p:txBody>
          <a:bodyPr lIns="182880" tIns="137160" rIns="182880"/>
          <a:lstStyle>
            <a:lvl1pPr marL="176213" indent="-176213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76213" indent="-176213">
              <a:lnSpc>
                <a:spcPct val="95000"/>
              </a:lnSpc>
              <a:spcBef>
                <a:spcPts val="1000"/>
              </a:spcBef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495300" y="1666276"/>
            <a:ext cx="5495093" cy="2084832"/>
          </a:xfrm>
          <a:solidFill>
            <a:schemeClr val="accent3"/>
          </a:solidFill>
        </p:spPr>
        <p:txBody>
          <a:bodyPr lIns="182880" tIns="137160" rIns="182880"/>
          <a:lstStyle>
            <a:lvl1pPr marL="176213" indent="-176213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76213" indent="-176213">
              <a:lnSpc>
                <a:spcPct val="95000"/>
              </a:lnSpc>
              <a:spcBef>
                <a:spcPts val="1000"/>
              </a:spcBef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5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Vertical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66174"/>
            <a:ext cx="2688488" cy="4429825"/>
          </a:xfrm>
          <a:solidFill>
            <a:schemeClr val="accent3"/>
          </a:solidFill>
        </p:spPr>
        <p:txBody>
          <a:bodyPr lIns="182880" tIns="137160" rIns="182880"/>
          <a:lstStyle>
            <a:lvl1pPr marL="1588" indent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18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95000"/>
              </a:lnSpc>
              <a:spcBef>
                <a:spcPts val="1000"/>
              </a:spcBef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3332937" y="1666174"/>
            <a:ext cx="2688488" cy="4429825"/>
          </a:xfrm>
          <a:solidFill>
            <a:schemeClr val="accent3"/>
          </a:solidFill>
        </p:spPr>
        <p:txBody>
          <a:bodyPr lIns="182880" tIns="137160" rIns="182880"/>
          <a:lstStyle>
            <a:lvl1pPr marL="1588" indent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18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95000"/>
              </a:lnSpc>
              <a:spcBef>
                <a:spcPts val="1000"/>
              </a:spcBef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6170574" y="1666174"/>
            <a:ext cx="2688488" cy="4429825"/>
          </a:xfrm>
          <a:solidFill>
            <a:schemeClr val="accent3"/>
          </a:solidFill>
        </p:spPr>
        <p:txBody>
          <a:bodyPr lIns="182880" tIns="137160" rIns="182880"/>
          <a:lstStyle>
            <a:lvl1pPr marL="1588" indent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18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95000"/>
              </a:lnSpc>
              <a:spcBef>
                <a:spcPts val="1000"/>
              </a:spcBef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9008212" y="1666174"/>
            <a:ext cx="2688488" cy="4429825"/>
          </a:xfrm>
          <a:solidFill>
            <a:schemeClr val="accent3"/>
          </a:solidFill>
        </p:spPr>
        <p:txBody>
          <a:bodyPr lIns="182880" tIns="137160" rIns="182880"/>
          <a:lstStyle>
            <a:lvl1pPr marL="1588" indent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defRPr lang="en-US" sz="18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95000"/>
              </a:lnSpc>
              <a:spcBef>
                <a:spcPts val="1000"/>
              </a:spcBef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41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5300" y="1665293"/>
            <a:ext cx="5398744" cy="411480"/>
          </a:xfrm>
          <a:solidFill>
            <a:schemeClr val="accent3"/>
          </a:solidFill>
        </p:spPr>
        <p:txBody>
          <a:bodyPr lIns="0" rIns="0" bIns="0" anchor="ctr"/>
          <a:lstStyle>
            <a:lvl1pPr marL="173038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58" y="2201006"/>
            <a:ext cx="4892646" cy="1536192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lang="en-US" sz="1800" dirty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2297" y="1665293"/>
            <a:ext cx="5398744" cy="411480"/>
          </a:xfrm>
          <a:solidFill>
            <a:schemeClr val="accent3"/>
          </a:solidFill>
        </p:spPr>
        <p:txBody>
          <a:bodyPr lIns="0" rIns="0" bIns="0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9669" y="2201006"/>
            <a:ext cx="5019592" cy="153619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928921"/>
            <a:ext cx="5398744" cy="411480"/>
          </a:xfrm>
          <a:solidFill>
            <a:schemeClr val="accent3"/>
          </a:solidFill>
        </p:spPr>
        <p:txBody>
          <a:bodyPr lIns="0" rIns="0" bIns="0" anchor="ctr"/>
          <a:lstStyle>
            <a:lvl1pPr marL="173038" indent="0"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659758" y="4464634"/>
            <a:ext cx="4892644" cy="1536192"/>
          </a:xfrm>
        </p:spPr>
        <p:txBody>
          <a:bodyPr vert="horz" lIns="0" tIns="0" rIns="0" bIns="0" rtlCol="0">
            <a:noAutofit/>
          </a:bodyPr>
          <a:lstStyle>
            <a:lvl1pPr marL="0" indent="0">
              <a:defRPr lang="en-US" sz="1800" dirty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312297" y="3928921"/>
            <a:ext cx="5398744" cy="411480"/>
          </a:xfrm>
          <a:solidFill>
            <a:schemeClr val="accent3"/>
          </a:solidFill>
        </p:spPr>
        <p:txBody>
          <a:bodyPr lIns="0" rIns="0" bIns="0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6489669" y="4464634"/>
            <a:ext cx="5019594" cy="153619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5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Quadrant 2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0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1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4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2"/>
          <p:cNvSpPr>
            <a:spLocks noGrp="1"/>
          </p:cNvSpPr>
          <p:nvPr>
            <p:ph type="tbl" sz="quarter" idx="13"/>
          </p:nvPr>
        </p:nvSpPr>
        <p:spPr>
          <a:xfrm>
            <a:off x="495300" y="1665478"/>
            <a:ext cx="11201400" cy="4368882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1640587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0063"/>
            <a:ext cx="11201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95299" y="1983545"/>
            <a:ext cx="11360369" cy="40965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95300" y="1610018"/>
            <a:ext cx="4937760" cy="246221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1600" b="1" dirty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Optional Subtitle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016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1728788"/>
            <a:ext cx="11201400" cy="4338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with Caption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34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694267" y="1659467"/>
            <a:ext cx="10786533" cy="11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10063"/>
            <a:ext cx="11201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975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694267" y="1659467"/>
            <a:ext cx="10786533" cy="11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1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8587"/>
            <a:ext cx="12207239" cy="6874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30554" y="1649413"/>
            <a:ext cx="9000935" cy="1554480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Slide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188" y="3657602"/>
            <a:ext cx="4467288" cy="254013"/>
          </a:xfrm>
        </p:spPr>
        <p:txBody>
          <a:bodyPr/>
          <a:lstStyle>
            <a:lvl1pPr algn="l">
              <a:defRPr sz="1050" b="1">
                <a:solidFill>
                  <a:schemeClr val="accent2"/>
                </a:solidFill>
              </a:defRPr>
            </a:lvl1pPr>
          </a:lstStyle>
          <a:p>
            <a:fld id="{6050E0BC-091B-4F46-A64B-EF4A39477016}" type="datetime4">
              <a:rPr lang="en-US" smtClean="0">
                <a:solidFill>
                  <a:srgbClr val="63666A"/>
                </a:solidFill>
              </a:rPr>
              <a:pPr/>
              <a:t>December 5, 2019</a:t>
            </a:fld>
            <a:endParaRPr lang="en-CA" dirty="0">
              <a:solidFill>
                <a:srgbClr val="63666A"/>
              </a:solidFill>
            </a:endParaRPr>
          </a:p>
        </p:txBody>
      </p: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365126" y="365125"/>
            <a:ext cx="9017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CA" sz="1350" dirty="0">
              <a:solidFill>
                <a:srgbClr val="63666A"/>
              </a:solidFill>
              <a:latin typeface="GE Insp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440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60320" y="585216"/>
            <a:ext cx="9136380" cy="155448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CA" sz="4800" dirty="0"/>
            </a:lvl1pPr>
          </a:lstStyle>
          <a:p>
            <a:pPr lvl="0"/>
            <a:r>
              <a:rPr lang="en-US" dirty="0"/>
              <a:t>Title Slide 2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60320" y="2436879"/>
            <a:ext cx="3979927" cy="2540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400" b="1" smtClean="0"/>
            </a:lvl1pPr>
          </a:lstStyle>
          <a:p>
            <a:r>
              <a:rPr lang="en-US"/>
              <a:t>5 April 2018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0320" y="3018594"/>
            <a:ext cx="3826412" cy="1754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>
              <a:lnSpc>
                <a:spcPct val="110000"/>
              </a:lnSpc>
              <a:spcBef>
                <a:spcPts val="400"/>
              </a:spcBef>
              <a:defRPr sz="800">
                <a:solidFill>
                  <a:schemeClr val="accent2"/>
                </a:solidFill>
              </a:defRPr>
            </a:lvl1pPr>
            <a:lvl2pPr marL="55563" marR="0" lvl="1" indent="-5556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600" spc="-10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Placeholder confidentiality disclosure. Edit or delete from layout master if not needed. Use additional lines if additional confidentiality disclosure information is required.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est. Lorem ipsum dolor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voluptua</a:t>
            </a:r>
            <a:r>
              <a:rPr lang="en-US" dirty="0"/>
              <a:t>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.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739139" y="3018594"/>
            <a:ext cx="484632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lvl="0">
              <a:lnSpc>
                <a:spcPct val="110000"/>
              </a:lnSpc>
              <a:spcBef>
                <a:spcPts val="400"/>
              </a:spcBef>
              <a:defRPr sz="800">
                <a:solidFill>
                  <a:schemeClr val="accent2"/>
                </a:solidFill>
              </a:defRPr>
            </a:lvl1pPr>
            <a:lvl2pPr marL="55563" marR="0" lvl="1" indent="-55563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kern="600" spc="-10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Placeholder confidentiality disclosure. Edit or delete from layout master if not needed. Use additional lines if additional confidentiality disclosure information is required. </a:t>
            </a:r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consetetur</a:t>
            </a:r>
            <a:r>
              <a:rPr lang="en-CA" dirty="0"/>
              <a:t> </a:t>
            </a:r>
            <a:r>
              <a:rPr lang="en-CA" dirty="0" err="1"/>
              <a:t>sadipscing</a:t>
            </a:r>
            <a:r>
              <a:rPr lang="en-CA" dirty="0"/>
              <a:t> </a:t>
            </a:r>
            <a:r>
              <a:rPr lang="en-CA" dirty="0" err="1"/>
              <a:t>elitr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nonumy</a:t>
            </a:r>
            <a:r>
              <a:rPr lang="en-CA" dirty="0"/>
              <a:t> </a:t>
            </a:r>
            <a:r>
              <a:rPr lang="en-CA" dirty="0" err="1"/>
              <a:t>eirmod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invidunt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</a:t>
            </a:r>
            <a:r>
              <a:rPr lang="en-CA" dirty="0" err="1"/>
              <a:t>dolore</a:t>
            </a:r>
            <a:r>
              <a:rPr lang="en-CA" dirty="0"/>
              <a:t> magna </a:t>
            </a:r>
            <a:r>
              <a:rPr lang="en-CA" dirty="0" err="1"/>
              <a:t>aliquyam</a:t>
            </a:r>
            <a:r>
              <a:rPr lang="en-CA" dirty="0"/>
              <a:t> </a:t>
            </a:r>
            <a:r>
              <a:rPr lang="en-CA" dirty="0" err="1"/>
              <a:t>erat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voluptua</a:t>
            </a:r>
            <a:r>
              <a:rPr lang="en-CA" dirty="0"/>
              <a:t>. At </a:t>
            </a:r>
            <a:r>
              <a:rPr lang="en-CA" dirty="0" err="1"/>
              <a:t>vero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et </a:t>
            </a:r>
            <a:r>
              <a:rPr lang="en-CA" dirty="0" err="1"/>
              <a:t>accusam</a:t>
            </a:r>
            <a:r>
              <a:rPr lang="en-CA" dirty="0"/>
              <a:t> et </a:t>
            </a:r>
            <a:r>
              <a:rPr lang="en-CA" dirty="0" err="1"/>
              <a:t>justo</a:t>
            </a:r>
            <a:r>
              <a:rPr lang="en-CA" dirty="0"/>
              <a:t> duo </a:t>
            </a:r>
            <a:r>
              <a:rPr lang="en-CA" dirty="0" err="1"/>
              <a:t>dolores</a:t>
            </a:r>
            <a:r>
              <a:rPr lang="en-CA" dirty="0"/>
              <a:t> et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rebum</a:t>
            </a:r>
            <a:r>
              <a:rPr lang="en-CA" dirty="0"/>
              <a:t>. Stet </a:t>
            </a:r>
            <a:r>
              <a:rPr lang="en-CA" dirty="0" err="1"/>
              <a:t>clita</a:t>
            </a:r>
            <a:r>
              <a:rPr lang="en-CA" dirty="0"/>
              <a:t> </a:t>
            </a:r>
            <a:r>
              <a:rPr lang="en-CA" dirty="0" err="1"/>
              <a:t>kasd</a:t>
            </a:r>
            <a:r>
              <a:rPr lang="en-CA" dirty="0"/>
              <a:t> </a:t>
            </a:r>
            <a:r>
              <a:rPr lang="en-CA" dirty="0" err="1"/>
              <a:t>gubergren</a:t>
            </a:r>
            <a:r>
              <a:rPr lang="en-CA" dirty="0"/>
              <a:t>, no sea </a:t>
            </a:r>
            <a:r>
              <a:rPr lang="en-CA" dirty="0" err="1"/>
              <a:t>takimata</a:t>
            </a:r>
            <a:r>
              <a:rPr lang="en-CA" dirty="0"/>
              <a:t> </a:t>
            </a:r>
            <a:r>
              <a:rPr lang="en-CA" dirty="0" err="1"/>
              <a:t>sanctus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Lorem ipsum dolor sit </a:t>
            </a:r>
            <a:r>
              <a:rPr lang="en-CA" dirty="0" err="1"/>
              <a:t>amet</a:t>
            </a:r>
            <a:r>
              <a:rPr lang="en-CA" dirty="0"/>
              <a:t>. 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consetetur</a:t>
            </a:r>
            <a:r>
              <a:rPr lang="en-CA" dirty="0"/>
              <a:t> </a:t>
            </a:r>
            <a:r>
              <a:rPr lang="en-CA" dirty="0" err="1"/>
              <a:t>sadipscing</a:t>
            </a:r>
            <a:r>
              <a:rPr lang="en-CA" dirty="0"/>
              <a:t> </a:t>
            </a:r>
            <a:r>
              <a:rPr lang="en-CA" dirty="0" err="1"/>
              <a:t>elitr</a:t>
            </a:r>
            <a:r>
              <a:rPr lang="en-CA" dirty="0"/>
              <a:t>, 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nonumy</a:t>
            </a:r>
            <a:r>
              <a:rPr lang="en-CA" dirty="0"/>
              <a:t> </a:t>
            </a:r>
            <a:r>
              <a:rPr lang="en-CA" dirty="0" err="1"/>
              <a:t>eirmod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invidunt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</a:t>
            </a:r>
            <a:r>
              <a:rPr lang="en-CA" dirty="0" err="1"/>
              <a:t>dolore</a:t>
            </a:r>
            <a:r>
              <a:rPr lang="en-CA" dirty="0"/>
              <a:t> magna </a:t>
            </a:r>
            <a:r>
              <a:rPr lang="en-CA" dirty="0" err="1"/>
              <a:t>aliquyam</a:t>
            </a:r>
            <a:r>
              <a:rPr lang="en-CA" dirty="0"/>
              <a:t> </a:t>
            </a:r>
            <a:r>
              <a:rPr lang="en-CA" dirty="0" err="1"/>
              <a:t>erat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voluptua</a:t>
            </a:r>
            <a:r>
              <a:rPr lang="en-CA" dirty="0"/>
              <a:t>. At </a:t>
            </a:r>
            <a:r>
              <a:rPr lang="en-CA" dirty="0" err="1"/>
              <a:t>vero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et </a:t>
            </a:r>
            <a:r>
              <a:rPr lang="en-CA" dirty="0" err="1"/>
              <a:t>accusam</a:t>
            </a:r>
            <a:r>
              <a:rPr lang="en-CA" dirty="0"/>
              <a:t> et </a:t>
            </a:r>
            <a:r>
              <a:rPr lang="en-CA" dirty="0" err="1"/>
              <a:t>justo</a:t>
            </a:r>
            <a:r>
              <a:rPr lang="en-CA" dirty="0"/>
              <a:t> duo </a:t>
            </a:r>
            <a:r>
              <a:rPr lang="en-CA" dirty="0" err="1"/>
              <a:t>dolores</a:t>
            </a:r>
            <a:r>
              <a:rPr lang="en-CA" dirty="0"/>
              <a:t> et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rebum</a:t>
            </a:r>
            <a:r>
              <a:rPr lang="en-CA" dirty="0"/>
              <a:t>. Stet </a:t>
            </a:r>
            <a:r>
              <a:rPr lang="en-CA" dirty="0" err="1"/>
              <a:t>clita</a:t>
            </a:r>
            <a:r>
              <a:rPr lang="en-CA" dirty="0"/>
              <a:t> </a:t>
            </a:r>
            <a:r>
              <a:rPr lang="en-CA" dirty="0" err="1"/>
              <a:t>kasd</a:t>
            </a:r>
            <a:r>
              <a:rPr lang="en-CA" dirty="0"/>
              <a:t> </a:t>
            </a:r>
            <a:r>
              <a:rPr lang="en-CA" dirty="0" err="1"/>
              <a:t>gubergren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nonumy</a:t>
            </a:r>
            <a:r>
              <a:rPr lang="en-CA" dirty="0"/>
              <a:t> </a:t>
            </a:r>
            <a:r>
              <a:rPr lang="en-CA" dirty="0" err="1"/>
              <a:t>eirmod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invidunt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</a:t>
            </a:r>
            <a:r>
              <a:rPr lang="en-CA" dirty="0" err="1"/>
              <a:t>dolore</a:t>
            </a:r>
            <a:r>
              <a:rPr lang="en-CA" dirty="0"/>
              <a:t> magna </a:t>
            </a:r>
            <a:r>
              <a:rPr lang="en-CA" dirty="0" err="1"/>
              <a:t>aliquyam</a:t>
            </a:r>
            <a:r>
              <a:rPr lang="en-CA" dirty="0"/>
              <a:t> </a:t>
            </a:r>
            <a:r>
              <a:rPr lang="en-CA" dirty="0" err="1"/>
              <a:t>erat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voluptua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At </a:t>
            </a:r>
            <a:r>
              <a:rPr lang="en-CA" dirty="0" err="1"/>
              <a:t>vero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et </a:t>
            </a:r>
            <a:r>
              <a:rPr lang="en-CA" dirty="0" err="1"/>
              <a:t>accusam</a:t>
            </a:r>
            <a:r>
              <a:rPr lang="en-CA" dirty="0"/>
              <a:t> et </a:t>
            </a:r>
            <a:r>
              <a:rPr lang="en-CA" dirty="0" err="1"/>
              <a:t>justo</a:t>
            </a:r>
            <a:r>
              <a:rPr lang="en-CA" dirty="0"/>
              <a:t> Stet </a:t>
            </a:r>
            <a:r>
              <a:rPr lang="en-CA" dirty="0" err="1"/>
              <a:t>clita</a:t>
            </a:r>
            <a:r>
              <a:rPr lang="en-CA" dirty="0"/>
              <a:t> </a:t>
            </a:r>
            <a:r>
              <a:rPr lang="en-CA" dirty="0" err="1"/>
              <a:t>kasd</a:t>
            </a:r>
            <a:r>
              <a:rPr lang="en-CA" dirty="0"/>
              <a:t> </a:t>
            </a:r>
            <a:r>
              <a:rPr lang="en-CA" dirty="0" err="1"/>
              <a:t>gubergren</a:t>
            </a:r>
            <a:r>
              <a:rPr lang="en-CA" dirty="0"/>
              <a:t>, no sea </a:t>
            </a:r>
            <a:r>
              <a:rPr lang="en-CA" dirty="0" err="1"/>
              <a:t>takimata</a:t>
            </a:r>
            <a:r>
              <a:rPr lang="en-CA" dirty="0"/>
              <a:t> </a:t>
            </a:r>
            <a:r>
              <a:rPr lang="en-CA" dirty="0" err="1"/>
              <a:t>sanctus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lorem ipsum dolor sit </a:t>
            </a:r>
            <a:r>
              <a:rPr lang="en-CA" dirty="0" err="1"/>
              <a:t>amet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Duo </a:t>
            </a:r>
            <a:r>
              <a:rPr lang="en-CA" dirty="0" err="1"/>
              <a:t>dolores</a:t>
            </a:r>
            <a:r>
              <a:rPr lang="en-CA" dirty="0"/>
              <a:t> et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rebum</a:t>
            </a:r>
            <a:r>
              <a:rPr lang="en-CA" dirty="0"/>
              <a:t>. Stet </a:t>
            </a:r>
            <a:r>
              <a:rPr lang="en-CA" dirty="0" err="1"/>
              <a:t>clita</a:t>
            </a:r>
            <a:r>
              <a:rPr lang="en-CA" dirty="0"/>
              <a:t> </a:t>
            </a:r>
            <a:r>
              <a:rPr lang="en-CA" dirty="0" err="1"/>
              <a:t>kasd</a:t>
            </a:r>
            <a:r>
              <a:rPr lang="en-CA" dirty="0"/>
              <a:t> </a:t>
            </a:r>
            <a:r>
              <a:rPr lang="en-CA" dirty="0" err="1"/>
              <a:t>gubergren</a:t>
            </a:r>
            <a:r>
              <a:rPr lang="en-CA" dirty="0"/>
              <a:t>, no sea </a:t>
            </a:r>
            <a:r>
              <a:rPr lang="en-CA" dirty="0" err="1"/>
              <a:t>takimata</a:t>
            </a:r>
            <a:r>
              <a:rPr lang="en-CA" dirty="0"/>
              <a:t> </a:t>
            </a:r>
            <a:r>
              <a:rPr lang="en-CA" dirty="0" err="1"/>
              <a:t>sanctus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lorem ipsum dolor sit </a:t>
            </a:r>
            <a:r>
              <a:rPr lang="en-CA" dirty="0" err="1"/>
              <a:t>amet</a:t>
            </a:r>
            <a:r>
              <a:rPr lang="en-CA" dirty="0"/>
              <a:t>.</a:t>
            </a:r>
          </a:p>
          <a:p>
            <a:pPr lvl="1"/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wisi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 ad minim </a:t>
            </a:r>
            <a:r>
              <a:rPr lang="en-CA" dirty="0" err="1"/>
              <a:t>veniam</a:t>
            </a:r>
            <a:r>
              <a:rPr lang="en-CA" dirty="0"/>
              <a:t>, </a:t>
            </a:r>
            <a:r>
              <a:rPr lang="en-CA" dirty="0" err="1"/>
              <a:t>quis</a:t>
            </a:r>
            <a:r>
              <a:rPr lang="en-CA" dirty="0"/>
              <a:t> </a:t>
            </a:r>
            <a:r>
              <a:rPr lang="en-CA" dirty="0" err="1"/>
              <a:t>nostrud</a:t>
            </a:r>
            <a:r>
              <a:rPr lang="en-CA" dirty="0"/>
              <a:t> </a:t>
            </a:r>
            <a:r>
              <a:rPr lang="en-CA" dirty="0" err="1"/>
              <a:t>exerci</a:t>
            </a:r>
            <a:r>
              <a:rPr lang="en-CA" dirty="0"/>
              <a:t> </a:t>
            </a:r>
            <a:r>
              <a:rPr lang="en-CA" dirty="0" err="1"/>
              <a:t>tation</a:t>
            </a:r>
            <a:r>
              <a:rPr lang="en-CA" dirty="0"/>
              <a:t> </a:t>
            </a:r>
            <a:r>
              <a:rPr lang="en-CA" dirty="0" err="1"/>
              <a:t>ullamcorper</a:t>
            </a:r>
            <a:r>
              <a:rPr lang="en-CA" dirty="0"/>
              <a:t> </a:t>
            </a:r>
            <a:r>
              <a:rPr lang="en-CA" dirty="0" err="1"/>
              <a:t>suscipit</a:t>
            </a:r>
            <a:r>
              <a:rPr lang="en-CA" dirty="0"/>
              <a:t> </a:t>
            </a:r>
            <a:r>
              <a:rPr lang="en-CA" dirty="0" err="1"/>
              <a:t>lobortis</a:t>
            </a:r>
            <a:r>
              <a:rPr lang="en-CA" dirty="0"/>
              <a:t> </a:t>
            </a:r>
            <a:r>
              <a:rPr lang="en-CA" dirty="0" err="1"/>
              <a:t>nisl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aliquip</a:t>
            </a:r>
            <a:r>
              <a:rPr lang="en-CA" dirty="0"/>
              <a:t> ex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comm</a:t>
            </a:r>
            <a:br>
              <a:rPr lang="en-CA" dirty="0"/>
            </a:br>
            <a:r>
              <a:rPr lang="en-CA" dirty="0" err="1"/>
              <a:t>odo</a:t>
            </a:r>
            <a:r>
              <a:rPr lang="en-CA" dirty="0"/>
              <a:t> </a:t>
            </a:r>
            <a:r>
              <a:rPr lang="en-CA" dirty="0" err="1"/>
              <a:t>consequat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consetetur</a:t>
            </a:r>
            <a:r>
              <a:rPr lang="en-CA" dirty="0"/>
              <a:t> </a:t>
            </a:r>
            <a:r>
              <a:rPr lang="en-CA" dirty="0" err="1"/>
              <a:t>sadipscing</a:t>
            </a:r>
            <a:r>
              <a:rPr lang="en-CA" dirty="0"/>
              <a:t> </a:t>
            </a:r>
            <a:r>
              <a:rPr lang="en-CA" dirty="0" err="1"/>
              <a:t>elitr</a:t>
            </a:r>
            <a:r>
              <a:rPr lang="en-CA" dirty="0"/>
              <a:t>, 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nonumy</a:t>
            </a:r>
            <a:r>
              <a:rPr lang="en-CA" dirty="0"/>
              <a:t> </a:t>
            </a:r>
            <a:r>
              <a:rPr lang="en-CA" dirty="0" err="1"/>
              <a:t>eirmod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invidunt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</a:t>
            </a:r>
            <a:r>
              <a:rPr lang="en-CA" dirty="0" err="1"/>
              <a:t>dolore</a:t>
            </a:r>
            <a:r>
              <a:rPr lang="en-CA" dirty="0"/>
              <a:t> magna </a:t>
            </a:r>
            <a:r>
              <a:rPr lang="en-CA" dirty="0" err="1"/>
              <a:t>aliquyam</a:t>
            </a:r>
            <a:r>
              <a:rPr lang="en-CA" dirty="0"/>
              <a:t> </a:t>
            </a:r>
            <a:r>
              <a:rPr lang="en-CA" dirty="0" err="1"/>
              <a:t>erat</a:t>
            </a:r>
            <a:r>
              <a:rPr lang="en-CA" dirty="0"/>
              <a:t>, </a:t>
            </a:r>
            <a:r>
              <a:rPr lang="en-CA" dirty="0" err="1"/>
              <a:t>sed</a:t>
            </a:r>
            <a:r>
              <a:rPr lang="en-CA" dirty="0"/>
              <a:t> </a:t>
            </a:r>
            <a:r>
              <a:rPr lang="en-CA" dirty="0" err="1"/>
              <a:t>diam</a:t>
            </a:r>
            <a:r>
              <a:rPr lang="en-CA" dirty="0"/>
              <a:t> </a:t>
            </a:r>
            <a:r>
              <a:rPr lang="en-CA" dirty="0" err="1"/>
              <a:t>voluptua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Duis </a:t>
            </a:r>
            <a:r>
              <a:rPr lang="en-CA" dirty="0" err="1"/>
              <a:t>autem</a:t>
            </a:r>
            <a:r>
              <a:rPr lang="en-CA" dirty="0"/>
              <a:t> </a:t>
            </a:r>
            <a:r>
              <a:rPr lang="en-CA" dirty="0" err="1"/>
              <a:t>vel</a:t>
            </a:r>
            <a:r>
              <a:rPr lang="en-CA" dirty="0"/>
              <a:t> </a:t>
            </a:r>
            <a:r>
              <a:rPr lang="en-CA" dirty="0" err="1"/>
              <a:t>eum</a:t>
            </a:r>
            <a:r>
              <a:rPr lang="en-CA" dirty="0"/>
              <a:t> </a:t>
            </a:r>
            <a:r>
              <a:rPr lang="en-CA" dirty="0" err="1"/>
              <a:t>iriure</a:t>
            </a:r>
            <a:r>
              <a:rPr lang="en-CA" dirty="0"/>
              <a:t> dolor in </a:t>
            </a:r>
            <a:r>
              <a:rPr lang="en-CA" dirty="0" err="1"/>
              <a:t>hendrerit</a:t>
            </a:r>
            <a:r>
              <a:rPr lang="en-CA" dirty="0"/>
              <a:t> in </a:t>
            </a:r>
            <a:r>
              <a:rPr lang="en-CA" dirty="0" err="1"/>
              <a:t>vulputate</a:t>
            </a:r>
            <a:r>
              <a:rPr lang="en-CA" dirty="0"/>
              <a:t>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esse</a:t>
            </a:r>
            <a:r>
              <a:rPr lang="en-CA" dirty="0"/>
              <a:t> </a:t>
            </a:r>
            <a:r>
              <a:rPr lang="en-CA" dirty="0" err="1"/>
              <a:t>molestie</a:t>
            </a:r>
            <a:r>
              <a:rPr lang="en-CA" dirty="0"/>
              <a:t> </a:t>
            </a:r>
            <a:r>
              <a:rPr lang="en-CA" dirty="0" err="1"/>
              <a:t>consequat</a:t>
            </a:r>
            <a:r>
              <a:rPr lang="en-CA" dirty="0"/>
              <a:t>, </a:t>
            </a:r>
            <a:r>
              <a:rPr lang="en-CA" dirty="0" err="1"/>
              <a:t>vel</a:t>
            </a:r>
            <a:r>
              <a:rPr lang="en-CA" dirty="0"/>
              <a:t> </a:t>
            </a:r>
            <a:r>
              <a:rPr lang="en-CA" dirty="0" err="1"/>
              <a:t>illum</a:t>
            </a:r>
            <a:r>
              <a:rPr lang="en-CA" dirty="0"/>
              <a:t> </a:t>
            </a:r>
            <a:r>
              <a:rPr lang="en-CA" dirty="0" err="1"/>
              <a:t>dolore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feugiat</a:t>
            </a:r>
            <a:r>
              <a:rPr lang="en-CA" dirty="0"/>
              <a:t> </a:t>
            </a:r>
            <a:r>
              <a:rPr lang="en-CA" dirty="0" err="1"/>
              <a:t>nulla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at </a:t>
            </a:r>
            <a:r>
              <a:rPr lang="en-CA" dirty="0" err="1"/>
              <a:t>ver</a:t>
            </a:r>
            <a:r>
              <a:rPr lang="en-CA" dirty="0"/>
              <a:t> </a:t>
            </a:r>
            <a:r>
              <a:rPr lang="en-CA" dirty="0" err="1"/>
              <a:t>duis</a:t>
            </a:r>
            <a:r>
              <a:rPr lang="en-CA" dirty="0"/>
              <a:t> </a:t>
            </a:r>
            <a:r>
              <a:rPr lang="en-CA" dirty="0" err="1"/>
              <a:t>dolore</a:t>
            </a:r>
            <a:r>
              <a:rPr lang="en-CA" dirty="0"/>
              <a:t> </a:t>
            </a:r>
            <a:r>
              <a:rPr lang="en-CA" dirty="0" err="1"/>
              <a:t>te</a:t>
            </a:r>
            <a:r>
              <a:rPr lang="en-CA" dirty="0"/>
              <a:t> </a:t>
            </a:r>
            <a:r>
              <a:rPr lang="en-CA" dirty="0" err="1"/>
              <a:t>feugait</a:t>
            </a:r>
            <a:r>
              <a:rPr lang="en-CA" dirty="0"/>
              <a:t> </a:t>
            </a:r>
            <a:r>
              <a:rPr lang="en-CA" dirty="0" err="1"/>
              <a:t>nulla</a:t>
            </a:r>
            <a:r>
              <a:rPr lang="en-CA" dirty="0"/>
              <a:t> </a:t>
            </a:r>
            <a:r>
              <a:rPr lang="en-CA" dirty="0" err="1"/>
              <a:t>facilisi</a:t>
            </a:r>
            <a:r>
              <a:rPr lang="en-CA" dirty="0"/>
              <a:t>.</a:t>
            </a:r>
          </a:p>
          <a:p>
            <a:pPr lvl="1"/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wisi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 ad minim </a:t>
            </a:r>
            <a:r>
              <a:rPr lang="en-CA" dirty="0" err="1"/>
              <a:t>veniam</a:t>
            </a:r>
            <a:r>
              <a:rPr lang="en-CA" dirty="0"/>
              <a:t>, </a:t>
            </a:r>
            <a:r>
              <a:rPr lang="en-CA" dirty="0" err="1"/>
              <a:t>quis</a:t>
            </a:r>
            <a:r>
              <a:rPr lang="en-CA" dirty="0"/>
              <a:t> </a:t>
            </a:r>
            <a:r>
              <a:rPr lang="en-CA" dirty="0" err="1"/>
              <a:t>nostrud</a:t>
            </a:r>
            <a:r>
              <a:rPr lang="en-CA" dirty="0"/>
              <a:t> </a:t>
            </a:r>
            <a:r>
              <a:rPr lang="en-CA" dirty="0" err="1"/>
              <a:t>exerci</a:t>
            </a:r>
            <a:r>
              <a:rPr lang="en-CA" dirty="0"/>
              <a:t> </a:t>
            </a:r>
            <a:r>
              <a:rPr lang="en-CA" dirty="0" err="1"/>
              <a:t>tation</a:t>
            </a:r>
            <a:r>
              <a:rPr lang="en-CA" dirty="0"/>
              <a:t> </a:t>
            </a:r>
            <a:r>
              <a:rPr lang="en-CA" dirty="0" err="1"/>
              <a:t>ullamcorper</a:t>
            </a:r>
            <a:r>
              <a:rPr lang="en-CA" dirty="0"/>
              <a:t> </a:t>
            </a:r>
            <a:r>
              <a:rPr lang="en-CA" dirty="0" err="1"/>
              <a:t>suscipit</a:t>
            </a:r>
            <a:r>
              <a:rPr lang="en-CA" dirty="0"/>
              <a:t> </a:t>
            </a:r>
            <a:r>
              <a:rPr lang="en-CA" dirty="0" err="1"/>
              <a:t>lobortis</a:t>
            </a:r>
            <a:r>
              <a:rPr lang="en-CA" dirty="0"/>
              <a:t> </a:t>
            </a:r>
            <a:r>
              <a:rPr lang="en-CA" dirty="0" err="1"/>
              <a:t>nisl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aliquip</a:t>
            </a:r>
            <a:r>
              <a:rPr lang="en-CA" dirty="0"/>
              <a:t> ex </a:t>
            </a:r>
            <a:r>
              <a:rPr lang="en-CA" dirty="0" err="1"/>
              <a:t>ea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 err="1"/>
              <a:t>commodo</a:t>
            </a:r>
            <a:r>
              <a:rPr lang="en-CA" dirty="0"/>
              <a:t> </a:t>
            </a:r>
            <a:r>
              <a:rPr lang="en-CA" dirty="0" err="1"/>
              <a:t>consequat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At </a:t>
            </a:r>
            <a:r>
              <a:rPr lang="en-CA" dirty="0" err="1"/>
              <a:t>vero</a:t>
            </a:r>
            <a:r>
              <a:rPr lang="en-CA" dirty="0"/>
              <a:t> </a:t>
            </a:r>
            <a:r>
              <a:rPr lang="en-CA" dirty="0" err="1"/>
              <a:t>eos</a:t>
            </a:r>
            <a:r>
              <a:rPr lang="en-CA" dirty="0"/>
              <a:t> et </a:t>
            </a:r>
            <a:r>
              <a:rPr lang="en-CA" dirty="0" err="1"/>
              <a:t>accusam</a:t>
            </a:r>
            <a:r>
              <a:rPr lang="en-CA" dirty="0"/>
              <a:t> et </a:t>
            </a:r>
            <a:r>
              <a:rPr lang="en-CA" dirty="0" err="1"/>
              <a:t>justo</a:t>
            </a:r>
            <a:r>
              <a:rPr lang="en-CA" dirty="0"/>
              <a:t> duo </a:t>
            </a:r>
            <a:r>
              <a:rPr lang="en-CA" dirty="0" err="1"/>
              <a:t>dolores</a:t>
            </a:r>
            <a:r>
              <a:rPr lang="en-CA" dirty="0"/>
              <a:t> et </a:t>
            </a:r>
            <a:r>
              <a:rPr lang="en-CA" dirty="0" err="1"/>
              <a:t>ea</a:t>
            </a:r>
            <a:r>
              <a:rPr lang="en-CA" dirty="0"/>
              <a:t> </a:t>
            </a:r>
            <a:r>
              <a:rPr lang="en-CA" dirty="0" err="1"/>
              <a:t>rebum</a:t>
            </a:r>
            <a:r>
              <a:rPr lang="en-CA" dirty="0"/>
              <a:t>. Stet </a:t>
            </a:r>
            <a:r>
              <a:rPr lang="en-CA" dirty="0" err="1"/>
              <a:t>clita</a:t>
            </a:r>
            <a:r>
              <a:rPr lang="en-CA" dirty="0"/>
              <a:t> </a:t>
            </a:r>
            <a:r>
              <a:rPr lang="en-CA" dirty="0" err="1"/>
              <a:t>kasd</a:t>
            </a:r>
            <a:r>
              <a:rPr lang="en-CA" dirty="0"/>
              <a:t> </a:t>
            </a:r>
            <a:r>
              <a:rPr lang="en-CA" dirty="0" err="1"/>
              <a:t>gubergren</a:t>
            </a:r>
            <a:r>
              <a:rPr lang="en-CA" dirty="0"/>
              <a:t>, no sea </a:t>
            </a:r>
            <a:r>
              <a:rPr lang="en-CA" dirty="0" err="1"/>
              <a:t>takimata</a:t>
            </a:r>
            <a:r>
              <a:rPr lang="en-CA" dirty="0"/>
              <a:t> </a:t>
            </a:r>
            <a:r>
              <a:rPr lang="en-CA" dirty="0" err="1"/>
              <a:t>sanctus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Lorem ipsum dolor sit </a:t>
            </a:r>
            <a:r>
              <a:rPr lang="en-CA" dirty="0" err="1"/>
              <a:t>amet</a:t>
            </a:r>
            <a:r>
              <a:rPr lang="en-CA" dirty="0"/>
              <a:t>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365125" y="365125"/>
            <a:ext cx="9017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1649413"/>
            <a:ext cx="9261449" cy="664797"/>
          </a:xfrm>
        </p:spPr>
        <p:txBody>
          <a:bodyPr wrap="square" anchor="t" anchorCtr="0">
            <a:sp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32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9144" y="-9144"/>
            <a:ext cx="12207240" cy="68762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1645920"/>
            <a:ext cx="9267952" cy="664797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Dark Image Layout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0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9144" y="-9144"/>
            <a:ext cx="12207240" cy="68762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1536192"/>
            <a:ext cx="9277096" cy="9144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Divider Light Image Layout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200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495300" y="1602754"/>
            <a:ext cx="11201400" cy="432475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8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5300" y="509833"/>
            <a:ext cx="112014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/>
              <a:t>Master </a:t>
            </a:r>
            <a:br>
              <a:rPr lang="en-US"/>
            </a:br>
            <a:r>
              <a:rPr lang="en-US"/>
              <a:t>title </a:t>
            </a:r>
            <a:r>
              <a:rPr lang="en-US" dirty="0"/>
              <a:t>style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5300" y="1793081"/>
            <a:ext cx="11201400" cy="4290059"/>
          </a:xfrm>
        </p:spPr>
        <p:txBody>
          <a:bodyPr/>
          <a:lstStyle>
            <a:lvl4pPr marL="682625" indent="-173038">
              <a:defRPr/>
            </a:lvl4pPr>
            <a:lvl5pPr marL="914400" indent="-17303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95300" y="1655064"/>
            <a:ext cx="11201400" cy="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509833"/>
            <a:ext cx="11201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13"/>
          </p:nvPr>
        </p:nvSpPr>
        <p:spPr>
          <a:xfrm>
            <a:off x="495300" y="2393244"/>
            <a:ext cx="5220880" cy="3678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14"/>
          </p:nvPr>
        </p:nvSpPr>
        <p:spPr>
          <a:xfrm>
            <a:off x="6475820" y="2393244"/>
            <a:ext cx="5220880" cy="367837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95300" y="1974057"/>
            <a:ext cx="52208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 userDrawn="1"/>
        </p:nvCxnSpPr>
        <p:spPr>
          <a:xfrm>
            <a:off x="6475820" y="1974057"/>
            <a:ext cx="522088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95300" y="1486038"/>
            <a:ext cx="5220880" cy="365760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US" sz="1600" b="1" dirty="0"/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6475820" y="1486038"/>
            <a:ext cx="5220880" cy="3657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1" dirty="0"/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09833"/>
            <a:ext cx="112014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93081"/>
            <a:ext cx="11201400" cy="4305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8624" y="6432462"/>
            <a:ext cx="1671207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5 April 2018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3229587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515012" y="6312756"/>
            <a:ext cx="384048" cy="384048"/>
          </a:xfrm>
          <a:custGeom>
            <a:avLst/>
            <a:gdLst>
              <a:gd name="T0" fmla="*/ 3869 w 5760"/>
              <a:gd name="T1" fmla="*/ 1545 h 5760"/>
              <a:gd name="T2" fmla="*/ 2018 w 5760"/>
              <a:gd name="T3" fmla="*/ 2250 h 5760"/>
              <a:gd name="T4" fmla="*/ 2018 w 5760"/>
              <a:gd name="T5" fmla="*/ 2250 h 5760"/>
              <a:gd name="T6" fmla="*/ 1556 w 5760"/>
              <a:gd name="T7" fmla="*/ 3934 h 5760"/>
              <a:gd name="T8" fmla="*/ 1755 w 5760"/>
              <a:gd name="T9" fmla="*/ 4133 h 5760"/>
              <a:gd name="T10" fmla="*/ 3470 w 5760"/>
              <a:gd name="T11" fmla="*/ 3455 h 5760"/>
              <a:gd name="T12" fmla="*/ 3861 w 5760"/>
              <a:gd name="T13" fmla="*/ 3710 h 5760"/>
              <a:gd name="T14" fmla="*/ 3933 w 5760"/>
              <a:gd name="T15" fmla="*/ 3255 h 5760"/>
              <a:gd name="T16" fmla="*/ 3734 w 5760"/>
              <a:gd name="T17" fmla="*/ 4133 h 5760"/>
              <a:gd name="T18" fmla="*/ 3694 w 5760"/>
              <a:gd name="T19" fmla="*/ 2712 h 5760"/>
              <a:gd name="T20" fmla="*/ 3905 w 5760"/>
              <a:gd name="T21" fmla="*/ 2466 h 5760"/>
              <a:gd name="T22" fmla="*/ 3574 w 5760"/>
              <a:gd name="T23" fmla="*/ 2354 h 5760"/>
              <a:gd name="T24" fmla="*/ 3853 w 5760"/>
              <a:gd name="T25" fmla="*/ 1324 h 5760"/>
              <a:gd name="T26" fmla="*/ 3295 w 5760"/>
              <a:gd name="T27" fmla="*/ 2298 h 5760"/>
              <a:gd name="T28" fmla="*/ 2685 w 5760"/>
              <a:gd name="T29" fmla="*/ 2469 h 5760"/>
              <a:gd name="T30" fmla="*/ 2816 w 5760"/>
              <a:gd name="T31" fmla="*/ 1987 h 5760"/>
              <a:gd name="T32" fmla="*/ 2170 w 5760"/>
              <a:gd name="T33" fmla="*/ 2593 h 5760"/>
              <a:gd name="T34" fmla="*/ 2712 w 5760"/>
              <a:gd name="T35" fmla="*/ 1580 h 5760"/>
              <a:gd name="T36" fmla="*/ 1779 w 5760"/>
              <a:gd name="T37" fmla="*/ 2274 h 5760"/>
              <a:gd name="T38" fmla="*/ 1643 w 5760"/>
              <a:gd name="T39" fmla="*/ 1795 h 5760"/>
              <a:gd name="T40" fmla="*/ 1388 w 5760"/>
              <a:gd name="T41" fmla="*/ 2066 h 5760"/>
              <a:gd name="T42" fmla="*/ 2122 w 5760"/>
              <a:gd name="T43" fmla="*/ 2792 h 5760"/>
              <a:gd name="T44" fmla="*/ 2417 w 5760"/>
              <a:gd name="T45" fmla="*/ 2832 h 5760"/>
              <a:gd name="T46" fmla="*/ 1292 w 5760"/>
              <a:gd name="T47" fmla="*/ 3917 h 5760"/>
              <a:gd name="T48" fmla="*/ 2537 w 5760"/>
              <a:gd name="T49" fmla="*/ 3678 h 5760"/>
              <a:gd name="T50" fmla="*/ 3374 w 5760"/>
              <a:gd name="T51" fmla="*/ 2489 h 5760"/>
              <a:gd name="T52" fmla="*/ 2888 w 5760"/>
              <a:gd name="T53" fmla="*/ 3502 h 5760"/>
              <a:gd name="T54" fmla="*/ 4484 w 5760"/>
              <a:gd name="T55" fmla="*/ 3646 h 5760"/>
              <a:gd name="T56" fmla="*/ 5321 w 5760"/>
              <a:gd name="T57" fmla="*/ 3701 h 5760"/>
              <a:gd name="T58" fmla="*/ 5297 w 5760"/>
              <a:gd name="T59" fmla="*/ 3694 h 5760"/>
              <a:gd name="T60" fmla="*/ 5066 w 5760"/>
              <a:gd name="T61" fmla="*/ 2513 h 5760"/>
              <a:gd name="T62" fmla="*/ 5138 w 5760"/>
              <a:gd name="T63" fmla="*/ 3415 h 5760"/>
              <a:gd name="T64" fmla="*/ 2880 w 5760"/>
              <a:gd name="T65" fmla="*/ 5449 h 5760"/>
              <a:gd name="T66" fmla="*/ 2063 w 5760"/>
              <a:gd name="T67" fmla="*/ 5306 h 5760"/>
              <a:gd name="T68" fmla="*/ 2689 w 5760"/>
              <a:gd name="T69" fmla="*/ 5393 h 5760"/>
              <a:gd name="T70" fmla="*/ 3047 w 5760"/>
              <a:gd name="T71" fmla="*/ 4875 h 5760"/>
              <a:gd name="T72" fmla="*/ 1771 w 5760"/>
              <a:gd name="T73" fmla="*/ 5042 h 5760"/>
              <a:gd name="T74" fmla="*/ 440 w 5760"/>
              <a:gd name="T75" fmla="*/ 2067 h 5760"/>
              <a:gd name="T76" fmla="*/ 462 w 5760"/>
              <a:gd name="T77" fmla="*/ 2075 h 5760"/>
              <a:gd name="T78" fmla="*/ 694 w 5760"/>
              <a:gd name="T79" fmla="*/ 3247 h 5760"/>
              <a:gd name="T80" fmla="*/ 622 w 5760"/>
              <a:gd name="T81" fmla="*/ 2354 h 5760"/>
              <a:gd name="T82" fmla="*/ 2880 w 5760"/>
              <a:gd name="T83" fmla="*/ 311 h 5760"/>
              <a:gd name="T84" fmla="*/ 3696 w 5760"/>
              <a:gd name="T85" fmla="*/ 461 h 5760"/>
              <a:gd name="T86" fmla="*/ 3071 w 5760"/>
              <a:gd name="T87" fmla="*/ 367 h 5760"/>
              <a:gd name="T88" fmla="*/ 2712 w 5760"/>
              <a:gd name="T89" fmla="*/ 885 h 5760"/>
              <a:gd name="T90" fmla="*/ 3989 w 5760"/>
              <a:gd name="T91" fmla="*/ 726 h 5760"/>
              <a:gd name="T92" fmla="*/ 5321 w 5760"/>
              <a:gd name="T93" fmla="*/ 3701 h 5760"/>
              <a:gd name="T94" fmla="*/ 135 w 5760"/>
              <a:gd name="T95" fmla="*/ 2880 h 5760"/>
              <a:gd name="T96" fmla="*/ 5624 w 5760"/>
              <a:gd name="T97" fmla="*/ 2880 h 5760"/>
              <a:gd name="T98" fmla="*/ 2880 w 5760"/>
              <a:gd name="T99" fmla="*/ 5760 h 5760"/>
              <a:gd name="T100" fmla="*/ 2880 w 5760"/>
              <a:gd name="T101" fmla="*/ 0 h 5760"/>
              <a:gd name="T102" fmla="*/ 2880 w 5760"/>
              <a:gd name="T103" fmla="*/ 576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5760">
                <a:moveTo>
                  <a:pt x="3526" y="2130"/>
                </a:moveTo>
                <a:cubicBezTo>
                  <a:pt x="3526" y="1803"/>
                  <a:pt x="3748" y="1485"/>
                  <a:pt x="3869" y="1545"/>
                </a:cubicBezTo>
                <a:cubicBezTo>
                  <a:pt x="4006" y="1614"/>
                  <a:pt x="3766" y="1923"/>
                  <a:pt x="3526" y="2130"/>
                </a:cubicBezTo>
                <a:moveTo>
                  <a:pt x="2018" y="2250"/>
                </a:moveTo>
                <a:cubicBezTo>
                  <a:pt x="2018" y="1987"/>
                  <a:pt x="2278" y="1486"/>
                  <a:pt x="2437" y="1539"/>
                </a:cubicBezTo>
                <a:cubicBezTo>
                  <a:pt x="2625" y="1601"/>
                  <a:pt x="2282" y="2106"/>
                  <a:pt x="2018" y="2250"/>
                </a:cubicBezTo>
                <a:close/>
                <a:moveTo>
                  <a:pt x="1755" y="4133"/>
                </a:moveTo>
                <a:cubicBezTo>
                  <a:pt x="1635" y="4138"/>
                  <a:pt x="1556" y="4062"/>
                  <a:pt x="1556" y="3934"/>
                </a:cubicBezTo>
                <a:cubicBezTo>
                  <a:pt x="1556" y="3591"/>
                  <a:pt x="2031" y="3264"/>
                  <a:pt x="2390" y="3088"/>
                </a:cubicBezTo>
                <a:cubicBezTo>
                  <a:pt x="2327" y="3567"/>
                  <a:pt x="2165" y="4114"/>
                  <a:pt x="1755" y="4133"/>
                </a:cubicBezTo>
                <a:close/>
                <a:moveTo>
                  <a:pt x="3949" y="3016"/>
                </a:moveTo>
                <a:cubicBezTo>
                  <a:pt x="3678" y="3016"/>
                  <a:pt x="3470" y="3215"/>
                  <a:pt x="3470" y="3455"/>
                </a:cubicBezTo>
                <a:cubicBezTo>
                  <a:pt x="3470" y="3654"/>
                  <a:pt x="3590" y="3813"/>
                  <a:pt x="3750" y="3813"/>
                </a:cubicBezTo>
                <a:cubicBezTo>
                  <a:pt x="3806" y="3813"/>
                  <a:pt x="3861" y="3782"/>
                  <a:pt x="3861" y="3710"/>
                </a:cubicBezTo>
                <a:cubicBezTo>
                  <a:pt x="3861" y="3606"/>
                  <a:pt x="3724" y="3581"/>
                  <a:pt x="3734" y="3426"/>
                </a:cubicBezTo>
                <a:cubicBezTo>
                  <a:pt x="3741" y="3323"/>
                  <a:pt x="3837" y="3255"/>
                  <a:pt x="3933" y="3255"/>
                </a:cubicBezTo>
                <a:cubicBezTo>
                  <a:pt x="4124" y="3255"/>
                  <a:pt x="4214" y="3440"/>
                  <a:pt x="4214" y="3632"/>
                </a:cubicBezTo>
                <a:cubicBezTo>
                  <a:pt x="4206" y="3927"/>
                  <a:pt x="3989" y="4133"/>
                  <a:pt x="3734" y="4133"/>
                </a:cubicBezTo>
                <a:cubicBezTo>
                  <a:pt x="3398" y="4133"/>
                  <a:pt x="3183" y="3813"/>
                  <a:pt x="3183" y="3470"/>
                </a:cubicBezTo>
                <a:cubicBezTo>
                  <a:pt x="3183" y="2960"/>
                  <a:pt x="3518" y="2760"/>
                  <a:pt x="3694" y="2712"/>
                </a:cubicBezTo>
                <a:cubicBezTo>
                  <a:pt x="3696" y="2712"/>
                  <a:pt x="4153" y="2794"/>
                  <a:pt x="4138" y="2592"/>
                </a:cubicBezTo>
                <a:cubicBezTo>
                  <a:pt x="4132" y="2504"/>
                  <a:pt x="4000" y="2470"/>
                  <a:pt x="3905" y="2466"/>
                </a:cubicBezTo>
                <a:cubicBezTo>
                  <a:pt x="3799" y="2462"/>
                  <a:pt x="3692" y="2500"/>
                  <a:pt x="3692" y="2500"/>
                </a:cubicBezTo>
                <a:cubicBezTo>
                  <a:pt x="3636" y="2472"/>
                  <a:pt x="3598" y="2417"/>
                  <a:pt x="3574" y="2354"/>
                </a:cubicBezTo>
                <a:cubicBezTo>
                  <a:pt x="3901" y="2106"/>
                  <a:pt x="4133" y="1867"/>
                  <a:pt x="4133" y="1596"/>
                </a:cubicBezTo>
                <a:cubicBezTo>
                  <a:pt x="4133" y="1452"/>
                  <a:pt x="4037" y="1324"/>
                  <a:pt x="3853" y="1324"/>
                </a:cubicBezTo>
                <a:cubicBezTo>
                  <a:pt x="3526" y="1324"/>
                  <a:pt x="3279" y="1739"/>
                  <a:pt x="3279" y="2114"/>
                </a:cubicBezTo>
                <a:cubicBezTo>
                  <a:pt x="3279" y="2178"/>
                  <a:pt x="3279" y="2242"/>
                  <a:pt x="3295" y="2298"/>
                </a:cubicBezTo>
                <a:cubicBezTo>
                  <a:pt x="3087" y="2449"/>
                  <a:pt x="2933" y="2543"/>
                  <a:pt x="2654" y="2711"/>
                </a:cubicBezTo>
                <a:cubicBezTo>
                  <a:pt x="2654" y="2676"/>
                  <a:pt x="2661" y="2586"/>
                  <a:pt x="2685" y="2469"/>
                </a:cubicBezTo>
                <a:cubicBezTo>
                  <a:pt x="2780" y="2365"/>
                  <a:pt x="2912" y="2210"/>
                  <a:pt x="2912" y="2090"/>
                </a:cubicBezTo>
                <a:cubicBezTo>
                  <a:pt x="2912" y="2034"/>
                  <a:pt x="2880" y="1987"/>
                  <a:pt x="2816" y="1987"/>
                </a:cubicBezTo>
                <a:cubicBezTo>
                  <a:pt x="2657" y="1987"/>
                  <a:pt x="2537" y="2226"/>
                  <a:pt x="2505" y="2393"/>
                </a:cubicBezTo>
                <a:cubicBezTo>
                  <a:pt x="2433" y="2481"/>
                  <a:pt x="2290" y="2593"/>
                  <a:pt x="2170" y="2593"/>
                </a:cubicBezTo>
                <a:cubicBezTo>
                  <a:pt x="2074" y="2593"/>
                  <a:pt x="2042" y="2505"/>
                  <a:pt x="2034" y="2473"/>
                </a:cubicBezTo>
                <a:cubicBezTo>
                  <a:pt x="2338" y="2369"/>
                  <a:pt x="2712" y="1955"/>
                  <a:pt x="2712" y="1580"/>
                </a:cubicBezTo>
                <a:cubicBezTo>
                  <a:pt x="2712" y="1500"/>
                  <a:pt x="2681" y="1324"/>
                  <a:pt x="2441" y="1324"/>
                </a:cubicBezTo>
                <a:cubicBezTo>
                  <a:pt x="2082" y="1324"/>
                  <a:pt x="1779" y="1859"/>
                  <a:pt x="1779" y="2274"/>
                </a:cubicBezTo>
                <a:cubicBezTo>
                  <a:pt x="1651" y="2274"/>
                  <a:pt x="1604" y="2138"/>
                  <a:pt x="1604" y="2034"/>
                </a:cubicBezTo>
                <a:cubicBezTo>
                  <a:pt x="1604" y="1931"/>
                  <a:pt x="1643" y="1827"/>
                  <a:pt x="1643" y="1795"/>
                </a:cubicBezTo>
                <a:cubicBezTo>
                  <a:pt x="1643" y="1763"/>
                  <a:pt x="1627" y="1723"/>
                  <a:pt x="1580" y="1723"/>
                </a:cubicBezTo>
                <a:cubicBezTo>
                  <a:pt x="1460" y="1723"/>
                  <a:pt x="1388" y="1883"/>
                  <a:pt x="1388" y="2066"/>
                </a:cubicBezTo>
                <a:cubicBezTo>
                  <a:pt x="1396" y="2322"/>
                  <a:pt x="1564" y="2481"/>
                  <a:pt x="1787" y="2497"/>
                </a:cubicBezTo>
                <a:cubicBezTo>
                  <a:pt x="1819" y="2649"/>
                  <a:pt x="1955" y="2792"/>
                  <a:pt x="2122" y="2792"/>
                </a:cubicBezTo>
                <a:cubicBezTo>
                  <a:pt x="2226" y="2792"/>
                  <a:pt x="2353" y="2760"/>
                  <a:pt x="2441" y="2681"/>
                </a:cubicBezTo>
                <a:cubicBezTo>
                  <a:pt x="2433" y="2737"/>
                  <a:pt x="2425" y="2784"/>
                  <a:pt x="2417" y="2832"/>
                </a:cubicBezTo>
                <a:cubicBezTo>
                  <a:pt x="2066" y="3016"/>
                  <a:pt x="1811" y="3143"/>
                  <a:pt x="1580" y="3351"/>
                </a:cubicBezTo>
                <a:cubicBezTo>
                  <a:pt x="1396" y="3518"/>
                  <a:pt x="1292" y="3742"/>
                  <a:pt x="1292" y="3917"/>
                </a:cubicBezTo>
                <a:cubicBezTo>
                  <a:pt x="1292" y="4157"/>
                  <a:pt x="1444" y="4380"/>
                  <a:pt x="1755" y="4380"/>
                </a:cubicBezTo>
                <a:cubicBezTo>
                  <a:pt x="2122" y="4380"/>
                  <a:pt x="2401" y="4085"/>
                  <a:pt x="2537" y="3678"/>
                </a:cubicBezTo>
                <a:cubicBezTo>
                  <a:pt x="2601" y="3486"/>
                  <a:pt x="2626" y="3208"/>
                  <a:pt x="2642" y="2952"/>
                </a:cubicBezTo>
                <a:cubicBezTo>
                  <a:pt x="3009" y="2745"/>
                  <a:pt x="3183" y="2625"/>
                  <a:pt x="3374" y="2489"/>
                </a:cubicBezTo>
                <a:cubicBezTo>
                  <a:pt x="3398" y="2529"/>
                  <a:pt x="3423" y="2561"/>
                  <a:pt x="3454" y="2585"/>
                </a:cubicBezTo>
                <a:cubicBezTo>
                  <a:pt x="3287" y="2673"/>
                  <a:pt x="2888" y="2920"/>
                  <a:pt x="2888" y="3502"/>
                </a:cubicBezTo>
                <a:cubicBezTo>
                  <a:pt x="2888" y="3917"/>
                  <a:pt x="3167" y="4380"/>
                  <a:pt x="3718" y="4380"/>
                </a:cubicBezTo>
                <a:cubicBezTo>
                  <a:pt x="4172" y="4380"/>
                  <a:pt x="4484" y="4005"/>
                  <a:pt x="4484" y="3646"/>
                </a:cubicBezTo>
                <a:cubicBezTo>
                  <a:pt x="4484" y="3319"/>
                  <a:pt x="4300" y="3016"/>
                  <a:pt x="3949" y="3016"/>
                </a:cubicBezTo>
                <a:close/>
                <a:moveTo>
                  <a:pt x="5321" y="3701"/>
                </a:moveTo>
                <a:cubicBezTo>
                  <a:pt x="5319" y="3703"/>
                  <a:pt x="5315" y="3707"/>
                  <a:pt x="5306" y="3704"/>
                </a:cubicBezTo>
                <a:cubicBezTo>
                  <a:pt x="5299" y="3702"/>
                  <a:pt x="5297" y="3698"/>
                  <a:pt x="5297" y="3694"/>
                </a:cubicBezTo>
                <a:cubicBezTo>
                  <a:pt x="5298" y="3689"/>
                  <a:pt x="5394" y="3405"/>
                  <a:pt x="5393" y="3080"/>
                </a:cubicBezTo>
                <a:cubicBezTo>
                  <a:pt x="5392" y="2728"/>
                  <a:pt x="5249" y="2513"/>
                  <a:pt x="5066" y="2513"/>
                </a:cubicBezTo>
                <a:cubicBezTo>
                  <a:pt x="4954" y="2513"/>
                  <a:pt x="4874" y="2593"/>
                  <a:pt x="4874" y="2712"/>
                </a:cubicBezTo>
                <a:cubicBezTo>
                  <a:pt x="4874" y="2928"/>
                  <a:pt x="5138" y="2944"/>
                  <a:pt x="5138" y="3415"/>
                </a:cubicBezTo>
                <a:cubicBezTo>
                  <a:pt x="5138" y="3606"/>
                  <a:pt x="5098" y="3789"/>
                  <a:pt x="5034" y="3989"/>
                </a:cubicBezTo>
                <a:cubicBezTo>
                  <a:pt x="4739" y="4986"/>
                  <a:pt x="3797" y="5449"/>
                  <a:pt x="2880" y="5449"/>
                </a:cubicBezTo>
                <a:cubicBezTo>
                  <a:pt x="2457" y="5449"/>
                  <a:pt x="2157" y="5362"/>
                  <a:pt x="2067" y="5322"/>
                </a:cubicBezTo>
                <a:cubicBezTo>
                  <a:pt x="2063" y="5320"/>
                  <a:pt x="2061" y="5313"/>
                  <a:pt x="2063" y="5306"/>
                </a:cubicBezTo>
                <a:cubicBezTo>
                  <a:pt x="2065" y="5300"/>
                  <a:pt x="2072" y="5296"/>
                  <a:pt x="2075" y="5298"/>
                </a:cubicBezTo>
                <a:cubicBezTo>
                  <a:pt x="2111" y="5312"/>
                  <a:pt x="2369" y="5393"/>
                  <a:pt x="2689" y="5393"/>
                </a:cubicBezTo>
                <a:cubicBezTo>
                  <a:pt x="3040" y="5393"/>
                  <a:pt x="3247" y="5250"/>
                  <a:pt x="3247" y="5074"/>
                </a:cubicBezTo>
                <a:cubicBezTo>
                  <a:pt x="3247" y="4962"/>
                  <a:pt x="3159" y="4875"/>
                  <a:pt x="3047" y="4875"/>
                </a:cubicBezTo>
                <a:cubicBezTo>
                  <a:pt x="2832" y="4875"/>
                  <a:pt x="2816" y="5146"/>
                  <a:pt x="2353" y="5146"/>
                </a:cubicBezTo>
                <a:cubicBezTo>
                  <a:pt x="2154" y="5146"/>
                  <a:pt x="1979" y="5106"/>
                  <a:pt x="1771" y="5042"/>
                </a:cubicBezTo>
                <a:cubicBezTo>
                  <a:pt x="782" y="4739"/>
                  <a:pt x="310" y="3805"/>
                  <a:pt x="311" y="2880"/>
                </a:cubicBezTo>
                <a:cubicBezTo>
                  <a:pt x="311" y="2429"/>
                  <a:pt x="438" y="2070"/>
                  <a:pt x="440" y="2067"/>
                </a:cubicBezTo>
                <a:cubicBezTo>
                  <a:pt x="441" y="2065"/>
                  <a:pt x="447" y="2062"/>
                  <a:pt x="454" y="2065"/>
                </a:cubicBezTo>
                <a:cubicBezTo>
                  <a:pt x="461" y="2067"/>
                  <a:pt x="463" y="2073"/>
                  <a:pt x="462" y="2075"/>
                </a:cubicBezTo>
                <a:cubicBezTo>
                  <a:pt x="451" y="2112"/>
                  <a:pt x="367" y="2370"/>
                  <a:pt x="367" y="2688"/>
                </a:cubicBezTo>
                <a:cubicBezTo>
                  <a:pt x="367" y="3040"/>
                  <a:pt x="511" y="3247"/>
                  <a:pt x="694" y="3247"/>
                </a:cubicBezTo>
                <a:cubicBezTo>
                  <a:pt x="798" y="3247"/>
                  <a:pt x="885" y="3167"/>
                  <a:pt x="885" y="3056"/>
                </a:cubicBezTo>
                <a:cubicBezTo>
                  <a:pt x="885" y="2840"/>
                  <a:pt x="622" y="2816"/>
                  <a:pt x="622" y="2354"/>
                </a:cubicBezTo>
                <a:cubicBezTo>
                  <a:pt x="622" y="2154"/>
                  <a:pt x="662" y="1978"/>
                  <a:pt x="726" y="1771"/>
                </a:cubicBezTo>
                <a:cubicBezTo>
                  <a:pt x="1029" y="782"/>
                  <a:pt x="1963" y="318"/>
                  <a:pt x="2880" y="311"/>
                </a:cubicBezTo>
                <a:cubicBezTo>
                  <a:pt x="3306" y="308"/>
                  <a:pt x="3680" y="435"/>
                  <a:pt x="3694" y="447"/>
                </a:cubicBezTo>
                <a:cubicBezTo>
                  <a:pt x="3696" y="449"/>
                  <a:pt x="3699" y="455"/>
                  <a:pt x="3696" y="461"/>
                </a:cubicBezTo>
                <a:cubicBezTo>
                  <a:pt x="3693" y="468"/>
                  <a:pt x="3688" y="469"/>
                  <a:pt x="3686" y="469"/>
                </a:cubicBezTo>
                <a:cubicBezTo>
                  <a:pt x="3681" y="468"/>
                  <a:pt x="3439" y="367"/>
                  <a:pt x="3071" y="367"/>
                </a:cubicBezTo>
                <a:cubicBezTo>
                  <a:pt x="2728" y="367"/>
                  <a:pt x="2513" y="510"/>
                  <a:pt x="2513" y="694"/>
                </a:cubicBezTo>
                <a:cubicBezTo>
                  <a:pt x="2513" y="798"/>
                  <a:pt x="2593" y="885"/>
                  <a:pt x="2712" y="885"/>
                </a:cubicBezTo>
                <a:cubicBezTo>
                  <a:pt x="2928" y="885"/>
                  <a:pt x="2944" y="622"/>
                  <a:pt x="3406" y="622"/>
                </a:cubicBezTo>
                <a:cubicBezTo>
                  <a:pt x="3606" y="622"/>
                  <a:pt x="3781" y="662"/>
                  <a:pt x="3989" y="726"/>
                </a:cubicBezTo>
                <a:cubicBezTo>
                  <a:pt x="4986" y="1029"/>
                  <a:pt x="5440" y="1971"/>
                  <a:pt x="5449" y="2880"/>
                </a:cubicBezTo>
                <a:cubicBezTo>
                  <a:pt x="5453" y="3346"/>
                  <a:pt x="5322" y="3699"/>
                  <a:pt x="5321" y="3701"/>
                </a:cubicBezTo>
                <a:close/>
                <a:moveTo>
                  <a:pt x="2880" y="136"/>
                </a:moveTo>
                <a:cubicBezTo>
                  <a:pt x="1364" y="136"/>
                  <a:pt x="135" y="1364"/>
                  <a:pt x="135" y="2880"/>
                </a:cubicBezTo>
                <a:cubicBezTo>
                  <a:pt x="135" y="4396"/>
                  <a:pt x="1364" y="5624"/>
                  <a:pt x="2880" y="5624"/>
                </a:cubicBezTo>
                <a:cubicBezTo>
                  <a:pt x="4396" y="5624"/>
                  <a:pt x="5624" y="4396"/>
                  <a:pt x="5624" y="2880"/>
                </a:cubicBezTo>
                <a:cubicBezTo>
                  <a:pt x="5624" y="1372"/>
                  <a:pt x="4396" y="136"/>
                  <a:pt x="2880" y="136"/>
                </a:cubicBezTo>
                <a:close/>
                <a:moveTo>
                  <a:pt x="2880" y="5760"/>
                </a:moveTo>
                <a:cubicBezTo>
                  <a:pt x="1292" y="5760"/>
                  <a:pt x="0" y="4476"/>
                  <a:pt x="0" y="2880"/>
                </a:cubicBezTo>
                <a:cubicBezTo>
                  <a:pt x="0" y="1292"/>
                  <a:pt x="1292" y="0"/>
                  <a:pt x="2880" y="0"/>
                </a:cubicBezTo>
                <a:cubicBezTo>
                  <a:pt x="4467" y="0"/>
                  <a:pt x="5760" y="1292"/>
                  <a:pt x="5760" y="2880"/>
                </a:cubicBezTo>
                <a:cubicBezTo>
                  <a:pt x="5760" y="4476"/>
                  <a:pt x="4467" y="5760"/>
                  <a:pt x="2880" y="5760"/>
                </a:cubicBezTo>
                <a:close/>
              </a:path>
            </a:pathLst>
          </a:custGeom>
          <a:solidFill>
            <a:srgbClr val="5757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91" r:id="rId2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219456" indent="-168275" algn="l" defTabSz="914400" rtl="0" eaLnBrk="1" latinLnBrk="0" hangingPunct="1">
        <a:lnSpc>
          <a:spcPct val="95000"/>
        </a:lnSpc>
        <a:spcBef>
          <a:spcPts val="7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461963" indent="-192024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SzPct val="100000"/>
        <a:buFontTx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682625" indent="-173038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914400" indent="-173038" algn="l" defTabSz="91440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1"/>
        </a:buClr>
        <a:buSzPct val="100000"/>
        <a:buFontTx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92024" indent="0" algn="l" defTabSz="914400" rtl="0" eaLnBrk="1" latinLnBrk="0" hangingPunct="1">
        <a:lnSpc>
          <a:spcPct val="99000"/>
        </a:lnSpc>
        <a:spcBef>
          <a:spcPts val="0"/>
        </a:spcBef>
        <a:buSzPct val="91000"/>
        <a:buFontTx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9000"/>
        </a:lnSpc>
        <a:spcBef>
          <a:spcPts val="900"/>
        </a:spcBef>
        <a:buSzPct val="91000"/>
        <a:buFontTx/>
        <a:buNone/>
        <a:defRPr sz="18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9000"/>
        </a:lnSpc>
        <a:spcBef>
          <a:spcPts val="0"/>
        </a:spcBef>
        <a:buSzPct val="91000"/>
        <a:buFontTx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9000"/>
        </a:lnSpc>
        <a:spcBef>
          <a:spcPts val="900"/>
        </a:spcBef>
        <a:buSzPct val="91000"/>
        <a:buFontTx/>
        <a:buNone/>
        <a:defRPr sz="1800" i="1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lnSpc>
          <a:spcPct val="99000"/>
        </a:lnSpc>
        <a:spcBef>
          <a:spcPts val="900"/>
        </a:spcBef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448" indent="-155448" algn="l" defTabSz="914400" rtl="0" eaLnBrk="1" latinLnBrk="0" hangingPunct="1">
        <a:lnSpc>
          <a:spcPct val="99000"/>
        </a:lnSpc>
        <a:buSzPct val="91000"/>
        <a:buFont typeface="Arial" panose="020B0604020202020204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55448" indent="-155448" algn="l" defTabSz="914400" rtl="0" eaLnBrk="1" latinLnBrk="0" hangingPunct="1">
        <a:lnSpc>
          <a:spcPct val="99000"/>
        </a:lnSpc>
        <a:spcBef>
          <a:spcPts val="900"/>
        </a:spcBef>
        <a:buSzPct val="91000"/>
        <a:buFont typeface="Arial" panose="020B0604020202020204" pitchFamily="34" charset="0"/>
        <a:buChar char="•"/>
        <a:defRPr sz="1400" b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5448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lnSpc>
          <a:spcPct val="99000"/>
        </a:lnSpc>
        <a:defRPr sz="1400" kern="1200">
          <a:solidFill>
            <a:schemeClr val="accent2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orient="horz" pos="1128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tif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8545" y="2064098"/>
            <a:ext cx="8229600" cy="489633"/>
          </a:xfrm>
        </p:spPr>
        <p:txBody>
          <a:bodyPr/>
          <a:lstStyle/>
          <a:p>
            <a:r>
              <a:rPr lang="en-US" b="1" dirty="0"/>
              <a:t>Sustain Earth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68545" y="2864097"/>
            <a:ext cx="7396224" cy="683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63666A"/>
                </a:solidFill>
              </a:rPr>
              <a:t>A visualization and enablement tool for saving earth</a:t>
            </a:r>
          </a:p>
          <a:p>
            <a:endParaRPr lang="en-US" sz="1600" b="1" i="1" dirty="0">
              <a:solidFill>
                <a:srgbClr val="63666A"/>
              </a:solidFill>
            </a:endParaRPr>
          </a:p>
          <a:p>
            <a:r>
              <a:rPr lang="en-US" sz="1600" b="1" i="1" dirty="0">
                <a:solidFill>
                  <a:srgbClr val="63666A"/>
                </a:solidFill>
              </a:rPr>
              <a:t>Saviours : Kacey Gambill, Catalin Dragu, Ramesh Kuruba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B116F-11FF-1F4D-B735-C04D22F1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769" y="42435"/>
            <a:ext cx="2870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3FC28D4-E1AA-384C-B230-E9D2FC6BC34F}"/>
              </a:ext>
            </a:extLst>
          </p:cNvPr>
          <p:cNvSpPr txBox="1">
            <a:spLocks/>
          </p:cNvSpPr>
          <p:nvPr/>
        </p:nvSpPr>
        <p:spPr>
          <a:xfrm>
            <a:off x="495300" y="2391413"/>
            <a:ext cx="11981817" cy="13456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r>
              <a:rPr lang="en-US" sz="3600" i="1" dirty="0"/>
              <a:t>“This tool can be used to save water in the households based on the precipitation in the past three days”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49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E786D5-5E8B-8D48-AF74-4F26F306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8758" y="1236225"/>
            <a:ext cx="711200" cy="71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77891-468D-F146-8EFB-D2FC6340456A}"/>
              </a:ext>
            </a:extLst>
          </p:cNvPr>
          <p:cNvSpPr txBox="1"/>
          <p:nvPr/>
        </p:nvSpPr>
        <p:spPr>
          <a:xfrm>
            <a:off x="1873406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34B4CD-8567-BB4D-A649-B7A902B04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9477" y="1295233"/>
            <a:ext cx="7112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C7990-53C5-2E4A-BE62-9F2B0A4077DA}"/>
              </a:ext>
            </a:extLst>
          </p:cNvPr>
          <p:cNvSpPr txBox="1"/>
          <p:nvPr/>
        </p:nvSpPr>
        <p:spPr>
          <a:xfrm>
            <a:off x="5061801" y="200643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BBD8BAA-1AD1-E64E-AD2B-7762A4C67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2229" y="1356875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D5E86A-2256-3649-A2B2-6F8A6208E5DC}"/>
              </a:ext>
            </a:extLst>
          </p:cNvPr>
          <p:cNvSpPr txBox="1"/>
          <p:nvPr/>
        </p:nvSpPr>
        <p:spPr>
          <a:xfrm>
            <a:off x="7903903" y="1994317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 </a:t>
            </a:r>
          </a:p>
          <a:p>
            <a:pPr algn="ctr"/>
            <a:r>
              <a:rPr lang="en-US" sz="1400" dirty="0"/>
              <a:t>bucket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3B95-9CDC-6D40-895C-325CAFF308D1}"/>
              </a:ext>
            </a:extLst>
          </p:cNvPr>
          <p:cNvSpPr txBox="1"/>
          <p:nvPr/>
        </p:nvSpPr>
        <p:spPr>
          <a:xfrm>
            <a:off x="2178653" y="4065013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049579-A6A3-2447-8E8C-2374C6A838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8758" y="3330266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95B275-1814-974A-84A0-03F21FEDAA94}"/>
              </a:ext>
            </a:extLst>
          </p:cNvPr>
          <p:cNvSpPr txBox="1"/>
          <p:nvPr/>
        </p:nvSpPr>
        <p:spPr>
          <a:xfrm>
            <a:off x="5061801" y="4041466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E1803BA-6DB5-C84E-9F1C-555243E751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1906" y="3306719"/>
            <a:ext cx="711200" cy="71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6249BB-6DA9-FE47-81E6-D6B82D435A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7302" y="3320765"/>
            <a:ext cx="1303152" cy="647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ECA1CD-F9C1-CD4A-AD35-F2C3A62FE683}"/>
              </a:ext>
            </a:extLst>
          </p:cNvPr>
          <p:cNvSpPr txBox="1"/>
          <p:nvPr/>
        </p:nvSpPr>
        <p:spPr>
          <a:xfrm>
            <a:off x="7903903" y="4041465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ASDI Data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51B8521-8154-0842-9069-244141BCCB5A}"/>
              </a:ext>
            </a:extLst>
          </p:cNvPr>
          <p:cNvSpPr txBox="1">
            <a:spLocks/>
          </p:cNvSpPr>
          <p:nvPr/>
        </p:nvSpPr>
        <p:spPr>
          <a:xfrm>
            <a:off x="444498" y="242178"/>
            <a:ext cx="11201400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AWS Services &amp; Data</a:t>
            </a:r>
          </a:p>
        </p:txBody>
      </p:sp>
    </p:spTree>
    <p:extLst>
      <p:ext uri="{BB962C8B-B14F-4D97-AF65-F5344CB8AC3E}">
        <p14:creationId xmlns:p14="http://schemas.microsoft.com/office/powerpoint/2010/main" val="27218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F1CB2-7949-4F47-BBFD-0B30B8D9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914400"/>
            <a:ext cx="3663950" cy="36639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6A9BD0-2A76-444E-8C5F-A5096690AE4B}"/>
              </a:ext>
            </a:extLst>
          </p:cNvPr>
          <p:cNvGrpSpPr>
            <a:grpSpLocks noChangeAspect="1"/>
          </p:cNvGrpSpPr>
          <p:nvPr/>
        </p:nvGrpSpPr>
        <p:grpSpPr>
          <a:xfrm>
            <a:off x="1563988" y="2361639"/>
            <a:ext cx="851647" cy="769471"/>
            <a:chOff x="13465175" y="7862888"/>
            <a:chExt cx="1447800" cy="1308100"/>
          </a:xfrm>
          <a:solidFill>
            <a:schemeClr val="accent6">
              <a:lumMod val="50000"/>
            </a:schemeClr>
          </a:solidFill>
        </p:grpSpPr>
        <p:sp>
          <p:nvSpPr>
            <p:cNvPr id="5" name="Freeform 120">
              <a:extLst>
                <a:ext uri="{FF2B5EF4-FFF2-40B4-BE49-F238E27FC236}">
                  <a16:creationId xmlns:a16="http://schemas.microsoft.com/office/drawing/2014/main" id="{C2DDA4DE-BB5D-0443-A29C-BE85B49B8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5175" y="8653463"/>
              <a:ext cx="1447800" cy="517525"/>
            </a:xfrm>
            <a:custGeom>
              <a:avLst/>
              <a:gdLst>
                <a:gd name="T0" fmla="*/ 380 w 386"/>
                <a:gd name="T1" fmla="*/ 47 h 138"/>
                <a:gd name="T2" fmla="*/ 338 w 386"/>
                <a:gd name="T3" fmla="*/ 27 h 138"/>
                <a:gd name="T4" fmla="*/ 280 w 386"/>
                <a:gd name="T5" fmla="*/ 2 h 138"/>
                <a:gd name="T6" fmla="*/ 280 w 386"/>
                <a:gd name="T7" fmla="*/ 2 h 138"/>
                <a:gd name="T8" fmla="*/ 269 w 386"/>
                <a:gd name="T9" fmla="*/ 0 h 138"/>
                <a:gd name="T10" fmla="*/ 259 w 386"/>
                <a:gd name="T11" fmla="*/ 2 h 138"/>
                <a:gd name="T12" fmla="*/ 257 w 386"/>
                <a:gd name="T13" fmla="*/ 3 h 138"/>
                <a:gd name="T14" fmla="*/ 257 w 386"/>
                <a:gd name="T15" fmla="*/ 3 h 138"/>
                <a:gd name="T16" fmla="*/ 193 w 386"/>
                <a:gd name="T17" fmla="*/ 28 h 138"/>
                <a:gd name="T18" fmla="*/ 130 w 386"/>
                <a:gd name="T19" fmla="*/ 4 h 138"/>
                <a:gd name="T20" fmla="*/ 128 w 386"/>
                <a:gd name="T21" fmla="*/ 2 h 138"/>
                <a:gd name="T22" fmla="*/ 128 w 386"/>
                <a:gd name="T23" fmla="*/ 2 h 138"/>
                <a:gd name="T24" fmla="*/ 128 w 386"/>
                <a:gd name="T25" fmla="*/ 2 h 138"/>
                <a:gd name="T26" fmla="*/ 117 w 386"/>
                <a:gd name="T27" fmla="*/ 0 h 138"/>
                <a:gd name="T28" fmla="*/ 108 w 386"/>
                <a:gd name="T29" fmla="*/ 1 h 138"/>
                <a:gd name="T30" fmla="*/ 85 w 386"/>
                <a:gd name="T31" fmla="*/ 11 h 138"/>
                <a:gd name="T32" fmla="*/ 85 w 386"/>
                <a:gd name="T33" fmla="*/ 11 h 138"/>
                <a:gd name="T34" fmla="*/ 48 w 386"/>
                <a:gd name="T35" fmla="*/ 27 h 138"/>
                <a:gd name="T36" fmla="*/ 6 w 386"/>
                <a:gd name="T37" fmla="*/ 47 h 138"/>
                <a:gd name="T38" fmla="*/ 6 w 386"/>
                <a:gd name="T39" fmla="*/ 70 h 138"/>
                <a:gd name="T40" fmla="*/ 190 w 386"/>
                <a:gd name="T41" fmla="*/ 138 h 138"/>
                <a:gd name="T42" fmla="*/ 196 w 386"/>
                <a:gd name="T43" fmla="*/ 138 h 138"/>
                <a:gd name="T44" fmla="*/ 380 w 386"/>
                <a:gd name="T45" fmla="*/ 70 h 138"/>
                <a:gd name="T46" fmla="*/ 380 w 386"/>
                <a:gd name="T47" fmla="*/ 4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6" h="138">
                  <a:moveTo>
                    <a:pt x="380" y="47"/>
                  </a:moveTo>
                  <a:cubicBezTo>
                    <a:pt x="367" y="39"/>
                    <a:pt x="352" y="33"/>
                    <a:pt x="338" y="2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7" y="1"/>
                    <a:pt x="274" y="0"/>
                    <a:pt x="269" y="0"/>
                  </a:cubicBezTo>
                  <a:cubicBezTo>
                    <a:pt x="265" y="0"/>
                    <a:pt x="262" y="1"/>
                    <a:pt x="259" y="2"/>
                  </a:cubicBezTo>
                  <a:cubicBezTo>
                    <a:pt x="258" y="2"/>
                    <a:pt x="258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38" y="18"/>
                    <a:pt x="214" y="28"/>
                    <a:pt x="193" y="28"/>
                  </a:cubicBezTo>
                  <a:cubicBezTo>
                    <a:pt x="172" y="28"/>
                    <a:pt x="149" y="18"/>
                    <a:pt x="130" y="4"/>
                  </a:cubicBezTo>
                  <a:cubicBezTo>
                    <a:pt x="130" y="3"/>
                    <a:pt x="129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5" y="0"/>
                    <a:pt x="122" y="0"/>
                    <a:pt x="117" y="0"/>
                  </a:cubicBezTo>
                  <a:cubicBezTo>
                    <a:pt x="113" y="0"/>
                    <a:pt x="109" y="0"/>
                    <a:pt x="108" y="1"/>
                  </a:cubicBezTo>
                  <a:cubicBezTo>
                    <a:pt x="106" y="2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4" y="33"/>
                    <a:pt x="19" y="39"/>
                    <a:pt x="6" y="47"/>
                  </a:cubicBezTo>
                  <a:cubicBezTo>
                    <a:pt x="6" y="47"/>
                    <a:pt x="0" y="56"/>
                    <a:pt x="6" y="70"/>
                  </a:cubicBezTo>
                  <a:cubicBezTo>
                    <a:pt x="6" y="70"/>
                    <a:pt x="76" y="138"/>
                    <a:pt x="190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310" y="138"/>
                    <a:pt x="380" y="70"/>
                    <a:pt x="380" y="70"/>
                  </a:cubicBezTo>
                  <a:cubicBezTo>
                    <a:pt x="386" y="56"/>
                    <a:pt x="380" y="47"/>
                    <a:pt x="380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53788" tIns="26894" rIns="53788" bIns="26894" numCol="1" anchor="t" anchorCtr="0" compatLnSpc="1">
              <a:prstTxWarp prst="textNoShape">
                <a:avLst/>
              </a:prstTxWarp>
            </a:bodyPr>
            <a:lstStyle/>
            <a:p>
              <a:endParaRPr lang="it-IT" sz="1882"/>
            </a:p>
          </p:txBody>
        </p:sp>
        <p:sp>
          <p:nvSpPr>
            <p:cNvPr id="6" name="Freeform 121">
              <a:extLst>
                <a:ext uri="{FF2B5EF4-FFF2-40B4-BE49-F238E27FC236}">
                  <a16:creationId xmlns:a16="http://schemas.microsoft.com/office/drawing/2014/main" id="{1EB3D5CC-FA9C-1B43-A331-3A03D3BD8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4113" y="7862888"/>
              <a:ext cx="668338" cy="806450"/>
            </a:xfrm>
            <a:custGeom>
              <a:avLst/>
              <a:gdLst>
                <a:gd name="T0" fmla="*/ 89 w 178"/>
                <a:gd name="T1" fmla="*/ 215 h 215"/>
                <a:gd name="T2" fmla="*/ 153 w 178"/>
                <a:gd name="T3" fmla="*/ 180 h 215"/>
                <a:gd name="T4" fmla="*/ 178 w 178"/>
                <a:gd name="T5" fmla="*/ 89 h 215"/>
                <a:gd name="T6" fmla="*/ 89 w 178"/>
                <a:gd name="T7" fmla="*/ 0 h 215"/>
                <a:gd name="T8" fmla="*/ 0 w 178"/>
                <a:gd name="T9" fmla="*/ 89 h 215"/>
                <a:gd name="T10" fmla="*/ 22 w 178"/>
                <a:gd name="T11" fmla="*/ 176 h 215"/>
                <a:gd name="T12" fmla="*/ 89 w 17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15">
                  <a:moveTo>
                    <a:pt x="89" y="215"/>
                  </a:moveTo>
                  <a:cubicBezTo>
                    <a:pt x="110" y="215"/>
                    <a:pt x="138" y="200"/>
                    <a:pt x="153" y="180"/>
                  </a:cubicBezTo>
                  <a:cubicBezTo>
                    <a:pt x="173" y="154"/>
                    <a:pt x="178" y="117"/>
                    <a:pt x="178" y="89"/>
                  </a:cubicBezTo>
                  <a:cubicBezTo>
                    <a:pt x="178" y="39"/>
                    <a:pt x="138" y="0"/>
                    <a:pt x="89" y="0"/>
                  </a:cubicBezTo>
                  <a:cubicBezTo>
                    <a:pt x="40" y="0"/>
                    <a:pt x="0" y="39"/>
                    <a:pt x="0" y="89"/>
                  </a:cubicBezTo>
                  <a:cubicBezTo>
                    <a:pt x="0" y="115"/>
                    <a:pt x="4" y="150"/>
                    <a:pt x="22" y="176"/>
                  </a:cubicBezTo>
                  <a:cubicBezTo>
                    <a:pt x="38" y="198"/>
                    <a:pt x="66" y="215"/>
                    <a:pt x="89" y="2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53788" tIns="26894" rIns="53788" bIns="26894" numCol="1" anchor="t" anchorCtr="0" compatLnSpc="1">
              <a:prstTxWarp prst="textNoShape">
                <a:avLst/>
              </a:prstTxWarp>
            </a:bodyPr>
            <a:lstStyle/>
            <a:p>
              <a:endParaRPr lang="it-IT" sz="1882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D7AE2AB-2660-F241-8798-92D87DC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65" y="1919287"/>
            <a:ext cx="2255765" cy="183347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DD73EA5F-BCF7-CC45-A813-DAD8340E7EE1}"/>
              </a:ext>
            </a:extLst>
          </p:cNvPr>
          <p:cNvSpPr txBox="1">
            <a:spLocks/>
          </p:cNvSpPr>
          <p:nvPr/>
        </p:nvSpPr>
        <p:spPr>
          <a:xfrm>
            <a:off x="2548985" y="4737100"/>
            <a:ext cx="7423995" cy="13456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i="1" dirty="0"/>
              <a:t>“Who is the center of the earth?”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">
  <a:themeElements>
    <a:clrScheme name="GE Office Colors">
      <a:dk1>
        <a:srgbClr val="63666A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13294B"/>
      </a:accent4>
      <a:accent5>
        <a:srgbClr val="B1B3B3"/>
      </a:accent5>
      <a:accent6>
        <a:srgbClr val="00BF6F"/>
      </a:accent6>
      <a:hlink>
        <a:srgbClr val="005CB9"/>
      </a:hlink>
      <a:folHlink>
        <a:srgbClr val="00B5E2"/>
      </a:folHlink>
    </a:clrScheme>
    <a:fontScheme name="GE Office Fonts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28575">
          <a:solidFill>
            <a:schemeClr val="accent2"/>
          </a:solidFill>
          <a:miter lim="800000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N078_GE PPT Template_20170209.potx" id="{8CA604AB-6D9E-4A19-B7A7-661F739B82EA}" vid="{4E0DEC38-8374-4557-A90F-AE36379685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43</Words>
  <Application>Microsoft Macintosh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GE Inspira Sans</vt:lpstr>
      <vt:lpstr>GE</vt:lpstr>
      <vt:lpstr>Sustain Earth </vt:lpstr>
      <vt:lpstr>PowerPoint Presentation</vt:lpstr>
      <vt:lpstr>Demo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McGowan, Tim (GE Digital)</dc:creator>
  <cp:lastModifiedBy>Kuruba, Ramesh (GE Digital)</cp:lastModifiedBy>
  <cp:revision>203</cp:revision>
  <dcterms:created xsi:type="dcterms:W3CDTF">2019-02-20T20:48:35Z</dcterms:created>
  <dcterms:modified xsi:type="dcterms:W3CDTF">2019-12-06T00:53:34Z</dcterms:modified>
</cp:coreProperties>
</file>