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9" r:id="rId2"/>
    <p:sldId id="278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121EA-7E60-4A2D-8881-2E1CAA3DCAEC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05C03-57D7-4FCE-B2BC-D3CCF2722E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6F53D0-67EB-4E4F-8778-5155904EF35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E2DD36-4D9B-4AB6-8698-70BD7D28697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Sequence Diagram login/register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6" name="Picture 5" descr="sequnce_Existing_Servi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05012"/>
            <a:ext cx="632460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Sequence Diagram </a:t>
            </a:r>
            <a:r>
              <a:rPr lang="en-US" sz="3200" b="1" smtClean="0"/>
              <a:t>for Selecting a Store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6" name="Picture 5" descr="sequnce_Existing_Servi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05012"/>
            <a:ext cx="632460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Sequence Diagram for </a:t>
            </a:r>
            <a:r>
              <a:rPr lang="en-US" sz="3200" b="1" dirty="0" smtClean="0"/>
              <a:t>Shopping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6" name="Picture 5" descr="sequnce_Existing_Servi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59" y="2005012"/>
            <a:ext cx="3947882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662</TotalTime>
  <Words>13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Sequence Diagram login/register</vt:lpstr>
      <vt:lpstr>Sequence Diagram for Selecting a Store</vt:lpstr>
      <vt:lpstr>Sequence Diagram for Shopping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Mobile Web Faster</dc:title>
  <dc:creator>Shiva</dc:creator>
  <cp:lastModifiedBy>RAMESH</cp:lastModifiedBy>
  <cp:revision>113</cp:revision>
  <dcterms:created xsi:type="dcterms:W3CDTF">2014-09-30T05:51:11Z</dcterms:created>
  <dcterms:modified xsi:type="dcterms:W3CDTF">2016-02-11T20:52:15Z</dcterms:modified>
</cp:coreProperties>
</file>