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7"/>
    <p:restoredTop sz="94108"/>
  </p:normalViewPr>
  <p:slideViewPr>
    <p:cSldViewPr snapToGrid="0" snapToObjects="1">
      <p:cViewPr>
        <p:scale>
          <a:sx n="118" d="100"/>
          <a:sy n="118" d="100"/>
        </p:scale>
        <p:origin x="-2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5DA3-7C52-E34A-948A-58AF7FEEC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5D1B3-F042-6644-B04F-6609D05D6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FB3A-A0C2-8046-AD27-A0A8A5E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8B50-F910-CF48-A5A6-A8011614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0A9A-1914-A943-AE71-13E38F53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7564-E023-A146-907D-19C4769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95BC-D3E4-E04B-B5A1-D8F7D8B5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1C03-C03C-AC47-A23E-029EE4C1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CEF-C40A-634A-9560-3E8E427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33B6-288E-5247-86A7-EF642B4A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0FFC3-BE78-2F4B-9B35-40C3EE0D9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9638-6D0B-3D4B-B41C-58014B3DF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BF80-26D2-B04D-B029-89EA9C0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0828-3AEB-284A-9A09-FE6544D4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86F7-59C1-D543-B513-3CD6326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FF36-59C2-0145-B890-0B7863EF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C605-B03C-2F48-A05E-567D1C5C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96E0-BECB-5D41-A0BB-2F3A01CA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13F2-4D40-9A4C-927A-D8039A49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03E3-84E0-AC4C-8582-60C1845B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F8D0-DB63-FD4F-9F97-B97143D3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A358-7181-4C41-92D0-34EBB11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6215-0E87-AC4A-A753-5A42FE4E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8E77-1EDE-5A40-B35F-9232F486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AC39-C4D7-7646-9AD7-16BDD6F6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254-4323-0F49-A64E-A0E45650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4A74-4849-8B48-954E-C26FCBCB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129A-B8EE-EE40-9783-B9628A2AA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DFC5-BEEF-9446-BDA9-98D6017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39492-D197-094C-BB81-FFA23CAE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BC79-0505-1D45-875A-08AB5B11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8E70-A40C-774C-9637-A5BA613C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55C6-A19B-4248-9636-299045D7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77F83-8BEC-FA4E-A80D-968F41C6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7E0B-4D57-FC44-BD5D-515B2E28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BD460-27E4-634C-9848-5394722F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64069-8974-7041-8FA4-FA339C8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4453B-AEB2-2841-BFF7-D3AE734B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93D5A-0770-1E40-9B92-81A0FA04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B56A-9256-0143-BD7E-28FE8F35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28186-9DB0-7F45-BD33-3123896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31C5A-5689-694D-A42E-AD2BF6A6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80E8F-D62D-B747-A386-DCD1520C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26D20-18ED-2D47-BC35-C339A16E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5BB7-2931-C145-A9A5-1F240A47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11890-A7BC-7346-B898-E9585D1D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139C-CA1D-1746-B0CE-60C8A634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737B-AB71-FB49-B8E2-905AD653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BCA3E-E40F-DF40-AE78-FC1A61D1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2C99-2F05-D14B-BB17-222EC914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367FB-B58F-6942-9233-2F55C0EF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6F38-4F3D-BF4C-99D6-186555DB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D6-5866-4841-8A33-9666DFC0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3A1F-263B-0941-8EA5-58E3CDDD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DD40C-83B5-6E4F-918D-A40F27334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996E-F412-6943-93DE-67ACA7A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AC196-7ADB-6D41-B747-4176E36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12A4-8195-2245-83CE-E5ABDE9D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E47B2-144B-8744-B36E-F447C2EB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64D32-47C5-2140-A8DD-1894B547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E82D-F039-9946-BA93-1055C497C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D0BA-17D6-6A4E-8A04-BB5DF546477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16CE-A6EA-A647-BE32-0DF60B977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13D8-D161-E34F-A34D-DB2F2A46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F9BA-59A3-644B-A72E-67D2EF4A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8C2B54-CB9D-F048-9C47-2A31D837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2" y="316832"/>
            <a:ext cx="12192000" cy="1828800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ADEF596-BCDC-EC42-8280-93CA8BA1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5632"/>
            <a:ext cx="12192000" cy="18288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94D604-79D6-ED42-9CB0-ED3A39AD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7758"/>
            <a:ext cx="12192000" cy="182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9D181E-9372-2942-AAC2-D7FED147AEE7}"/>
              </a:ext>
            </a:extLst>
          </p:cNvPr>
          <p:cNvSpPr/>
          <p:nvPr/>
        </p:nvSpPr>
        <p:spPr>
          <a:xfrm>
            <a:off x="4355616" y="126410"/>
            <a:ext cx="198456" cy="54689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CF2F4-04A2-D244-9D73-1B5425B12EB4}"/>
              </a:ext>
            </a:extLst>
          </p:cNvPr>
          <p:cNvSpPr/>
          <p:nvPr/>
        </p:nvSpPr>
        <p:spPr>
          <a:xfrm>
            <a:off x="6710046" y="91869"/>
            <a:ext cx="198456" cy="553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C36E1-B967-B94C-816D-C409FE22385A}"/>
              </a:ext>
            </a:extLst>
          </p:cNvPr>
          <p:cNvSpPr/>
          <p:nvPr/>
        </p:nvSpPr>
        <p:spPr>
          <a:xfrm>
            <a:off x="7210789" y="91868"/>
            <a:ext cx="198456" cy="553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6AECA-9F15-7844-AD3D-8C43A8944850}"/>
              </a:ext>
            </a:extLst>
          </p:cNvPr>
          <p:cNvSpPr/>
          <p:nvPr/>
        </p:nvSpPr>
        <p:spPr>
          <a:xfrm>
            <a:off x="10439400" y="5330190"/>
            <a:ext cx="426720" cy="1104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1C5CC-9FA1-DE4E-8C36-DB02A782B793}"/>
              </a:ext>
            </a:extLst>
          </p:cNvPr>
          <p:cNvSpPr txBox="1"/>
          <p:nvPr/>
        </p:nvSpPr>
        <p:spPr>
          <a:xfrm>
            <a:off x="10866120" y="520076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igslel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27C0-3FC3-C944-AF8A-DE143661E22A}"/>
              </a:ext>
            </a:extLst>
          </p:cNvPr>
          <p:cNvSpPr/>
          <p:nvPr/>
        </p:nvSpPr>
        <p:spPr>
          <a:xfrm>
            <a:off x="10439400" y="5693498"/>
            <a:ext cx="426720" cy="110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7097A-FE26-3F4C-A22F-12F9660381FC}"/>
              </a:ext>
            </a:extLst>
          </p:cNvPr>
          <p:cNvSpPr txBox="1"/>
          <p:nvPr/>
        </p:nvSpPr>
        <p:spPr>
          <a:xfrm>
            <a:off x="10866120" y="553851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ihspdl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6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Bing (NIH/NIDA) [F]</dc:creator>
  <cp:lastModifiedBy>Xie, Bing (NIH/NIDA) [F]</cp:lastModifiedBy>
  <cp:revision>8</cp:revision>
  <dcterms:created xsi:type="dcterms:W3CDTF">2020-08-12T19:14:10Z</dcterms:created>
  <dcterms:modified xsi:type="dcterms:W3CDTF">2020-08-13T15:04:37Z</dcterms:modified>
</cp:coreProperties>
</file>