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RNN code statistics: GPU-04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27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training using whole data: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run time: ~ 1hr 15 mins/ iteration</a:t>
            </a:r>
            <a:endParaRPr/>
          </a:p>
          <a:p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prediction using 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whole data: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prediction time: ~ 1hr 5 mins/ iteration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training while cross validation: 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run time: ~ 1hr 10 mins/ iteration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30280" y="3137400"/>
            <a:ext cx="9070920" cy="180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200">
                <a:latin typeface="Arial"/>
              </a:rPr>
              <a:t>Running two iterations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steps 1: training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step 2: prediction</a:t>
            </a:r>
            <a:r>
              <a:rPr lang="en-US" sz="3200">
                <a:latin typeface="Arial"/>
              </a:rPr>
              <a:t>
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Output comparison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Venn diagram to show predictions that showed identical ranks in two iterations.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rcRect l="0" t="23326" r="0" b="15000"/>
          <a:stretch/>
        </p:blipFill>
        <p:spPr>
          <a:xfrm>
            <a:off x="1189440" y="3292200"/>
            <a:ext cx="7314480" cy="3382920"/>
          </a:xfrm>
          <a:prstGeom prst="rect">
            <a:avLst/>
          </a:prstGeom>
          <a:ln>
            <a:noFill/>
          </a:ln>
        </p:spPr>
      </p:pic>
      <p:sp>
        <p:nvSpPr>
          <p:cNvPr id="78" name="TextShape 3"/>
          <p:cNvSpPr txBox="1"/>
          <p:nvPr/>
        </p:nvSpPr>
        <p:spPr>
          <a:xfrm>
            <a:off x="2834640" y="2931840"/>
            <a:ext cx="1828800" cy="4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200">
                <a:latin typeface="Arial"/>
              </a:rPr>
              <a:t>Iteration 0</a:t>
            </a:r>
            <a:endParaRPr/>
          </a:p>
        </p:txBody>
      </p:sp>
      <p:sp>
        <p:nvSpPr>
          <p:cNvPr id="79" name="TextShape 4"/>
          <p:cNvSpPr txBox="1"/>
          <p:nvPr/>
        </p:nvSpPr>
        <p:spPr>
          <a:xfrm>
            <a:off x="5212080" y="2931840"/>
            <a:ext cx="1828800" cy="4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200">
                <a:latin typeface="Arial"/>
              </a:rPr>
              <a:t>Iteration 1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301680"/>
            <a:ext cx="1005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800">
                <a:latin typeface="Arial"/>
              </a:rPr>
              <a:t>Common sequences between iteration 0 and 1 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(top 100 predictions)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189880" y="1920600"/>
            <a:ext cx="5400000" cy="39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495520"/>
            <a:ext cx="8412480" cy="152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200">
                <a:latin typeface="Arial"/>
              </a:rPr>
              <a:t>Running two iterations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step 2: prediction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4050000"/>
            <a:ext cx="9509760" cy="152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latin typeface="Arial"/>
              </a:rPr>
              <a:t>*** previously generated checkpoints were read and the prediction step was carried out.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referred as </a:t>
            </a:r>
            <a:r>
              <a:rPr lang="en-US">
                <a:solidFill>
                  <a:srgbClr val="800000"/>
                </a:solidFill>
                <a:latin typeface="Arial"/>
              </a:rPr>
              <a:t>trials</a:t>
            </a:r>
            <a:r>
              <a:rPr lang="en-US"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301320"/>
            <a:ext cx="100807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Comparison of iteration 0 from two prediction (only) </a:t>
            </a:r>
            <a:r>
              <a:rPr lang="en-US" sz="2800" strike="noStrike">
                <a:solidFill>
                  <a:srgbClr val="800000"/>
                </a:solidFill>
                <a:latin typeface="Arial"/>
                <a:ea typeface="DejaVu Sans"/>
              </a:rPr>
              <a:t>trials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Comparison shows no stochastic issue when prediction is made from same model.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255240" y="5943600"/>
            <a:ext cx="9070920" cy="10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277360" y="2377440"/>
            <a:ext cx="5403600" cy="39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301320"/>
            <a:ext cx="100807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Comparison of iteration 1 from two prediction (only) </a:t>
            </a:r>
            <a:r>
              <a:rPr lang="en-US" sz="2800" strike="noStrike">
                <a:solidFill>
                  <a:srgbClr val="800000"/>
                </a:solidFill>
                <a:latin typeface="Arial"/>
                <a:ea typeface="DejaVu Sans"/>
              </a:rPr>
              <a:t>trials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Comparison shows no stochastic issue when prediction is made from same model.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255240" y="5943600"/>
            <a:ext cx="9070920" cy="10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011680" y="2743200"/>
            <a:ext cx="5400000" cy="399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